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1"/>
  </p:notesMasterIdLst>
  <p:handoutMasterIdLst>
    <p:handoutMasterId r:id="rId12"/>
  </p:handoutMasterIdLst>
  <p:sldIdLst>
    <p:sldId id="256" r:id="rId7"/>
    <p:sldId id="344" r:id="rId8"/>
    <p:sldId id="471" r:id="rId9"/>
    <p:sldId id="472" r:id="rId1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howGuides="1">
      <p:cViewPr varScale="1">
        <p:scale>
          <a:sx n="94" d="100"/>
          <a:sy n="94" d="100"/>
        </p:scale>
        <p:origin x="102" y="264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25/08/2021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1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4354" y="1188343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98218"/>
            <a:ext cx="4616024" cy="3238797"/>
          </a:xfrm>
        </p:spPr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endParaRPr lang="pt-BR" dirty="0"/>
          </a:p>
          <a:p>
            <a:r>
              <a:rPr lang="pt-BR" dirty="0"/>
              <a:t>Nome do projeto:</a:t>
            </a:r>
          </a:p>
          <a:p>
            <a:r>
              <a:rPr lang="pt-BR" sz="3200" b="1" dirty="0" err="1"/>
              <a:t>ThothLib</a:t>
            </a:r>
            <a:endParaRPr lang="pt-BR" sz="3200" b="1" dirty="0"/>
          </a:p>
          <a:p>
            <a:r>
              <a:rPr lang="pt-BR" dirty="0"/>
              <a:t>Data: </a:t>
            </a:r>
          </a:p>
          <a:p>
            <a:r>
              <a:rPr lang="pt-BR" sz="2400" b="1" dirty="0"/>
              <a:t>19/08/2021</a:t>
            </a:r>
          </a:p>
          <a:p>
            <a:r>
              <a:rPr lang="pt-BR" b="1" dirty="0"/>
              <a:t>Grupo 4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do projeto;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Organização da equipe (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ProductBacklog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Inicializado o mapa de empatia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Script de perguntas para pesquisa em campo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reuniões fixas da equipe não foi definida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as entrevistas e assim inicializar a pesquisa de campo não foi definida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0" lvl="1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1 - 19/08/2021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Criamos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site institucional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idealizar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portal web com as funcionalidade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desenho do MER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versão da Jornada de usuário </a:t>
            </a: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Aguardando resposta da administradora da Biblioteca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Iniciar entregável de Estrutura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modelo logico;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5084448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Props1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15780</TotalTime>
  <Words>301</Words>
  <Application>Microsoft Office PowerPoint</Application>
  <PresentationFormat>Personalizar</PresentationFormat>
  <Paragraphs>93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4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1 - 12/08/2021 – 19/08/2021</vt:lpstr>
      <vt:lpstr>SEMANA 1 - 19/08/2021 – 19/08/2021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LUIS GUSTAVO DE ARAUJO SILVA .</cp:lastModifiedBy>
  <cp:revision>351</cp:revision>
  <cp:lastPrinted>2018-08-30T22:45:44Z</cp:lastPrinted>
  <dcterms:created xsi:type="dcterms:W3CDTF">2016-12-01T16:19:35Z</dcterms:created>
  <dcterms:modified xsi:type="dcterms:W3CDTF">2021-08-25T23:04:58Z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