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14"/>
  </p:notesMasterIdLst>
  <p:handoutMasterIdLst>
    <p:handoutMasterId r:id="rId15"/>
  </p:handoutMasterIdLst>
  <p:sldIdLst>
    <p:sldId id="256" r:id="rId7"/>
    <p:sldId id="344" r:id="rId8"/>
    <p:sldId id="471" r:id="rId9"/>
    <p:sldId id="472" r:id="rId10"/>
    <p:sldId id="473" r:id="rId11"/>
    <p:sldId id="474" r:id="rId12"/>
    <p:sldId id="475" r:id="rId13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>
            <p14:sldId id="256"/>
          </p14:sldIdLst>
        </p14:section>
        <p14:section name="Seção sem Título" id="{B25D74AB-31B5-4A84-9E5B-036A4CD24A72}">
          <p14:sldIdLst>
            <p14:sldId id="344"/>
            <p14:sldId id="471"/>
            <p14:sldId id="472"/>
            <p14:sldId id="473"/>
            <p14:sldId id="474"/>
            <p14:sldId id="4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35940C-517F-4995-9484-BD5D72CD3449}" v="3" dt="2021-02-17T21:18:26.5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howGuides="1">
      <p:cViewPr varScale="1">
        <p:scale>
          <a:sx n="104" d="100"/>
          <a:sy n="104" d="100"/>
        </p:scale>
        <p:origin x="294" y="102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22/09/2021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22/09/2021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992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4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016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5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0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6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916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7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159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‹#›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‹#›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3" r:id="rId5"/>
    <p:sldLayoutId id="2147483664" r:id="rId6"/>
    <p:sldLayoutId id="2147483651" r:id="rId7"/>
    <p:sldLayoutId id="2147483650" r:id="rId8"/>
    <p:sldLayoutId id="2147483667" r:id="rId9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8B0A577-E3E3-4D35-AA82-89ED5D545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34354" y="1188343"/>
            <a:ext cx="4616024" cy="2809875"/>
          </a:xfrm>
        </p:spPr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037102-7C2A-48BA-B19A-E0AB7B0EF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33643" y="3998218"/>
            <a:ext cx="4616024" cy="3238797"/>
          </a:xfrm>
        </p:spPr>
        <p:txBody>
          <a:bodyPr/>
          <a:lstStyle/>
          <a:p>
            <a:r>
              <a:rPr lang="pt-BR" dirty="0"/>
              <a:t>Status </a:t>
            </a:r>
            <a:r>
              <a:rPr lang="pt-BR" dirty="0" err="1"/>
              <a:t>Report</a:t>
            </a:r>
            <a:r>
              <a:rPr lang="pt-BR" dirty="0"/>
              <a:t> do Projeto </a:t>
            </a:r>
          </a:p>
          <a:p>
            <a:endParaRPr lang="pt-BR" dirty="0"/>
          </a:p>
          <a:p>
            <a:r>
              <a:rPr lang="pt-BR" dirty="0"/>
              <a:t>Nome do projeto:</a:t>
            </a:r>
          </a:p>
          <a:p>
            <a:r>
              <a:rPr lang="pt-BR" sz="3200" b="1" dirty="0" err="1"/>
              <a:t>ThothLib</a:t>
            </a:r>
            <a:endParaRPr lang="pt-BR" sz="3200" b="1" dirty="0"/>
          </a:p>
          <a:p>
            <a:r>
              <a:rPr lang="pt-BR" dirty="0"/>
              <a:t>Data: </a:t>
            </a:r>
          </a:p>
          <a:p>
            <a:r>
              <a:rPr lang="pt-BR" sz="2400" b="1" dirty="0"/>
              <a:t>19/08/2021</a:t>
            </a:r>
          </a:p>
          <a:p>
            <a:r>
              <a:rPr lang="pt-BR" b="1" dirty="0"/>
              <a:t>Grupo 4</a:t>
            </a:r>
          </a:p>
          <a:p>
            <a:r>
              <a:rPr lang="pt-BR" dirty="0"/>
              <a:t>Professor.: Alexander Barreira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887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1 - 12/08/2021 – 19/08/2021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Definição do projeto;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Organização da equipe (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Planner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Github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)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Lean UX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ProductBacklog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User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Stories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Proto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persona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Inicializado o mapa de empatia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Storyboard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Script de perguntas para pesquisa em campo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Agenda para reuniões fixas da equipe não foi definida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Agenda para as entrevistas e assim inicializar a pesquisa de campo não foi definida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da identidade visual (logo, paleta de cores)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Conclusão do mapa de empatia;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Validação da </a:t>
            </a: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proto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persona;</a:t>
            </a:r>
          </a:p>
          <a:p>
            <a:pPr marL="0" lvl="1"/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agenda semanal da equipe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Por em prática as entrevistas para o mapa de empatia</a:t>
            </a:r>
            <a:endParaRPr lang="pt-BR" sz="16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2 - 19/08/2021 – 19/08/2021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da identidade visual (logo, paleta de cores)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Conclusão do mapa de empatia;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Validação da 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proto</a:t>
            </a: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persona;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agenda semanal da equipe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Por em prática as entrevistas para o mapa de empatia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Criamos 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Wireframe</a:t>
            </a: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do site institucional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Começamos a idealizar 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wireframe</a:t>
            </a: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do portal web com as funcionalidade do projeto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Primeira desenho do MER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Primeira versão da Jornada de usuário </a:t>
            </a:r>
          </a:p>
          <a:p>
            <a:pPr marL="0" lvl="1"/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Aguardando resposta da administradora da Biblioteca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Iniciar entregável de Estrutura de dados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b="1" dirty="0"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Criar Modelo Spring do projeto;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Iniciar protótipo de telas;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modelo logico;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regra de negócio;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Por em prática as entrevistas para o mapa de empatia</a:t>
            </a:r>
            <a:endParaRPr lang="pt-BR" sz="16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450844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3 - 26/08/2021 – 02/09/2021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Modelo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SpringBoot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Diagrama de classes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Wireframe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completo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Modelo lógico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772097" y="1164342"/>
            <a:ext cx="6164295" cy="29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Definir funcionalidades do </a:t>
            </a:r>
            <a:r>
              <a:rPr lang="pt-BR" sz="1323" b="1" dirty="0" err="1"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8330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Modelo Spring do projeto;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protótipo de telas;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0" lvl="1" defTabSz="672130"/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regra de negócio;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Fazer jornada do usuário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*    Finalização de PowerPoint de apresentação</a:t>
            </a: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005145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4 - 15/09/2021 – 22/09/2021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Refinamos o modelo lógico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Refinamos o Protótipo de telas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Finalizamos o protótipo de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spring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8330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protótipo de telas;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0" lvl="1" defTabSz="672130"/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Validar com a Thais a possibilidade de aumentar o prazo de entrega para usuários com maiores rankings na plataforma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Validar com o </a:t>
            </a: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alex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atividade de usabilidade de Eng. Software 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highlight>
                <a:srgbClr val="FFFF00"/>
              </a:highlight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619437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14576" y="1080752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5 - 23/09/2021 – 30/09/2021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Começamos o desenvolvimento das telas Front end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Começamos o desenvolvimento do Back end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Finalizamos o modelo lógico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Começamos o Gantt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6765" y="3657025"/>
            <a:ext cx="12496524" cy="38330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Dar sequencia com back 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Conectar Back end+ Front end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end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171450" lvl="1" indent="-171450" defTabSz="67213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Fazer ajustes no figma</a:t>
            </a:r>
          </a:p>
          <a:p>
            <a:pPr marL="171450" lvl="1" indent="-1714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Continuar desenvolvendo as telas</a:t>
            </a:r>
          </a:p>
          <a:p>
            <a:pPr marL="171450" lvl="1" indent="-1714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Conectar Back end+ Front end</a:t>
            </a:r>
          </a:p>
          <a:p>
            <a:pPr marL="171450" lvl="1" indent="-171450" defTabSz="672130">
              <a:buFont typeface="Arial" panose="020B0604020202020204" pitchFamily="34" charset="0"/>
              <a:buChar char="•"/>
            </a:pP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171450" lvl="1" indent="-171450" defTabSz="672130">
              <a:buFont typeface="Arial" panose="020B0604020202020204" pitchFamily="34" charset="0"/>
              <a:buChar char="•"/>
            </a:pPr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Reunião com a Tais Okner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Atualização do Gantt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highlight>
                <a:srgbClr val="FFFF00"/>
              </a:highlight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9335B6-EDC1-4CA9-BAE3-E8852F9F1FFC}"/>
              </a:ext>
            </a:extLst>
          </p:cNvPr>
          <p:cNvSpPr txBox="1"/>
          <p:nvPr/>
        </p:nvSpPr>
        <p:spPr>
          <a:xfrm>
            <a:off x="6912041" y="1132960"/>
            <a:ext cx="477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latin typeface="+mj-lt"/>
              </a:rPr>
              <a:t>Conexão do Back End com o banco</a:t>
            </a:r>
            <a:endParaRPr lang="pt-BR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222296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est">
    <a:dk1>
      <a:sysClr val="windowText" lastClr="000000"/>
    </a:dk1>
    <a:lt1>
      <a:sysClr val="window" lastClr="FFFFFF"/>
    </a:lt1>
    <a:dk2>
      <a:srgbClr val="253746"/>
    </a:dk2>
    <a:lt2>
      <a:srgbClr val="EEECE1"/>
    </a:lt2>
    <a:accent1>
      <a:srgbClr val="32B9CD"/>
    </a:accent1>
    <a:accent2>
      <a:srgbClr val="CE0F69"/>
    </a:accent2>
    <a:accent3>
      <a:srgbClr val="9BBB59"/>
    </a:accent3>
    <a:accent4>
      <a:srgbClr val="292C34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bbcd8c33-6940-4d4c-a587-bbc736ca1e4d" xsi:nil="true"/>
    <TeamsChannelId xmlns="bbcd8c33-6940-4d4c-a587-bbc736ca1e4d" xsi:nil="true"/>
    <Self_Registration_Enabled xmlns="bbcd8c33-6940-4d4c-a587-bbc736ca1e4d" xsi:nil="true"/>
    <Math_Settings xmlns="bbcd8c33-6940-4d4c-a587-bbc736ca1e4d" xsi:nil="true"/>
    <AppVersion xmlns="bbcd8c33-6940-4d4c-a587-bbc736ca1e4d" xsi:nil="true"/>
    <Invited_Teachers xmlns="bbcd8c33-6940-4d4c-a587-bbc736ca1e4d" xsi:nil="true"/>
    <LMS_Mappings xmlns="bbcd8c33-6940-4d4c-a587-bbc736ca1e4d" xsi:nil="true"/>
    <IsNotebookLocked xmlns="bbcd8c33-6940-4d4c-a587-bbc736ca1e4d" xsi:nil="true"/>
    <NotebookType xmlns="bbcd8c33-6940-4d4c-a587-bbc736ca1e4d" xsi:nil="true"/>
    <Templates xmlns="bbcd8c33-6940-4d4c-a587-bbc736ca1e4d" xsi:nil="true"/>
    <Owner xmlns="bbcd8c33-6940-4d4c-a587-bbc736ca1e4d">
      <UserInfo>
        <DisplayName/>
        <AccountId xsi:nil="true"/>
        <AccountType/>
      </UserInfo>
    </Owner>
    <Teachers xmlns="bbcd8c33-6940-4d4c-a587-bbc736ca1e4d">
      <UserInfo>
        <DisplayName/>
        <AccountId xsi:nil="true"/>
        <AccountType/>
      </UserInfo>
    </Teachers>
    <Students xmlns="bbcd8c33-6940-4d4c-a587-bbc736ca1e4d">
      <UserInfo>
        <DisplayName/>
        <AccountId xsi:nil="true"/>
        <AccountType/>
      </UserInfo>
    </Students>
    <Student_Groups xmlns="bbcd8c33-6940-4d4c-a587-bbc736ca1e4d">
      <UserInfo>
        <DisplayName/>
        <AccountId xsi:nil="true"/>
        <AccountType/>
      </UserInfo>
    </Student_Groups>
    <Distribution_Groups xmlns="bbcd8c33-6940-4d4c-a587-bbc736ca1e4d" xsi:nil="true"/>
    <Self_Registration_Enabled0 xmlns="bbcd8c33-6940-4d4c-a587-bbc736ca1e4d" xsi:nil="true"/>
    <Has_Teacher_Only_SectionGroup xmlns="bbcd8c33-6940-4d4c-a587-bbc736ca1e4d" xsi:nil="true"/>
    <DefaultSectionNames xmlns="bbcd8c33-6940-4d4c-a587-bbc736ca1e4d" xsi:nil="true"/>
    <Invited_Students xmlns="bbcd8c33-6940-4d4c-a587-bbc736ca1e4d" xsi:nil="true"/>
    <FolderType xmlns="bbcd8c33-6940-4d4c-a587-bbc736ca1e4d" xsi:nil="true"/>
    <CultureName xmlns="bbcd8c33-6940-4d4c-a587-bbc736ca1e4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34" ma:contentTypeDescription="Create a new document." ma:contentTypeScope="" ma:versionID="2f28daba72ca6e92be87ea70ebe5bb94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df18e839ce2650f1975b41376e6cdb6b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CultureName" minOccurs="0"/>
                <xsd:element ref="ns4:TeamsChannelId" minOccurs="0"/>
                <xsd:element ref="ns4:Math_Settings" minOccurs="0"/>
                <xsd:element ref="ns4:Templates" minOccurs="0"/>
                <xsd:element ref="ns4:Distribution_Groups" minOccurs="0"/>
                <xsd:element ref="ns4:LMS_Mappings" minOccurs="0"/>
                <xsd:element ref="ns4:Self_Registration_Enabled0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chers" ma:index="1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2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9" nillable="true" ma:displayName="Location" ma:internalName="MediaServiceLocation" ma:readOnly="true">
      <xsd:simpleType>
        <xsd:restriction base="dms:Text"/>
      </xsd:simpleType>
    </xsd:element>
    <xsd:element name="CultureName" ma:index="30" nillable="true" ma:displayName="Culture Name" ma:internalName="CultureNam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Templates" ma:index="33" nillable="true" ma:displayName="Templates" ma:internalName="Templates">
      <xsd:simpleType>
        <xsd:restriction base="dms:Note">
          <xsd:maxLength value="255"/>
        </xsd:restriction>
      </xsd:simpleType>
    </xsd:element>
    <xsd:element name="Distribution_Groups" ma:index="34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5" nillable="true" ma:displayName="LMS Mappings" ma:internalName="LMS_Mappings">
      <xsd:simpleType>
        <xsd:restriction base="dms:Note">
          <xsd:maxLength value="255"/>
        </xsd:restriction>
      </xsd:simpleType>
    </xsd:element>
    <xsd:element name="Self_Registration_Enabled0" ma:index="36" nillable="true" ma:displayName="Self Registration Enabled" ma:internalName="Self_Registration_Enabled0">
      <xsd:simpleType>
        <xsd:restriction base="dms:Boolean"/>
      </xsd:simpleType>
    </xsd:element>
    <xsd:element name="Has_Teacher_Only_SectionGroup" ma:index="3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8" nillable="true" ma:displayName="Is Collaboration Space Locked" ma:internalName="Is_Collaboration_Space_Locked">
      <xsd:simpleType>
        <xsd:restriction base="dms:Boolean"/>
      </xsd:simpleType>
    </xsd:element>
    <xsd:element name="IsNotebookLocked" ma:index="39" nillable="true" ma:displayName="Is Notebook Locked" ma:internalName="IsNotebookLocked">
      <xsd:simpleType>
        <xsd:restriction base="dms:Boolean"/>
      </xsd:simpleType>
    </xsd:element>
    <xsd:element name="MediaServiceAutoKeyPoints" ma:index="4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E6CAF6-1F55-4A70-B10C-21633F7498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15867</TotalTime>
  <Words>572</Words>
  <Application>Microsoft Office PowerPoint</Application>
  <PresentationFormat>Custom</PresentationFormat>
  <Paragraphs>210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Exo 2</vt:lpstr>
      <vt:lpstr>Simplon BP Bold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PowerPoint Presentation</vt:lpstr>
      <vt:lpstr>PowerPoint Presentation</vt:lpstr>
      <vt:lpstr>SEMANA 1 - 12/08/2021 – 19/08/2021</vt:lpstr>
      <vt:lpstr>SEMANA 2 - 19/08/2021 – 19/08/2021</vt:lpstr>
      <vt:lpstr>SEMANA 3 - 26/08/2021 – 02/09/2021</vt:lpstr>
      <vt:lpstr>SEMANA 4 - 15/09/2021 – 22/09/2021</vt:lpstr>
      <vt:lpstr>SEMANA 5 - 23/09/2021 – 30/09/2021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LUCAS DONIZETE DOS SANTOS .</cp:lastModifiedBy>
  <cp:revision>357</cp:revision>
  <cp:lastPrinted>2018-08-30T22:45:44Z</cp:lastPrinted>
  <dcterms:created xsi:type="dcterms:W3CDTF">2016-12-01T16:19:35Z</dcterms:created>
  <dcterms:modified xsi:type="dcterms:W3CDTF">2021-09-22T23:00:55Z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