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344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8" d="100"/>
          <a:sy n="78" d="100"/>
        </p:scale>
        <p:origin x="576" y="67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3643" y="970756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24647"/>
            <a:ext cx="4616024" cy="2376264"/>
          </a:xfrm>
        </p:spPr>
        <p:txBody>
          <a:bodyPr/>
          <a:lstStyle/>
          <a:p>
            <a:r>
              <a:rPr lang="pt-BR" sz="3200" b="1" dirty="0" err="1">
                <a:solidFill>
                  <a:srgbClr val="32B9CD"/>
                </a:solidFill>
              </a:rPr>
              <a:t>ThothLib</a:t>
            </a:r>
            <a:endParaRPr lang="pt-BR" sz="3200" b="1" dirty="0">
              <a:solidFill>
                <a:srgbClr val="32B9CD"/>
              </a:solidFill>
            </a:endParaRPr>
          </a:p>
          <a:p>
            <a:r>
              <a:rPr lang="pt-BR" b="1" dirty="0"/>
              <a:t>Data: </a:t>
            </a:r>
          </a:p>
          <a:p>
            <a:r>
              <a:rPr lang="pt-BR" dirty="0" err="1"/>
              <a:t>fev</a:t>
            </a:r>
            <a:r>
              <a:rPr lang="pt-BR" dirty="0"/>
              <a:t>/2022 – </a:t>
            </a:r>
            <a:r>
              <a:rPr lang="pt-BR" dirty="0" err="1"/>
              <a:t>jun</a:t>
            </a:r>
            <a:r>
              <a:rPr lang="pt-BR" dirty="0"/>
              <a:t>/2022</a:t>
            </a:r>
          </a:p>
          <a:p>
            <a:r>
              <a:rPr lang="pt-BR" b="1" dirty="0"/>
              <a:t>Grupo 4</a:t>
            </a:r>
          </a:p>
          <a:p>
            <a:r>
              <a:rPr lang="pt-BR" b="1" dirty="0"/>
              <a:t>Professor</a:t>
            </a:r>
            <a:r>
              <a:rPr lang="pt-BR" dirty="0"/>
              <a:t>: 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Sprint 1 - 01/02/2022 – 16/03/2022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Protótipos de tela (sketches);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modelo lógico (Entidade  “Exemplar” foi adicionada ao DER)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 versão mobile (em HTI)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Montagem do mapa de persona (Administrador e Usuário);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Canvas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modelo de negócio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Feito 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Personal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Canvas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Administrador e do Aluno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Terminado o PM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Canvas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atualizado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interna das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branchs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projeno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no GitHub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Banco de dados terminado de acordo com a nova regra de negócio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* Atraso das atividades delegadas aos integrantes.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 Terminar as classes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conforme a nova regra de negócio do banco de dados.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 Começar o desenvolvimento da aplicação mobile em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Kotlin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acordo com o design.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16012</TotalTime>
  <Words>177</Words>
  <Application>Microsoft Office PowerPoint</Application>
  <PresentationFormat>Personalizar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Sprint 1 - 01/02/2022 – 16/03/2022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MATHEUS ALENCAR GARCIA .</cp:lastModifiedBy>
  <cp:revision>360</cp:revision>
  <cp:lastPrinted>2018-08-30T22:45:44Z</cp:lastPrinted>
  <dcterms:created xsi:type="dcterms:W3CDTF">2016-12-01T16:19:35Z</dcterms:created>
  <dcterms:modified xsi:type="dcterms:W3CDTF">2022-03-22T01:11:29Z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