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21"/>
  </p:notesMasterIdLst>
  <p:handoutMasterIdLst>
    <p:handoutMasterId r:id="rId22"/>
  </p:handoutMasterIdLst>
  <p:sldIdLst>
    <p:sldId id="607" r:id="rId6"/>
    <p:sldId id="616" r:id="rId7"/>
    <p:sldId id="634" r:id="rId8"/>
    <p:sldId id="624" r:id="rId9"/>
    <p:sldId id="631" r:id="rId10"/>
    <p:sldId id="630" r:id="rId11"/>
    <p:sldId id="632" r:id="rId12"/>
    <p:sldId id="633" r:id="rId13"/>
    <p:sldId id="623" r:id="rId14"/>
    <p:sldId id="601" r:id="rId15"/>
    <p:sldId id="574" r:id="rId16"/>
    <p:sldId id="625" r:id="rId17"/>
    <p:sldId id="605" r:id="rId18"/>
    <p:sldId id="600" r:id="rId19"/>
    <p:sldId id="627" r:id="rId20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CD676-A402-47E8-9C32-C9A6D9909E94}" v="62" dt="2021-08-10T17:56:39.444"/>
    <p1510:client id="{BADD4FA8-E003-4A84-A253-C77F68F56F74}" v="25" dt="2021-08-10T16:53:09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38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" userId="6c4494c9-e300-475e-8570-19c96c3d8172" providerId="ADAL" clId="{31AD0EF7-A346-477D-86F2-A1D5AE438D28}"/>
    <pc:docChg chg="undo custSel addSld delSld modSld sldOrd delMainMaster">
      <pc:chgData name="Gerson" userId="6c4494c9-e300-475e-8570-19c96c3d8172" providerId="ADAL" clId="{31AD0EF7-A346-477D-86F2-A1D5AE438D28}" dt="2020-09-02T21:50:33.166" v="2586" actId="1076"/>
      <pc:docMkLst>
        <pc:docMk/>
      </pc:docMkLst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0" sldId="25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751302403" sldId="27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96135448" sldId="3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83257960" sldId="3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500049308" sldId="31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26864619" sldId="3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74089168" sldId="39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72216348" sldId="39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5601077" sldId="39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1710651" sldId="40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954116833" sldId="40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56836468" sldId="40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97799432" sldId="40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2091084" sldId="40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63076824" sldId="40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13554818" sldId="40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215766000" sldId="4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27136354" sldId="41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17274924" sldId="4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35422310" sldId="4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8694963" sldId="4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73184692" sldId="4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64749994" sldId="4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39785145" sldId="42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47090416" sldId="5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78542236" sldId="51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66509158" sldId="5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5420402" sldId="5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38011450" sldId="5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16072980" sldId="52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968941761" sldId="52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83407013" sldId="5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58428173" sldId="52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585640312" sldId="52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55117090" sldId="53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87704110" sldId="54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46918069" sldId="54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23225079" sldId="54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347171927" sldId="54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03599838" sldId="546"/>
        </pc:sldMkLst>
      </pc:sldChg>
      <pc:sldChg chg="modSp mod">
        <pc:chgData name="Gerson" userId="6c4494c9-e300-475e-8570-19c96c3d8172" providerId="ADAL" clId="{31AD0EF7-A346-477D-86F2-A1D5AE438D28}" dt="2020-09-02T16:39:17.793" v="2525" actId="20577"/>
        <pc:sldMkLst>
          <pc:docMk/>
          <pc:sldMk cId="2872109553" sldId="574"/>
        </pc:sldMkLst>
        <pc:spChg chg="mod">
          <ac:chgData name="Gerson" userId="6c4494c9-e300-475e-8570-19c96c3d8172" providerId="ADAL" clId="{31AD0EF7-A346-477D-86F2-A1D5AE438D28}" dt="2020-09-02T16:39:17.793" v="2525" actId="20577"/>
          <ac:spMkLst>
            <pc:docMk/>
            <pc:sldMk cId="2872109553" sldId="574"/>
            <ac:spMk id="13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72351053" sldId="591"/>
        </pc:sldMkLst>
      </pc:sldChg>
      <pc:sldChg chg="modSp">
        <pc:chgData name="Gerson" userId="6c4494c9-e300-475e-8570-19c96c3d8172" providerId="ADAL" clId="{31AD0EF7-A346-477D-86F2-A1D5AE438D28}" dt="2020-08-18T12:57:13.766" v="822" actId="207"/>
        <pc:sldMkLst>
          <pc:docMk/>
          <pc:sldMk cId="2415085052" sldId="593"/>
        </pc:sldMkLst>
        <pc:spChg chg="mod">
          <ac:chgData name="Gerson" userId="6c4494c9-e300-475e-8570-19c96c3d8172" providerId="ADAL" clId="{31AD0EF7-A346-477D-86F2-A1D5AE438D28}" dt="2020-08-18T12:57:05.484" v="821" actId="207"/>
          <ac:spMkLst>
            <pc:docMk/>
            <pc:sldMk cId="2415085052" sldId="593"/>
            <ac:spMk id="34" creationId="{D2B518FD-0965-470A-B08B-BC922DCE8AA1}"/>
          </ac:spMkLst>
        </pc:spChg>
        <pc:spChg chg="mod">
          <ac:chgData name="Gerson" userId="6c4494c9-e300-475e-8570-19c96c3d8172" providerId="ADAL" clId="{31AD0EF7-A346-477D-86F2-A1D5AE438D28}" dt="2020-08-18T12:57:13.766" v="822" actId="207"/>
          <ac:spMkLst>
            <pc:docMk/>
            <pc:sldMk cId="2415085052" sldId="593"/>
            <ac:spMk id="35" creationId="{C2994BD9-0111-4FDC-8D1C-9F7C0C4A01F4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549242643" sldId="5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87103395" sldId="598"/>
        </pc:sldMkLst>
      </pc:sldChg>
      <pc:sldChg chg="modSp mod modAnim">
        <pc:chgData name="Gerson" userId="6c4494c9-e300-475e-8570-19c96c3d8172" providerId="ADAL" clId="{31AD0EF7-A346-477D-86F2-A1D5AE438D28}" dt="2020-08-18T12:56:34.543" v="820" actId="20577"/>
        <pc:sldMkLst>
          <pc:docMk/>
          <pc:sldMk cId="2177177731" sldId="599"/>
        </pc:sldMkLst>
        <pc:spChg chg="mod">
          <ac:chgData name="Gerson" userId="6c4494c9-e300-475e-8570-19c96c3d8172" providerId="ADAL" clId="{31AD0EF7-A346-477D-86F2-A1D5AE438D28}" dt="2020-08-18T12:56:34.543" v="820" actId="20577"/>
          <ac:spMkLst>
            <pc:docMk/>
            <pc:sldMk cId="2177177731" sldId="599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1:45.374" v="15" actId="20577"/>
          <ac:spMkLst>
            <pc:docMk/>
            <pc:sldMk cId="2177177731" sldId="599"/>
            <ac:spMk id="4" creationId="{00000000-0000-0000-0000-000000000000}"/>
          </ac:spMkLst>
        </pc:spChg>
      </pc:sldChg>
      <pc:sldChg chg="modSp modAnim">
        <pc:chgData name="Gerson" userId="6c4494c9-e300-475e-8570-19c96c3d8172" providerId="ADAL" clId="{31AD0EF7-A346-477D-86F2-A1D5AE438D28}" dt="2020-08-18T12:59:04.575" v="1136" actId="20577"/>
        <pc:sldMkLst>
          <pc:docMk/>
          <pc:sldMk cId="1398324226" sldId="601"/>
        </pc:sldMkLst>
        <pc:spChg chg="mod">
          <ac:chgData name="Gerson" userId="6c4494c9-e300-475e-8570-19c96c3d8172" providerId="ADAL" clId="{31AD0EF7-A346-477D-86F2-A1D5AE438D28}" dt="2020-08-18T12:59:04.575" v="1136" actId="20577"/>
          <ac:spMkLst>
            <pc:docMk/>
            <pc:sldMk cId="1398324226" sldId="601"/>
            <ac:spMk id="2" creationId="{00000000-0000-0000-0000-000000000000}"/>
          </ac:spMkLst>
        </pc:spChg>
      </pc:sldChg>
      <pc:sldChg chg="addSp modSp mod">
        <pc:chgData name="Gerson" userId="6c4494c9-e300-475e-8570-19c96c3d8172" providerId="ADAL" clId="{31AD0EF7-A346-477D-86F2-A1D5AE438D28}" dt="2020-08-18T13:00:02.611" v="1209" actId="1035"/>
        <pc:sldMkLst>
          <pc:docMk/>
          <pc:sldMk cId="801199801" sldId="603"/>
        </pc:sldMkLst>
        <pc:spChg chg="add mod">
          <ac:chgData name="Gerson" userId="6c4494c9-e300-475e-8570-19c96c3d8172" providerId="ADAL" clId="{31AD0EF7-A346-477D-86F2-A1D5AE438D28}" dt="2020-08-18T13:00:02.611" v="1209" actId="1035"/>
          <ac:spMkLst>
            <pc:docMk/>
            <pc:sldMk cId="801199801" sldId="603"/>
            <ac:spMk id="5" creationId="{D301502E-5C83-4594-8D48-645D794E3502}"/>
          </ac:spMkLst>
        </pc:spChg>
      </pc:sldChg>
      <pc:sldChg chg="addSp mod">
        <pc:chgData name="Gerson" userId="6c4494c9-e300-475e-8570-19c96c3d8172" providerId="ADAL" clId="{31AD0EF7-A346-477D-86F2-A1D5AE438D28}" dt="2020-08-18T13:00:06.382" v="1210" actId="22"/>
        <pc:sldMkLst>
          <pc:docMk/>
          <pc:sldMk cId="2938640072" sldId="604"/>
        </pc:sldMkLst>
        <pc:spChg chg="add">
          <ac:chgData name="Gerson" userId="6c4494c9-e300-475e-8570-19c96c3d8172" providerId="ADAL" clId="{31AD0EF7-A346-477D-86F2-A1D5AE438D28}" dt="2020-08-18T13:00:06.382" v="1210" actId="22"/>
          <ac:spMkLst>
            <pc:docMk/>
            <pc:sldMk cId="2938640072" sldId="604"/>
            <ac:spMk id="2" creationId="{F4EF15BF-3C45-4613-B044-BDD0032F1753}"/>
          </ac:spMkLst>
        </pc:spChg>
      </pc:sldChg>
      <pc:sldChg chg="addSp delSp modSp mod">
        <pc:chgData name="Gerson" userId="6c4494c9-e300-475e-8570-19c96c3d8172" providerId="ADAL" clId="{31AD0EF7-A346-477D-86F2-A1D5AE438D28}" dt="2020-08-18T13:00:54.668" v="1287" actId="1037"/>
        <pc:sldMkLst>
          <pc:docMk/>
          <pc:sldMk cId="446769231" sldId="605"/>
        </pc:sldMkLst>
        <pc:spChg chg="add del mod">
          <ac:chgData name="Gerson" userId="6c4494c9-e300-475e-8570-19c96c3d8172" providerId="ADAL" clId="{31AD0EF7-A346-477D-86F2-A1D5AE438D28}" dt="2020-08-18T13:00:51.668" v="1272" actId="478"/>
          <ac:spMkLst>
            <pc:docMk/>
            <pc:sldMk cId="446769231" sldId="605"/>
            <ac:spMk id="2" creationId="{F9FA3F01-533E-4811-BBA1-2A0A16E3EE7D}"/>
          </ac:spMkLst>
        </pc:spChg>
        <pc:picChg chg="mod">
          <ac:chgData name="Gerson" userId="6c4494c9-e300-475e-8570-19c96c3d8172" providerId="ADAL" clId="{31AD0EF7-A346-477D-86F2-A1D5AE438D28}" dt="2020-08-18T13:00:54.668" v="1287" actId="1037"/>
          <ac:picMkLst>
            <pc:docMk/>
            <pc:sldMk cId="446769231" sldId="605"/>
            <ac:picMk id="10" creationId="{B94BA9D3-7AD4-41E3-BFAD-B5A22B305A1B}"/>
          </ac:picMkLst>
        </pc:picChg>
      </pc:sldChg>
      <pc:sldChg chg="modSp mod">
        <pc:chgData name="Gerson" userId="6c4494c9-e300-475e-8570-19c96c3d8172" providerId="ADAL" clId="{31AD0EF7-A346-477D-86F2-A1D5AE438D28}" dt="2020-08-18T12:51:35.790" v="2" actId="20577"/>
        <pc:sldMkLst>
          <pc:docMk/>
          <pc:sldMk cId="83263419" sldId="607"/>
        </pc:sldMkLst>
        <pc:spChg chg="mod">
          <ac:chgData name="Gerson" userId="6c4494c9-e300-475e-8570-19c96c3d8172" providerId="ADAL" clId="{31AD0EF7-A346-477D-86F2-A1D5AE438D28}" dt="2020-08-18T12:51:35.790" v="2" actId="20577"/>
          <ac:spMkLst>
            <pc:docMk/>
            <pc:sldMk cId="83263419" sldId="607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23763464" sldId="6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385264170" sldId="61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25584199" sldId="6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157308186" sldId="614"/>
        </pc:sldMkLst>
      </pc:sldChg>
      <pc:sldChg chg="modSp add">
        <pc:chgData name="Gerson" userId="6c4494c9-e300-475e-8570-19c96c3d8172" providerId="ADAL" clId="{31AD0EF7-A346-477D-86F2-A1D5AE438D28}" dt="2020-09-02T21:42:59.683" v="2532" actId="20577"/>
        <pc:sldMkLst>
          <pc:docMk/>
          <pc:sldMk cId="2820918408" sldId="616"/>
        </pc:sldMkLst>
        <pc:spChg chg="mod">
          <ac:chgData name="Gerson" userId="6c4494c9-e300-475e-8570-19c96c3d8172" providerId="ADAL" clId="{31AD0EF7-A346-477D-86F2-A1D5AE438D28}" dt="2020-09-02T21:42:59.683" v="2532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add mod ord modAnim">
        <pc:chgData name="Gerson" userId="6c4494c9-e300-475e-8570-19c96c3d8172" providerId="ADAL" clId="{31AD0EF7-A346-477D-86F2-A1D5AE438D28}" dt="2020-08-18T12:58:29.323" v="1011" actId="6549"/>
        <pc:sldMkLst>
          <pc:docMk/>
          <pc:sldMk cId="3128149770" sldId="617"/>
        </pc:sldMkLst>
        <pc:spChg chg="mod">
          <ac:chgData name="Gerson" userId="6c4494c9-e300-475e-8570-19c96c3d8172" providerId="ADAL" clId="{31AD0EF7-A346-477D-86F2-A1D5AE438D28}" dt="2020-08-18T12:58:29.323" v="1011" actId="6549"/>
          <ac:spMkLst>
            <pc:docMk/>
            <pc:sldMk cId="3128149770" sldId="617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8:02.916" v="873" actId="20577"/>
          <ac:spMkLst>
            <pc:docMk/>
            <pc:sldMk cId="3128149770" sldId="617"/>
            <ac:spMk id="4" creationId="{00000000-0000-0000-0000-000000000000}"/>
          </ac:spMkLst>
        </pc:spChg>
      </pc:sldChg>
      <pc:sldChg chg="modSp add mod">
        <pc:chgData name="Gerson" userId="6c4494c9-e300-475e-8570-19c96c3d8172" providerId="ADAL" clId="{31AD0EF7-A346-477D-86F2-A1D5AE438D28}" dt="2020-08-18T22:10:43.161" v="1508" actId="1076"/>
        <pc:sldMkLst>
          <pc:docMk/>
          <pc:sldMk cId="2844713583" sldId="618"/>
        </pc:sldMkLst>
        <pc:spChg chg="mod">
          <ac:chgData name="Gerson" userId="6c4494c9-e300-475e-8570-19c96c3d8172" providerId="ADAL" clId="{31AD0EF7-A346-477D-86F2-A1D5AE438D28}" dt="2020-08-18T22:08:03.180" v="1296" actId="20577"/>
          <ac:spMkLst>
            <pc:docMk/>
            <pc:sldMk cId="2844713583" sldId="618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8-18T22:08:14.263" v="1307" actId="20577"/>
          <ac:spMkLst>
            <pc:docMk/>
            <pc:sldMk cId="2844713583" sldId="618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8-18T22:08:19.750" v="1319" actId="20577"/>
          <ac:spMkLst>
            <pc:docMk/>
            <pc:sldMk cId="2844713583" sldId="618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8-18T22:08:23.835" v="1327" actId="20577"/>
          <ac:spMkLst>
            <pc:docMk/>
            <pc:sldMk cId="2844713583" sldId="618"/>
            <ac:spMk id="10" creationId="{2E5D830F-E594-4A4E-865A-ED3EF8AED2C7}"/>
          </ac:spMkLst>
        </pc:spChg>
        <pc:spChg chg="mod">
          <ac:chgData name="Gerson" userId="6c4494c9-e300-475e-8570-19c96c3d8172" providerId="ADAL" clId="{31AD0EF7-A346-477D-86F2-A1D5AE438D28}" dt="2020-08-18T22:09:03.439" v="1390" actId="14100"/>
          <ac:spMkLst>
            <pc:docMk/>
            <pc:sldMk cId="2844713583" sldId="618"/>
            <ac:spMk id="14" creationId="{C76ED18D-BAB8-4623-9F47-429CD0C89156}"/>
          </ac:spMkLst>
        </pc:spChg>
        <pc:spChg chg="mod">
          <ac:chgData name="Gerson" userId="6c4494c9-e300-475e-8570-19c96c3d8172" providerId="ADAL" clId="{31AD0EF7-A346-477D-86F2-A1D5AE438D28}" dt="2020-08-18T22:10:27.290" v="1505" actId="20577"/>
          <ac:spMkLst>
            <pc:docMk/>
            <pc:sldMk cId="2844713583" sldId="618"/>
            <ac:spMk id="32" creationId="{057FCB7D-5B0A-4D23-AEF9-7F2AA1E30C76}"/>
          </ac:spMkLst>
        </pc:spChg>
        <pc:picChg chg="mod">
          <ac:chgData name="Gerson" userId="6c4494c9-e300-475e-8570-19c96c3d8172" providerId="ADAL" clId="{31AD0EF7-A346-477D-86F2-A1D5AE438D28}" dt="2020-08-18T22:09:23.302" v="1393" actId="1076"/>
          <ac:picMkLst>
            <pc:docMk/>
            <pc:sldMk cId="2844713583" sldId="618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8-18T22:09:17.297" v="1392" actId="1076"/>
          <ac:picMkLst>
            <pc:docMk/>
            <pc:sldMk cId="2844713583" sldId="618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8-18T22:10:35.051" v="1507" actId="1076"/>
          <ac:picMkLst>
            <pc:docMk/>
            <pc:sldMk cId="2844713583" sldId="618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8-18T22:10:43.161" v="1508" actId="1076"/>
          <ac:picMkLst>
            <pc:docMk/>
            <pc:sldMk cId="2844713583" sldId="618"/>
            <ac:picMk id="47" creationId="{233C002F-C1FF-404F-84F0-8020562F896F}"/>
          </ac:picMkLst>
        </pc:picChg>
      </pc:sldChg>
      <pc:sldChg chg="addSp modSp add mod">
        <pc:chgData name="Gerson" userId="6c4494c9-e300-475e-8570-19c96c3d8172" providerId="ADAL" clId="{31AD0EF7-A346-477D-86F2-A1D5AE438D28}" dt="2020-09-01T21:19:07.622" v="1968" actId="1076"/>
        <pc:sldMkLst>
          <pc:docMk/>
          <pc:sldMk cId="3275046269" sldId="619"/>
        </pc:sldMkLst>
        <pc:spChg chg="add mod">
          <ac:chgData name="Gerson" userId="6c4494c9-e300-475e-8570-19c96c3d8172" providerId="ADAL" clId="{31AD0EF7-A346-477D-86F2-A1D5AE438D28}" dt="2020-08-19T21:57:18.187" v="1631" actId="1076"/>
          <ac:spMkLst>
            <pc:docMk/>
            <pc:sldMk cId="3275046269" sldId="619"/>
            <ac:spMk id="2" creationId="{439F4F44-E44F-4C34-AC52-F27CE2FFABA1}"/>
          </ac:spMkLst>
        </pc:spChg>
        <pc:spChg chg="add mod">
          <ac:chgData name="Gerson" userId="6c4494c9-e300-475e-8570-19c96c3d8172" providerId="ADAL" clId="{31AD0EF7-A346-477D-86F2-A1D5AE438D28}" dt="2020-08-19T21:57:48.725" v="1653" actId="14100"/>
          <ac:spMkLst>
            <pc:docMk/>
            <pc:sldMk cId="3275046269" sldId="619"/>
            <ac:spMk id="5" creationId="{594DEB65-832F-44B0-A79C-0568B4FA68C6}"/>
          </ac:spMkLst>
        </pc:spChg>
        <pc:spChg chg="add mod">
          <ac:chgData name="Gerson" userId="6c4494c9-e300-475e-8570-19c96c3d8172" providerId="ADAL" clId="{31AD0EF7-A346-477D-86F2-A1D5AE438D28}" dt="2020-08-19T22:00:33.650" v="1772" actId="20577"/>
          <ac:spMkLst>
            <pc:docMk/>
            <pc:sldMk cId="3275046269" sldId="619"/>
            <ac:spMk id="6" creationId="{D099F932-32D2-4ADD-8B90-82A8E8BFCFAB}"/>
          </ac:spMkLst>
        </pc:spChg>
        <pc:spChg chg="mod">
          <ac:chgData name="Gerson" userId="6c4494c9-e300-475e-8570-19c96c3d8172" providerId="ADAL" clId="{31AD0EF7-A346-477D-86F2-A1D5AE438D28}" dt="2020-08-19T21:55:14.972" v="1517" actId="20577"/>
          <ac:spMkLst>
            <pc:docMk/>
            <pc:sldMk cId="3275046269" sldId="619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8-19T21:55:53.419" v="1528" actId="20577"/>
          <ac:spMkLst>
            <pc:docMk/>
            <pc:sldMk cId="3275046269" sldId="619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8-19T21:56:02.744" v="1552" actId="20577"/>
          <ac:spMkLst>
            <pc:docMk/>
            <pc:sldMk cId="3275046269" sldId="619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8-19T21:56:13.748" v="1574" actId="20577"/>
          <ac:spMkLst>
            <pc:docMk/>
            <pc:sldMk cId="3275046269" sldId="619"/>
            <ac:spMk id="10" creationId="{2E5D830F-E594-4A4E-865A-ED3EF8AED2C7}"/>
          </ac:spMkLst>
        </pc:spChg>
        <pc:spChg chg="add mod">
          <ac:chgData name="Gerson" userId="6c4494c9-e300-475e-8570-19c96c3d8172" providerId="ADAL" clId="{31AD0EF7-A346-477D-86F2-A1D5AE438D28}" dt="2020-08-19T22:01:20.829" v="1827" actId="20577"/>
          <ac:spMkLst>
            <pc:docMk/>
            <pc:sldMk cId="3275046269" sldId="619"/>
            <ac:spMk id="11" creationId="{B5ADDF5A-8BAB-42CC-9746-83E315F09A69}"/>
          </ac:spMkLst>
        </pc:spChg>
        <pc:spChg chg="mod">
          <ac:chgData name="Gerson" userId="6c4494c9-e300-475e-8570-19c96c3d8172" providerId="ADAL" clId="{31AD0EF7-A346-477D-86F2-A1D5AE438D28}" dt="2020-08-19T21:56:57.440" v="1610" actId="20577"/>
          <ac:spMkLst>
            <pc:docMk/>
            <pc:sldMk cId="3275046269" sldId="619"/>
            <ac:spMk id="14" creationId="{C76ED18D-BAB8-4623-9F47-429CD0C89156}"/>
          </ac:spMkLst>
        </pc:spChg>
        <pc:spChg chg="mod">
          <ac:chgData name="Gerson" userId="6c4494c9-e300-475e-8570-19c96c3d8172" providerId="ADAL" clId="{31AD0EF7-A346-477D-86F2-A1D5AE438D28}" dt="2020-08-19T22:00:07.349" v="1731" actId="1037"/>
          <ac:spMkLst>
            <pc:docMk/>
            <pc:sldMk cId="3275046269" sldId="619"/>
            <ac:spMk id="32" creationId="{057FCB7D-5B0A-4D23-AEF9-7F2AA1E30C76}"/>
          </ac:spMkLst>
        </pc:spChg>
        <pc:picChg chg="mod">
          <ac:chgData name="Gerson" userId="6c4494c9-e300-475e-8570-19c96c3d8172" providerId="ADAL" clId="{31AD0EF7-A346-477D-86F2-A1D5AE438D28}" dt="2020-08-19T21:58:09.932" v="1655" actId="1076"/>
          <ac:picMkLst>
            <pc:docMk/>
            <pc:sldMk cId="3275046269" sldId="619"/>
            <ac:picMk id="22" creationId="{2C27A70E-C36E-4254-A687-402AE3A162C4}"/>
          </ac:picMkLst>
        </pc:picChg>
        <pc:picChg chg="mod">
          <ac:chgData name="Gerson" userId="6c4494c9-e300-475e-8570-19c96c3d8172" providerId="ADAL" clId="{31AD0EF7-A346-477D-86F2-A1D5AE438D28}" dt="2020-09-01T21:19:07.622" v="1968" actId="1076"/>
          <ac:picMkLst>
            <pc:docMk/>
            <pc:sldMk cId="3275046269" sldId="619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8-19T21:58:51.412" v="1657" actId="1076"/>
          <ac:picMkLst>
            <pc:docMk/>
            <pc:sldMk cId="3275046269" sldId="619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8-19T22:02:23.699" v="1832" actId="1076"/>
          <ac:picMkLst>
            <pc:docMk/>
            <pc:sldMk cId="3275046269" sldId="619"/>
            <ac:picMk id="39" creationId="{62A3CC72-CA54-4AF6-9589-41B8F7A3737B}"/>
          </ac:picMkLst>
        </pc:picChg>
        <pc:picChg chg="mod">
          <ac:chgData name="Gerson" userId="6c4494c9-e300-475e-8570-19c96c3d8172" providerId="ADAL" clId="{31AD0EF7-A346-477D-86F2-A1D5AE438D28}" dt="2020-08-19T22:02:27.957" v="1833" actId="1076"/>
          <ac:picMkLst>
            <pc:docMk/>
            <pc:sldMk cId="3275046269" sldId="619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8-19T22:02:11.869" v="1829" actId="1076"/>
          <ac:picMkLst>
            <pc:docMk/>
            <pc:sldMk cId="3275046269" sldId="619"/>
            <ac:picMk id="45" creationId="{8CABD450-B3F5-45F7-93DB-C43B2193D821}"/>
          </ac:picMkLst>
        </pc:picChg>
        <pc:picChg chg="mod">
          <ac:chgData name="Gerson" userId="6c4494c9-e300-475e-8570-19c96c3d8172" providerId="ADAL" clId="{31AD0EF7-A346-477D-86F2-A1D5AE438D28}" dt="2020-08-19T22:02:34.073" v="1834" actId="1076"/>
          <ac:picMkLst>
            <pc:docMk/>
            <pc:sldMk cId="3275046269" sldId="619"/>
            <ac:picMk id="47" creationId="{233C002F-C1FF-404F-84F0-8020562F896F}"/>
          </ac:picMkLst>
        </pc:picChg>
      </pc:sldChg>
      <pc:sldChg chg="addSp delSp modSp add mod">
        <pc:chgData name="Gerson" userId="6c4494c9-e300-475e-8570-19c96c3d8172" providerId="ADAL" clId="{31AD0EF7-A346-477D-86F2-A1D5AE438D28}" dt="2020-09-02T21:45:11.639" v="2552" actId="20577"/>
        <pc:sldMkLst>
          <pc:docMk/>
          <pc:sldMk cId="747581455" sldId="620"/>
        </pc:sldMkLst>
        <pc:spChg chg="del mod">
          <ac:chgData name="Gerson" userId="6c4494c9-e300-475e-8570-19c96c3d8172" providerId="ADAL" clId="{31AD0EF7-A346-477D-86F2-A1D5AE438D28}" dt="2020-08-19T22:06:13.102" v="1868" actId="478"/>
          <ac:spMkLst>
            <pc:docMk/>
            <pc:sldMk cId="747581455" sldId="620"/>
            <ac:spMk id="2" creationId="{00000000-0000-0000-0000-000000000000}"/>
          </ac:spMkLst>
        </pc:spChg>
        <pc:spChg chg="add del">
          <ac:chgData name="Gerson" userId="6c4494c9-e300-475e-8570-19c96c3d8172" providerId="ADAL" clId="{31AD0EF7-A346-477D-86F2-A1D5AE438D28}" dt="2020-09-01T21:57:38.792" v="2029" actId="478"/>
          <ac:spMkLst>
            <pc:docMk/>
            <pc:sldMk cId="747581455" sldId="620"/>
            <ac:spMk id="2" creationId="{B9B673D1-9BE0-48E3-94A5-02FDD8819DDA}"/>
          </ac:spMkLst>
        </pc:spChg>
        <pc:spChg chg="mod">
          <ac:chgData name="Gerson" userId="6c4494c9-e300-475e-8570-19c96c3d8172" providerId="ADAL" clId="{31AD0EF7-A346-477D-86F2-A1D5AE438D28}" dt="2020-09-02T21:45:11.639" v="2552" actId="20577"/>
          <ac:spMkLst>
            <pc:docMk/>
            <pc:sldMk cId="747581455" sldId="620"/>
            <ac:spMk id="4" creationId="{00000000-0000-0000-0000-000000000000}"/>
          </ac:spMkLst>
        </pc:spChg>
        <pc:spChg chg="add mod">
          <ac:chgData name="Gerson" userId="6c4494c9-e300-475e-8570-19c96c3d8172" providerId="ADAL" clId="{31AD0EF7-A346-477D-86F2-A1D5AE438D28}" dt="2020-09-01T21:56:44.342" v="2026" actId="1076"/>
          <ac:spMkLst>
            <pc:docMk/>
            <pc:sldMk cId="747581455" sldId="620"/>
            <ac:spMk id="5" creationId="{7A267B7A-D473-474B-8198-A8326A20C2B8}"/>
          </ac:spMkLst>
        </pc:spChg>
        <pc:spChg chg="add del mod">
          <ac:chgData name="Gerson" userId="6c4494c9-e300-475e-8570-19c96c3d8172" providerId="ADAL" clId="{31AD0EF7-A346-477D-86F2-A1D5AE438D28}" dt="2020-08-19T22:06:18.688" v="1869" actId="478"/>
          <ac:spMkLst>
            <pc:docMk/>
            <pc:sldMk cId="747581455" sldId="620"/>
            <ac:spMk id="7" creationId="{14C482F9-8F7A-4902-B8ED-18D217A2A9E9}"/>
          </ac:spMkLst>
        </pc:spChg>
        <pc:spChg chg="add mod">
          <ac:chgData name="Gerson" userId="6c4494c9-e300-475e-8570-19c96c3d8172" providerId="ADAL" clId="{31AD0EF7-A346-477D-86F2-A1D5AE438D28}" dt="2020-09-01T21:56:55.629" v="2027" actId="1076"/>
          <ac:spMkLst>
            <pc:docMk/>
            <pc:sldMk cId="747581455" sldId="620"/>
            <ac:spMk id="8" creationId="{7996320F-8012-42D5-A8E9-DDE68A5940E9}"/>
          </ac:spMkLst>
        </pc:spChg>
        <pc:spChg chg="add mod">
          <ac:chgData name="Gerson" userId="6c4494c9-e300-475e-8570-19c96c3d8172" providerId="ADAL" clId="{31AD0EF7-A346-477D-86F2-A1D5AE438D28}" dt="2020-09-01T21:58:40.115" v="2031" actId="1076"/>
          <ac:spMkLst>
            <pc:docMk/>
            <pc:sldMk cId="747581455" sldId="620"/>
            <ac:spMk id="10" creationId="{7DBFA817-F5A6-4C4F-B92D-EEB702D41605}"/>
          </ac:spMkLst>
        </pc:spChg>
      </pc:sldChg>
      <pc:sldChg chg="addSp delSp modSp add mod">
        <pc:chgData name="Gerson" userId="6c4494c9-e300-475e-8570-19c96c3d8172" providerId="ADAL" clId="{31AD0EF7-A346-477D-86F2-A1D5AE438D28}" dt="2020-09-02T21:50:33.166" v="2586" actId="1076"/>
        <pc:sldMkLst>
          <pc:docMk/>
          <pc:sldMk cId="2283835195" sldId="621"/>
        </pc:sldMkLst>
        <pc:spChg chg="add mod">
          <ac:chgData name="Gerson" userId="6c4494c9-e300-475e-8570-19c96c3d8172" providerId="ADAL" clId="{31AD0EF7-A346-477D-86F2-A1D5AE438D28}" dt="2020-09-01T22:06:15.163" v="2221" actId="1076"/>
          <ac:spMkLst>
            <pc:docMk/>
            <pc:sldMk cId="2283835195" sldId="621"/>
            <ac:spMk id="2" creationId="{5D8C3DF0-CA05-453D-850F-30E0FC465B06}"/>
          </ac:spMkLst>
        </pc:spChg>
        <pc:spChg chg="add mod">
          <ac:chgData name="Gerson" userId="6c4494c9-e300-475e-8570-19c96c3d8172" providerId="ADAL" clId="{31AD0EF7-A346-477D-86F2-A1D5AE438D28}" dt="2020-09-01T22:06:28.073" v="2284" actId="20577"/>
          <ac:spMkLst>
            <pc:docMk/>
            <pc:sldMk cId="2283835195" sldId="621"/>
            <ac:spMk id="5" creationId="{86B0A120-1FAE-4195-8DB8-BCE605819363}"/>
          </ac:spMkLst>
        </pc:spChg>
        <pc:spChg chg="add mod">
          <ac:chgData name="Gerson" userId="6c4494c9-e300-475e-8570-19c96c3d8172" providerId="ADAL" clId="{31AD0EF7-A346-477D-86F2-A1D5AE438D28}" dt="2020-09-01T22:07:32.089" v="2347" actId="20577"/>
          <ac:spMkLst>
            <pc:docMk/>
            <pc:sldMk cId="2283835195" sldId="621"/>
            <ac:spMk id="6" creationId="{32759691-74B9-4611-8236-15534415A0A2}"/>
          </ac:spMkLst>
        </pc:spChg>
        <pc:spChg chg="mod">
          <ac:chgData name="Gerson" userId="6c4494c9-e300-475e-8570-19c96c3d8172" providerId="ADAL" clId="{31AD0EF7-A346-477D-86F2-A1D5AE438D28}" dt="2020-09-01T22:02:52.669" v="2049" actId="20577"/>
          <ac:spMkLst>
            <pc:docMk/>
            <pc:sldMk cId="2283835195" sldId="621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9-01T22:02:56.773" v="2060" actId="20577"/>
          <ac:spMkLst>
            <pc:docMk/>
            <pc:sldMk cId="2283835195" sldId="621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9-01T22:03:23.893" v="2090" actId="20577"/>
          <ac:spMkLst>
            <pc:docMk/>
            <pc:sldMk cId="2283835195" sldId="621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9-01T22:03:26.280" v="2091" actId="20577"/>
          <ac:spMkLst>
            <pc:docMk/>
            <pc:sldMk cId="2283835195" sldId="621"/>
            <ac:spMk id="10" creationId="{2E5D830F-E594-4A4E-865A-ED3EF8AED2C7}"/>
          </ac:spMkLst>
        </pc:spChg>
        <pc:spChg chg="mod">
          <ac:chgData name="Gerson" userId="6c4494c9-e300-475e-8570-19c96c3d8172" providerId="ADAL" clId="{31AD0EF7-A346-477D-86F2-A1D5AE438D28}" dt="2020-09-01T22:04:22.585" v="2174" actId="6549"/>
          <ac:spMkLst>
            <pc:docMk/>
            <pc:sldMk cId="2283835195" sldId="621"/>
            <ac:spMk id="14" creationId="{C76ED18D-BAB8-4623-9F47-429CD0C89156}"/>
          </ac:spMkLst>
        </pc:spChg>
        <pc:spChg chg="add mod">
          <ac:chgData name="Gerson" userId="6c4494c9-e300-475e-8570-19c96c3d8172" providerId="ADAL" clId="{31AD0EF7-A346-477D-86F2-A1D5AE438D28}" dt="2020-09-02T21:47:36.432" v="2571" actId="20577"/>
          <ac:spMkLst>
            <pc:docMk/>
            <pc:sldMk cId="2283835195" sldId="621"/>
            <ac:spMk id="16" creationId="{9D7D91B7-2620-4A79-A282-1BED5DF34A99}"/>
          </ac:spMkLst>
        </pc:spChg>
        <pc:spChg chg="add mod">
          <ac:chgData name="Gerson" userId="6c4494c9-e300-475e-8570-19c96c3d8172" providerId="ADAL" clId="{31AD0EF7-A346-477D-86F2-A1D5AE438D28}" dt="2020-09-01T22:08:16.995" v="2395" actId="20577"/>
          <ac:spMkLst>
            <pc:docMk/>
            <pc:sldMk cId="2283835195" sldId="621"/>
            <ac:spMk id="19" creationId="{473515E6-F9C6-48B1-9079-CD1C79ADB382}"/>
          </ac:spMkLst>
        </pc:spChg>
        <pc:spChg chg="add mod">
          <ac:chgData name="Gerson" userId="6c4494c9-e300-475e-8570-19c96c3d8172" providerId="ADAL" clId="{31AD0EF7-A346-477D-86F2-A1D5AE438D28}" dt="2020-09-01T22:11:05.115" v="2523" actId="20577"/>
          <ac:spMkLst>
            <pc:docMk/>
            <pc:sldMk cId="2283835195" sldId="621"/>
            <ac:spMk id="23" creationId="{675479AB-688A-477D-95A2-DCA913C587FF}"/>
          </ac:spMkLst>
        </pc:spChg>
        <pc:spChg chg="mod">
          <ac:chgData name="Gerson" userId="6c4494c9-e300-475e-8570-19c96c3d8172" providerId="ADAL" clId="{31AD0EF7-A346-477D-86F2-A1D5AE438D28}" dt="2020-09-02T16:43:26.381" v="2527" actId="20577"/>
          <ac:spMkLst>
            <pc:docMk/>
            <pc:sldMk cId="2283835195" sldId="621"/>
            <ac:spMk id="32" creationId="{057FCB7D-5B0A-4D23-AEF9-7F2AA1E30C76}"/>
          </ac:spMkLst>
        </pc:spChg>
        <pc:spChg chg="mod">
          <ac:chgData name="Gerson" userId="6c4494c9-e300-475e-8570-19c96c3d8172" providerId="ADAL" clId="{31AD0EF7-A346-477D-86F2-A1D5AE438D28}" dt="2020-09-01T22:09:41.241" v="2453" actId="20577"/>
          <ac:spMkLst>
            <pc:docMk/>
            <pc:sldMk cId="2283835195" sldId="621"/>
            <ac:spMk id="51" creationId="{C8A70B33-92D8-4986-AA19-E48CE787D15D}"/>
          </ac:spMkLst>
        </pc:spChg>
        <pc:picChg chg="add mod">
          <ac:chgData name="Gerson" userId="6c4494c9-e300-475e-8570-19c96c3d8172" providerId="ADAL" clId="{31AD0EF7-A346-477D-86F2-A1D5AE438D28}" dt="2020-09-02T21:49:08.641" v="2574" actId="1076"/>
          <ac:picMkLst>
            <pc:docMk/>
            <pc:sldMk cId="2283835195" sldId="621"/>
            <ac:picMk id="11" creationId="{D8AD02B8-0C52-407E-9744-D73E415567A7}"/>
          </ac:picMkLst>
        </pc:picChg>
        <pc:picChg chg="add del">
          <ac:chgData name="Gerson" userId="6c4494c9-e300-475e-8570-19c96c3d8172" providerId="ADAL" clId="{31AD0EF7-A346-477D-86F2-A1D5AE438D28}" dt="2020-09-01T22:07:02.186" v="2290" actId="478"/>
          <ac:picMkLst>
            <pc:docMk/>
            <pc:sldMk cId="2283835195" sldId="621"/>
            <ac:picMk id="12" creationId="{08F4AF66-5FA5-4A28-BC86-844BCFCCBF70}"/>
          </ac:picMkLst>
        </pc:picChg>
        <pc:picChg chg="mod">
          <ac:chgData name="Gerson" userId="6c4494c9-e300-475e-8570-19c96c3d8172" providerId="ADAL" clId="{31AD0EF7-A346-477D-86F2-A1D5AE438D28}" dt="2020-09-02T21:49:12.760" v="2576" actId="1076"/>
          <ac:picMkLst>
            <pc:docMk/>
            <pc:sldMk cId="2283835195" sldId="621"/>
            <ac:picMk id="20" creationId="{E80A76F0-62DA-4619-BD72-04AC9A4D238E}"/>
          </ac:picMkLst>
        </pc:picChg>
        <pc:picChg chg="add mod">
          <ac:chgData name="Gerson" userId="6c4494c9-e300-475e-8570-19c96c3d8172" providerId="ADAL" clId="{31AD0EF7-A346-477D-86F2-A1D5AE438D28}" dt="2020-09-02T21:46:08.169" v="2553" actId="1076"/>
          <ac:picMkLst>
            <pc:docMk/>
            <pc:sldMk cId="2283835195" sldId="621"/>
            <ac:picMk id="21" creationId="{6E4D7273-A19B-4BAD-A54D-098B3ADD2EE0}"/>
          </ac:picMkLst>
        </pc:picChg>
        <pc:picChg chg="mod">
          <ac:chgData name="Gerson" userId="6c4494c9-e300-475e-8570-19c96c3d8172" providerId="ADAL" clId="{31AD0EF7-A346-477D-86F2-A1D5AE438D28}" dt="2020-09-02T21:48:58.950" v="2573" actId="1076"/>
          <ac:picMkLst>
            <pc:docMk/>
            <pc:sldMk cId="2283835195" sldId="621"/>
            <ac:picMk id="22" creationId="{2C27A70E-C36E-4254-A687-402AE3A162C4}"/>
          </ac:picMkLst>
        </pc:picChg>
        <pc:picChg chg="mod">
          <ac:chgData name="Gerson" userId="6c4494c9-e300-475e-8570-19c96c3d8172" providerId="ADAL" clId="{31AD0EF7-A346-477D-86F2-A1D5AE438D28}" dt="2020-09-01T22:06:05.861" v="2218" actId="1076"/>
          <ac:picMkLst>
            <pc:docMk/>
            <pc:sldMk cId="2283835195" sldId="621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9-01T22:07:44.234" v="2348" actId="1076"/>
          <ac:picMkLst>
            <pc:docMk/>
            <pc:sldMk cId="2283835195" sldId="621"/>
            <ac:picMk id="26" creationId="{A5F4DB79-35CD-4BA7-B77B-3031D31D50BC}"/>
          </ac:picMkLst>
        </pc:picChg>
        <pc:picChg chg="mod">
          <ac:chgData name="Gerson" userId="6c4494c9-e300-475e-8570-19c96c3d8172" providerId="ADAL" clId="{31AD0EF7-A346-477D-86F2-A1D5AE438D28}" dt="2020-09-01T22:05:59.935" v="2216" actId="1076"/>
          <ac:picMkLst>
            <pc:docMk/>
            <pc:sldMk cId="2283835195" sldId="621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9-02T21:50:29.918" v="2585" actId="1076"/>
          <ac:picMkLst>
            <pc:docMk/>
            <pc:sldMk cId="2283835195" sldId="621"/>
            <ac:picMk id="39" creationId="{62A3CC72-CA54-4AF6-9589-41B8F7A3737B}"/>
          </ac:picMkLst>
        </pc:picChg>
        <pc:picChg chg="mod">
          <ac:chgData name="Gerson" userId="6c4494c9-e300-475e-8570-19c96c3d8172" providerId="ADAL" clId="{31AD0EF7-A346-477D-86F2-A1D5AE438D28}" dt="2020-09-02T21:46:30.606" v="2555" actId="1076"/>
          <ac:picMkLst>
            <pc:docMk/>
            <pc:sldMk cId="2283835195" sldId="621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9-02T21:47:21.046" v="2559" actId="1076"/>
          <ac:picMkLst>
            <pc:docMk/>
            <pc:sldMk cId="2283835195" sldId="621"/>
            <ac:picMk id="45" creationId="{8CABD450-B3F5-45F7-93DB-C43B2193D821}"/>
          </ac:picMkLst>
        </pc:picChg>
        <pc:picChg chg="mod">
          <ac:chgData name="Gerson" userId="6c4494c9-e300-475e-8570-19c96c3d8172" providerId="ADAL" clId="{31AD0EF7-A346-477D-86F2-A1D5AE438D28}" dt="2020-09-02T21:50:33.166" v="2586" actId="1076"/>
          <ac:picMkLst>
            <pc:docMk/>
            <pc:sldMk cId="2283835195" sldId="621"/>
            <ac:picMk id="49" creationId="{C69E2FC7-FB44-43AA-BDD0-82B2130C6EE2}"/>
          </ac:picMkLst>
        </pc:picChg>
      </pc:sldChg>
      <pc:sldMasterChg chg="del delSldLayout">
        <pc:chgData name="Gerson" userId="6c4494c9-e300-475e-8570-19c96c3d8172" providerId="ADAL" clId="{31AD0EF7-A346-477D-86F2-A1D5AE438D28}" dt="2020-08-18T12:51:22.960" v="0" actId="47"/>
        <pc:sldMasterMkLst>
          <pc:docMk/>
          <pc:sldMasterMk cId="0" sldId="2147483656"/>
        </pc:sldMasterMkLst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0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1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5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7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8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9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3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4"/>
          </pc:sldLayoutMkLst>
        </pc:sldLayoutChg>
      </pc:sldMasterChg>
    </pc:docChg>
  </pc:docChgLst>
  <pc:docChgLst>
    <pc:chgData name="Gerson" userId="6c4494c9-e300-475e-8570-19c96c3d8172" providerId="ADAL" clId="{57F47F72-D214-4805-8B11-427FD8416EE3}"/>
    <pc:docChg chg="custSel addSld delSld modSld sldOrd">
      <pc:chgData name="Gerson" userId="6c4494c9-e300-475e-8570-19c96c3d8172" providerId="ADAL" clId="{57F47F72-D214-4805-8B11-427FD8416EE3}" dt="2021-02-18T17:29:10.467" v="434" actId="47"/>
      <pc:docMkLst>
        <pc:docMk/>
      </pc:docMkLst>
      <pc:sldChg chg="modSp mod">
        <pc:chgData name="Gerson" userId="6c4494c9-e300-475e-8570-19c96c3d8172" providerId="ADAL" clId="{57F47F72-D214-4805-8B11-427FD8416EE3}" dt="2021-02-18T14:20:18.747" v="82" actId="20577"/>
        <pc:sldMkLst>
          <pc:docMk/>
          <pc:sldMk cId="1091756452" sldId="291"/>
        </pc:sldMkLst>
        <pc:spChg chg="mod">
          <ac:chgData name="Gerson" userId="6c4494c9-e300-475e-8570-19c96c3d8172" providerId="ADAL" clId="{57F47F72-D214-4805-8B11-427FD8416EE3}" dt="2021-02-18T14:20:18.747" v="82" actId="20577"/>
          <ac:spMkLst>
            <pc:docMk/>
            <pc:sldMk cId="1091756452" sldId="291"/>
            <ac:spMk id="13" creationId="{00000000-0000-0000-0000-000000000000}"/>
          </ac:spMkLst>
        </pc:spChg>
      </pc:sldChg>
      <pc:sldChg chg="ord">
        <pc:chgData name="Gerson" userId="6c4494c9-e300-475e-8570-19c96c3d8172" providerId="ADAL" clId="{57F47F72-D214-4805-8B11-427FD8416EE3}" dt="2021-02-18T17:28:38.330" v="429"/>
        <pc:sldMkLst>
          <pc:docMk/>
          <pc:sldMk cId="2415085052" sldId="593"/>
        </pc:sldMkLst>
      </pc:sldChg>
      <pc:sldChg chg="modSp mod">
        <pc:chgData name="Gerson" userId="6c4494c9-e300-475e-8570-19c96c3d8172" providerId="ADAL" clId="{57F47F72-D214-4805-8B11-427FD8416EE3}" dt="2021-02-18T14:19:02.441" v="18" actId="403"/>
        <pc:sldMkLst>
          <pc:docMk/>
          <pc:sldMk cId="2177177731" sldId="599"/>
        </pc:sldMkLst>
        <pc:spChg chg="mod">
          <ac:chgData name="Gerson" userId="6c4494c9-e300-475e-8570-19c96c3d8172" providerId="ADAL" clId="{57F47F72-D214-4805-8B11-427FD8416EE3}" dt="2021-02-18T14:19:02.441" v="18" actId="403"/>
          <ac:spMkLst>
            <pc:docMk/>
            <pc:sldMk cId="2177177731" sldId="599"/>
            <ac:spMk id="2" creationId="{00000000-0000-0000-0000-000000000000}"/>
          </ac:spMkLst>
        </pc:spChg>
      </pc:sldChg>
      <pc:sldChg chg="modSp modAnim">
        <pc:chgData name="Gerson" userId="6c4494c9-e300-475e-8570-19c96c3d8172" providerId="ADAL" clId="{57F47F72-D214-4805-8B11-427FD8416EE3}" dt="2021-02-18T17:02:18.314" v="423" actId="6549"/>
        <pc:sldMkLst>
          <pc:docMk/>
          <pc:sldMk cId="1398324226" sldId="601"/>
        </pc:sldMkLst>
        <pc:spChg chg="mod">
          <ac:chgData name="Gerson" userId="6c4494c9-e300-475e-8570-19c96c3d8172" providerId="ADAL" clId="{57F47F72-D214-4805-8B11-427FD8416EE3}" dt="2021-02-18T17:02:18.314" v="423" actId="6549"/>
          <ac:spMkLst>
            <pc:docMk/>
            <pc:sldMk cId="1398324226" sldId="601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57F47F72-D214-4805-8B11-427FD8416EE3}" dt="2021-02-18T14:24:15.745" v="411" actId="47"/>
        <pc:sldMkLst>
          <pc:docMk/>
          <pc:sldMk cId="801199801" sldId="603"/>
        </pc:sldMkLst>
      </pc:sldChg>
      <pc:sldChg chg="del">
        <pc:chgData name="Gerson" userId="6c4494c9-e300-475e-8570-19c96c3d8172" providerId="ADAL" clId="{57F47F72-D214-4805-8B11-427FD8416EE3}" dt="2021-02-18T14:24:13.277" v="410" actId="47"/>
        <pc:sldMkLst>
          <pc:docMk/>
          <pc:sldMk cId="2938640072" sldId="604"/>
        </pc:sldMkLst>
      </pc:sldChg>
      <pc:sldChg chg="modSp del mod ord">
        <pc:chgData name="Gerson" userId="6c4494c9-e300-475e-8570-19c96c3d8172" providerId="ADAL" clId="{57F47F72-D214-4805-8B11-427FD8416EE3}" dt="2021-02-18T17:29:10.467" v="434" actId="47"/>
        <pc:sldMkLst>
          <pc:docMk/>
          <pc:sldMk cId="4114683031" sldId="615"/>
        </pc:sldMkLst>
        <pc:spChg chg="mod">
          <ac:chgData name="Gerson" userId="6c4494c9-e300-475e-8570-19c96c3d8172" providerId="ADAL" clId="{57F47F72-D214-4805-8B11-427FD8416EE3}" dt="2021-02-18T14:23:54.928" v="409" actId="6549"/>
          <ac:spMkLst>
            <pc:docMk/>
            <pc:sldMk cId="4114683031" sldId="615"/>
            <ac:spMk id="6" creationId="{FA09424E-04A1-461B-B173-B1448D152853}"/>
          </ac:spMkLst>
        </pc:spChg>
      </pc:sldChg>
      <pc:sldChg chg="modSp add del modAnim">
        <pc:chgData name="Gerson" userId="6c4494c9-e300-475e-8570-19c96c3d8172" providerId="ADAL" clId="{57F47F72-D214-4805-8B11-427FD8416EE3}" dt="2021-02-18T17:28:27.765" v="426"/>
        <pc:sldMkLst>
          <pc:docMk/>
          <pc:sldMk cId="2820918408" sldId="616"/>
        </pc:sldMkLst>
        <pc:spChg chg="mod">
          <ac:chgData name="Gerson" userId="6c4494c9-e300-475e-8570-19c96c3d8172" providerId="ADAL" clId="{57F47F72-D214-4805-8B11-427FD8416EE3}" dt="2021-02-18T14:19:36.729" v="59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del mod">
        <pc:chgData name="Gerson" userId="6c4494c9-e300-475e-8570-19c96c3d8172" providerId="ADAL" clId="{57F47F72-D214-4805-8B11-427FD8416EE3}" dt="2021-02-18T17:28:51.256" v="431" actId="47"/>
        <pc:sldMkLst>
          <pc:docMk/>
          <pc:sldMk cId="747581455" sldId="620"/>
        </pc:sldMkLst>
        <pc:spChg chg="mod">
          <ac:chgData name="Gerson" userId="6c4494c9-e300-475e-8570-19c96c3d8172" providerId="ADAL" clId="{57F47F72-D214-4805-8B11-427FD8416EE3}" dt="2021-02-18T14:21:32.988" v="150" actId="20577"/>
          <ac:spMkLst>
            <pc:docMk/>
            <pc:sldMk cId="747581455" sldId="620"/>
            <ac:spMk id="4" creationId="{00000000-0000-0000-0000-000000000000}"/>
          </ac:spMkLst>
        </pc:spChg>
        <pc:spChg chg="mod">
          <ac:chgData name="Gerson" userId="6c4494c9-e300-475e-8570-19c96c3d8172" providerId="ADAL" clId="{57F47F72-D214-4805-8B11-427FD8416EE3}" dt="2021-02-18T17:02:35.309" v="424" actId="1076"/>
          <ac:spMkLst>
            <pc:docMk/>
            <pc:sldMk cId="747581455" sldId="620"/>
            <ac:spMk id="8" creationId="{7996320F-8012-42D5-A8E9-DDE68A5940E9}"/>
          </ac:spMkLst>
        </pc:spChg>
      </pc:sldChg>
      <pc:sldChg chg="modSp add del mod">
        <pc:chgData name="Gerson" userId="6c4494c9-e300-475e-8570-19c96c3d8172" providerId="ADAL" clId="{57F47F72-D214-4805-8B11-427FD8416EE3}" dt="2021-02-18T17:29:09.500" v="433" actId="47"/>
        <pc:sldMkLst>
          <pc:docMk/>
          <pc:sldMk cId="1446799968" sldId="622"/>
        </pc:sldMkLst>
        <pc:spChg chg="mod">
          <ac:chgData name="Gerson" userId="6c4494c9-e300-475e-8570-19c96c3d8172" providerId="ADAL" clId="{57F47F72-D214-4805-8B11-427FD8416EE3}" dt="2021-02-18T14:22:44.065" v="264" actId="20577"/>
          <ac:spMkLst>
            <pc:docMk/>
            <pc:sldMk cId="1446799968" sldId="622"/>
            <ac:spMk id="4" creationId="{00000000-0000-0000-0000-000000000000}"/>
          </ac:spMkLst>
        </pc:spChg>
        <pc:spChg chg="mod">
          <ac:chgData name="Gerson" userId="6c4494c9-e300-475e-8570-19c96c3d8172" providerId="ADAL" clId="{57F47F72-D214-4805-8B11-427FD8416EE3}" dt="2021-02-18T14:23:17.488" v="349" actId="20577"/>
          <ac:spMkLst>
            <pc:docMk/>
            <pc:sldMk cId="1446799968" sldId="622"/>
            <ac:spMk id="6" creationId="{FA09424E-04A1-461B-B173-B1448D152853}"/>
          </ac:spMkLst>
        </pc:spChg>
      </pc:sldChg>
      <pc:sldChg chg="modSp add del mod">
        <pc:chgData name="Gerson" userId="6c4494c9-e300-475e-8570-19c96c3d8172" providerId="ADAL" clId="{57F47F72-D214-4805-8B11-427FD8416EE3}" dt="2021-02-18T14:23:42.353" v="383" actId="47"/>
        <pc:sldMkLst>
          <pc:docMk/>
          <pc:sldMk cId="492763629" sldId="623"/>
        </pc:sldMkLst>
        <pc:spChg chg="mod">
          <ac:chgData name="Gerson" userId="6c4494c9-e300-475e-8570-19c96c3d8172" providerId="ADAL" clId="{57F47F72-D214-4805-8B11-427FD8416EE3}" dt="2021-02-18T14:23:29.011" v="380" actId="20577"/>
          <ac:spMkLst>
            <pc:docMk/>
            <pc:sldMk cId="492763629" sldId="623"/>
            <ac:spMk id="6" creationId="{FA09424E-04A1-461B-B173-B1448D152853}"/>
          </ac:spMkLst>
        </pc:spChg>
      </pc:sldChg>
      <pc:sldChg chg="add">
        <pc:chgData name="Gerson" userId="6c4494c9-e300-475e-8570-19c96c3d8172" providerId="ADAL" clId="{57F47F72-D214-4805-8B11-427FD8416EE3}" dt="2021-02-18T17:28:32.060" v="427"/>
        <pc:sldMkLst>
          <pc:docMk/>
          <pc:sldMk cId="2114404914" sldId="623"/>
        </pc:sldMkLst>
      </pc:sldChg>
      <pc:sldChg chg="add">
        <pc:chgData name="Gerson" userId="6c4494c9-e300-475e-8570-19c96c3d8172" providerId="ADAL" clId="{57F47F72-D214-4805-8B11-427FD8416EE3}" dt="2021-02-18T17:28:27.765" v="426"/>
        <pc:sldMkLst>
          <pc:docMk/>
          <pc:sldMk cId="2328458479" sldId="624"/>
        </pc:sldMkLst>
      </pc:sldChg>
      <pc:sldChg chg="add">
        <pc:chgData name="Gerson" userId="6c4494c9-e300-475e-8570-19c96c3d8172" providerId="ADAL" clId="{57F47F72-D214-4805-8B11-427FD8416EE3}" dt="2021-02-18T17:28:49.674" v="430"/>
        <pc:sldMkLst>
          <pc:docMk/>
          <pc:sldMk cId="1173506212" sldId="625"/>
        </pc:sldMkLst>
      </pc:sldChg>
      <pc:sldChg chg="add">
        <pc:chgData name="Gerson" userId="6c4494c9-e300-475e-8570-19c96c3d8172" providerId="ADAL" clId="{57F47F72-D214-4805-8B11-427FD8416EE3}" dt="2021-02-18T17:29:06.498" v="432"/>
        <pc:sldMkLst>
          <pc:docMk/>
          <pc:sldMk cId="1915638063" sldId="626"/>
        </pc:sldMkLst>
      </pc:sldChg>
      <pc:sldChg chg="add">
        <pc:chgData name="Gerson" userId="6c4494c9-e300-475e-8570-19c96c3d8172" providerId="ADAL" clId="{57F47F72-D214-4805-8B11-427FD8416EE3}" dt="2021-02-18T17:29:06.498" v="432"/>
        <pc:sldMkLst>
          <pc:docMk/>
          <pc:sldMk cId="2847436393" sldId="627"/>
        </pc:sldMkLst>
      </pc:sldChg>
    </pc:docChg>
  </pc:docChgLst>
  <pc:docChgLst>
    <pc:chgData name="Gerson Santos" userId="6c4494c9-e300-475e-8570-19c96c3d8172" providerId="ADAL" clId="{28FCD676-A402-47E8-9C32-C9A6D9909E94}"/>
    <pc:docChg chg="custSel addSld delSld modSld">
      <pc:chgData name="Gerson Santos" userId="6c4494c9-e300-475e-8570-19c96c3d8172" providerId="ADAL" clId="{28FCD676-A402-47E8-9C32-C9A6D9909E94}" dt="2021-08-10T17:56:39.444" v="186" actId="6549"/>
      <pc:docMkLst>
        <pc:docMk/>
      </pc:docMkLst>
      <pc:sldChg chg="del">
        <pc:chgData name="Gerson Santos" userId="6c4494c9-e300-475e-8570-19c96c3d8172" providerId="ADAL" clId="{28FCD676-A402-47E8-9C32-C9A6D9909E94}" dt="2021-08-10T17:53:04.883" v="1" actId="47"/>
        <pc:sldMkLst>
          <pc:docMk/>
          <pc:sldMk cId="2415085052" sldId="593"/>
        </pc:sldMkLst>
      </pc:sldChg>
      <pc:sldChg chg="delSp modSp mod">
        <pc:chgData name="Gerson Santos" userId="6c4494c9-e300-475e-8570-19c96c3d8172" providerId="ADAL" clId="{28FCD676-A402-47E8-9C32-C9A6D9909E94}" dt="2021-08-10T17:54:02.377" v="108" actId="1036"/>
        <pc:sldMkLst>
          <pc:docMk/>
          <pc:sldMk cId="1010721534" sldId="600"/>
        </pc:sldMkLst>
        <pc:spChg chg="mod">
          <ac:chgData name="Gerson Santos" userId="6c4494c9-e300-475e-8570-19c96c3d8172" providerId="ADAL" clId="{28FCD676-A402-47E8-9C32-C9A6D9909E94}" dt="2021-08-10T17:54:02.377" v="108" actId="1036"/>
          <ac:spMkLst>
            <pc:docMk/>
            <pc:sldMk cId="1010721534" sldId="600"/>
            <ac:spMk id="32" creationId="{057FCB7D-5B0A-4D23-AEF9-7F2AA1E30C76}"/>
          </ac:spMkLst>
        </pc:spChg>
        <pc:spChg chg="mod">
          <ac:chgData name="Gerson Santos" userId="6c4494c9-e300-475e-8570-19c96c3d8172" providerId="ADAL" clId="{28FCD676-A402-47E8-9C32-C9A6D9909E94}" dt="2021-08-10T17:54:02.377" v="108" actId="1036"/>
          <ac:spMkLst>
            <pc:docMk/>
            <pc:sldMk cId="1010721534" sldId="600"/>
            <ac:spMk id="34" creationId="{65DFBC55-8446-4393-8E00-5D2F0A377509}"/>
          </ac:spMkLst>
        </pc:spChg>
        <pc:spChg chg="del">
          <ac:chgData name="Gerson Santos" userId="6c4494c9-e300-475e-8570-19c96c3d8172" providerId="ADAL" clId="{28FCD676-A402-47E8-9C32-C9A6D9909E94}" dt="2021-08-10T17:53:33.445" v="5" actId="478"/>
          <ac:spMkLst>
            <pc:docMk/>
            <pc:sldMk cId="1010721534" sldId="600"/>
            <ac:spMk id="36" creationId="{5988A0C7-9A9A-45F9-B41F-429C2C02D082}"/>
          </ac:spMkLst>
        </pc:spChg>
        <pc:spChg chg="mod">
          <ac:chgData name="Gerson Santos" userId="6c4494c9-e300-475e-8570-19c96c3d8172" providerId="ADAL" clId="{28FCD676-A402-47E8-9C32-C9A6D9909E94}" dt="2021-08-10T17:53:48.233" v="55" actId="1035"/>
          <ac:spMkLst>
            <pc:docMk/>
            <pc:sldMk cId="1010721534" sldId="600"/>
            <ac:spMk id="50" creationId="{9A498E02-A53D-43C5-8A8C-E911C378ACFE}"/>
          </ac:spMkLst>
        </pc:spChg>
        <pc:spChg chg="mod">
          <ac:chgData name="Gerson Santos" userId="6c4494c9-e300-475e-8570-19c96c3d8172" providerId="ADAL" clId="{28FCD676-A402-47E8-9C32-C9A6D9909E94}" dt="2021-08-10T17:53:48.233" v="55" actId="1035"/>
          <ac:spMkLst>
            <pc:docMk/>
            <pc:sldMk cId="1010721534" sldId="600"/>
            <ac:spMk id="51" creationId="{C8A70B33-92D8-4986-AA19-E48CE787D15D}"/>
          </ac:spMkLst>
        </pc:spChg>
        <pc:picChg chg="del">
          <ac:chgData name="Gerson Santos" userId="6c4494c9-e300-475e-8570-19c96c3d8172" providerId="ADAL" clId="{28FCD676-A402-47E8-9C32-C9A6D9909E94}" dt="2021-08-10T17:53:34.315" v="6" actId="478"/>
          <ac:picMkLst>
            <pc:docMk/>
            <pc:sldMk cId="1010721534" sldId="600"/>
            <ac:picMk id="43" creationId="{69FAC983-C7FF-41C6-9EB6-E6E0B97E47CB}"/>
          </ac:picMkLst>
        </pc:picChg>
        <pc:cxnChg chg="mod">
          <ac:chgData name="Gerson Santos" userId="6c4494c9-e300-475e-8570-19c96c3d8172" providerId="ADAL" clId="{28FCD676-A402-47E8-9C32-C9A6D9909E94}" dt="2021-08-10T17:53:56.069" v="90" actId="1035"/>
          <ac:cxnSpMkLst>
            <pc:docMk/>
            <pc:sldMk cId="1010721534" sldId="600"/>
            <ac:cxnSpMk id="33" creationId="{9D1FDD8A-6877-49FB-A4A9-32172D6FE06F}"/>
          </ac:cxnSpMkLst>
        </pc:cxnChg>
        <pc:cxnChg chg="del">
          <ac:chgData name="Gerson Santos" userId="6c4494c9-e300-475e-8570-19c96c3d8172" providerId="ADAL" clId="{28FCD676-A402-47E8-9C32-C9A6D9909E94}" dt="2021-08-10T17:53:39.365" v="7" actId="478"/>
          <ac:cxnSpMkLst>
            <pc:docMk/>
            <pc:sldMk cId="1010721534" sldId="600"/>
            <ac:cxnSpMk id="37" creationId="{465783DE-DC9B-4E81-A205-39F651C9CE0E}"/>
          </ac:cxnSpMkLst>
        </pc:cxnChg>
      </pc:sldChg>
      <pc:sldChg chg="modSp mod modAnim">
        <pc:chgData name="Gerson Santos" userId="6c4494c9-e300-475e-8570-19c96c3d8172" providerId="ADAL" clId="{28FCD676-A402-47E8-9C32-C9A6D9909E94}" dt="2021-08-10T17:56:39.444" v="186" actId="6549"/>
        <pc:sldMkLst>
          <pc:docMk/>
          <pc:sldMk cId="2820918408" sldId="616"/>
        </pc:sldMkLst>
        <pc:spChg chg="mod">
          <ac:chgData name="Gerson Santos" userId="6c4494c9-e300-475e-8570-19c96c3d8172" providerId="ADAL" clId="{28FCD676-A402-47E8-9C32-C9A6D9909E94}" dt="2021-08-10T17:56:39.444" v="186" actId="6549"/>
          <ac:spMkLst>
            <pc:docMk/>
            <pc:sldMk cId="2820918408" sldId="616"/>
            <ac:spMk id="2" creationId="{00000000-0000-0000-0000-000000000000}"/>
          </ac:spMkLst>
        </pc:spChg>
        <pc:spChg chg="mod">
          <ac:chgData name="Gerson Santos" userId="6c4494c9-e300-475e-8570-19c96c3d8172" providerId="ADAL" clId="{28FCD676-A402-47E8-9C32-C9A6D9909E94}" dt="2021-08-10T17:56:17.775" v="125" actId="20577"/>
          <ac:spMkLst>
            <pc:docMk/>
            <pc:sldMk cId="2820918408" sldId="616"/>
            <ac:spMk id="4" creationId="{00000000-0000-0000-0000-000000000000}"/>
          </ac:spMkLst>
        </pc:spChg>
      </pc:sldChg>
      <pc:sldChg chg="del">
        <pc:chgData name="Gerson Santos" userId="6c4494c9-e300-475e-8570-19c96c3d8172" providerId="ADAL" clId="{28FCD676-A402-47E8-9C32-C9A6D9909E94}" dt="2021-08-10T17:53:08.570" v="2" actId="47"/>
        <pc:sldMkLst>
          <pc:docMk/>
          <pc:sldMk cId="3128149770" sldId="617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2844713583" sldId="618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3275046269" sldId="619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2283835195" sldId="621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1359739959" sldId="628"/>
        </pc:sldMkLst>
      </pc:sldChg>
      <pc:sldChg chg="del">
        <pc:chgData name="Gerson Santos" userId="6c4494c9-e300-475e-8570-19c96c3d8172" providerId="ADAL" clId="{28FCD676-A402-47E8-9C32-C9A6D9909E94}" dt="2021-08-10T17:53:26.660" v="4" actId="47"/>
        <pc:sldMkLst>
          <pc:docMk/>
          <pc:sldMk cId="4144405345" sldId="629"/>
        </pc:sldMkLst>
      </pc:sldChg>
      <pc:sldChg chg="add">
        <pc:chgData name="Gerson Santos" userId="6c4494c9-e300-475e-8570-19c96c3d8172" providerId="ADAL" clId="{28FCD676-A402-47E8-9C32-C9A6D9909E94}" dt="2021-08-10T17:56:10.858" v="109"/>
        <pc:sldMkLst>
          <pc:docMk/>
          <pc:sldMk cId="433866970" sldId="634"/>
        </pc:sldMkLst>
      </pc:sldChg>
      <pc:sldChg chg="del">
        <pc:chgData name="Gerson Santos" userId="6c4494c9-e300-475e-8570-19c96c3d8172" providerId="ADAL" clId="{28FCD676-A402-47E8-9C32-C9A6D9909E94}" dt="2021-08-10T17:53:01.918" v="0" actId="47"/>
        <pc:sldMkLst>
          <pc:docMk/>
          <pc:sldMk cId="673390320" sldId="898"/>
        </pc:sldMkLst>
      </pc:sldChg>
    </pc:docChg>
  </pc:docChgLst>
  <pc:docChgLst>
    <pc:chgData name="Gerson Santos" userId="6c4494c9-e300-475e-8570-19c96c3d8172" providerId="ADAL" clId="{BADD4FA8-E003-4A84-A253-C77F68F56F74}"/>
    <pc:docChg chg="custSel addSld delSld modSld sldOrd">
      <pc:chgData name="Gerson Santos" userId="6c4494c9-e300-475e-8570-19c96c3d8172" providerId="ADAL" clId="{BADD4FA8-E003-4A84-A253-C77F68F56F74}" dt="2021-08-10T16:53:57.329" v="354" actId="729"/>
      <pc:docMkLst>
        <pc:docMk/>
      </pc:docMkLst>
      <pc:sldChg chg="del">
        <pc:chgData name="Gerson Santos" userId="6c4494c9-e300-475e-8570-19c96c3d8172" providerId="ADAL" clId="{BADD4FA8-E003-4A84-A253-C77F68F56F74}" dt="2021-08-10T16:29:54.021" v="73" actId="47"/>
        <pc:sldMkLst>
          <pc:docMk/>
          <pc:sldMk cId="1091756452" sldId="291"/>
        </pc:sldMkLst>
      </pc:sldChg>
      <pc:sldChg chg="mod modShow">
        <pc:chgData name="Gerson Santos" userId="6c4494c9-e300-475e-8570-19c96c3d8172" providerId="ADAL" clId="{BADD4FA8-E003-4A84-A253-C77F68F56F74}" dt="2021-08-10T14:16:54.780" v="23" actId="729"/>
        <pc:sldMkLst>
          <pc:docMk/>
          <pc:sldMk cId="2415085052" sldId="593"/>
        </pc:sldMkLst>
      </pc:sldChg>
      <pc:sldChg chg="del">
        <pc:chgData name="Gerson Santos" userId="6c4494c9-e300-475e-8570-19c96c3d8172" providerId="ADAL" clId="{BADD4FA8-E003-4A84-A253-C77F68F56F74}" dt="2021-08-10T14:16:07.043" v="0" actId="47"/>
        <pc:sldMkLst>
          <pc:docMk/>
          <pc:sldMk cId="2177177731" sldId="599"/>
        </pc:sldMkLst>
      </pc:sldChg>
      <pc:sldChg chg="modSp mod">
        <pc:chgData name="Gerson Santos" userId="6c4494c9-e300-475e-8570-19c96c3d8172" providerId="ADAL" clId="{BADD4FA8-E003-4A84-A253-C77F68F56F74}" dt="2021-08-10T14:17:16.859" v="24" actId="1076"/>
        <pc:sldMkLst>
          <pc:docMk/>
          <pc:sldMk cId="1010721534" sldId="600"/>
        </pc:sldMkLst>
        <pc:picChg chg="mod">
          <ac:chgData name="Gerson Santos" userId="6c4494c9-e300-475e-8570-19c96c3d8172" providerId="ADAL" clId="{BADD4FA8-E003-4A84-A253-C77F68F56F74}" dt="2021-08-10T14:17:16.859" v="24" actId="1076"/>
          <ac:picMkLst>
            <pc:docMk/>
            <pc:sldMk cId="1010721534" sldId="600"/>
            <ac:picMk id="29" creationId="{19B3DCB4-A744-41A9-9082-4FA04F7F8229}"/>
          </ac:picMkLst>
        </pc:picChg>
      </pc:sldChg>
      <pc:sldChg chg="modSp mod">
        <pc:chgData name="Gerson Santos" userId="6c4494c9-e300-475e-8570-19c96c3d8172" providerId="ADAL" clId="{BADD4FA8-E003-4A84-A253-C77F68F56F74}" dt="2021-08-10T14:17:55.803" v="71" actId="20577"/>
        <pc:sldMkLst>
          <pc:docMk/>
          <pc:sldMk cId="83263419" sldId="607"/>
        </pc:sldMkLst>
        <pc:spChg chg="mod">
          <ac:chgData name="Gerson Santos" userId="6c4494c9-e300-475e-8570-19c96c3d8172" providerId="ADAL" clId="{BADD4FA8-E003-4A84-A253-C77F68F56F74}" dt="2021-08-10T14:17:55.803" v="71" actId="20577"/>
          <ac:spMkLst>
            <pc:docMk/>
            <pc:sldMk cId="83263419" sldId="607"/>
            <ac:spMk id="2" creationId="{00000000-0000-0000-0000-000000000000}"/>
          </ac:spMkLst>
        </pc:spChg>
      </pc:sldChg>
      <pc:sldChg chg="modSp modAnim">
        <pc:chgData name="Gerson Santos" userId="6c4494c9-e300-475e-8570-19c96c3d8172" providerId="ADAL" clId="{BADD4FA8-E003-4A84-A253-C77F68F56F74}" dt="2021-08-10T14:16:24.834" v="22" actId="20577"/>
        <pc:sldMkLst>
          <pc:docMk/>
          <pc:sldMk cId="2820918408" sldId="616"/>
        </pc:sldMkLst>
        <pc:spChg chg="mod">
          <ac:chgData name="Gerson Santos" userId="6c4494c9-e300-475e-8570-19c96c3d8172" providerId="ADAL" clId="{BADD4FA8-E003-4A84-A253-C77F68F56F74}" dt="2021-08-10T14:16:24.834" v="22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 modShow">
        <pc:chgData name="Gerson Santos" userId="6c4494c9-e300-475e-8570-19c96c3d8172" providerId="ADAL" clId="{BADD4FA8-E003-4A84-A253-C77F68F56F74}" dt="2021-08-10T16:45:50.187" v="270" actId="729"/>
        <pc:sldMkLst>
          <pc:docMk/>
          <pc:sldMk cId="3128149770" sldId="617"/>
        </pc:sldMkLst>
      </pc:sldChg>
      <pc:sldChg chg="del">
        <pc:chgData name="Gerson Santos" userId="6c4494c9-e300-475e-8570-19c96c3d8172" providerId="ADAL" clId="{BADD4FA8-E003-4A84-A253-C77F68F56F74}" dt="2021-08-10T14:17:23.823" v="25" actId="47"/>
        <pc:sldMkLst>
          <pc:docMk/>
          <pc:sldMk cId="1915638063" sldId="626"/>
        </pc:sldMkLst>
      </pc:sldChg>
      <pc:sldChg chg="modSp mod ord">
        <pc:chgData name="Gerson Santos" userId="6c4494c9-e300-475e-8570-19c96c3d8172" providerId="ADAL" clId="{BADD4FA8-E003-4A84-A253-C77F68F56F74}" dt="2021-08-10T16:46:02.132" v="272"/>
        <pc:sldMkLst>
          <pc:docMk/>
          <pc:sldMk cId="2847436393" sldId="627"/>
        </pc:sldMkLst>
        <pc:spChg chg="mod">
          <ac:chgData name="Gerson Santos" userId="6c4494c9-e300-475e-8570-19c96c3d8172" providerId="ADAL" clId="{BADD4FA8-E003-4A84-A253-C77F68F56F74}" dt="2021-08-10T14:17:34.764" v="59" actId="20577"/>
          <ac:spMkLst>
            <pc:docMk/>
            <pc:sldMk cId="2847436393" sldId="627"/>
            <ac:spMk id="4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4:17:41.320" v="61" actId="20577"/>
          <ac:spMkLst>
            <pc:docMk/>
            <pc:sldMk cId="2847436393" sldId="627"/>
            <ac:spMk id="6" creationId="{FA09424E-04A1-461B-B173-B1448D152853}"/>
          </ac:spMkLst>
        </pc:spChg>
      </pc:sldChg>
      <pc:sldChg chg="add">
        <pc:chgData name="Gerson Santos" userId="6c4494c9-e300-475e-8570-19c96c3d8172" providerId="ADAL" clId="{BADD4FA8-E003-4A84-A253-C77F68F56F74}" dt="2021-08-10T16:29:51.828" v="72"/>
        <pc:sldMkLst>
          <pc:docMk/>
          <pc:sldMk cId="3232656943" sldId="630"/>
        </pc:sldMkLst>
      </pc:sldChg>
      <pc:sldChg chg="add">
        <pc:chgData name="Gerson Santos" userId="6c4494c9-e300-475e-8570-19c96c3d8172" providerId="ADAL" clId="{BADD4FA8-E003-4A84-A253-C77F68F56F74}" dt="2021-08-10T16:29:51.828" v="72"/>
        <pc:sldMkLst>
          <pc:docMk/>
          <pc:sldMk cId="3231025939" sldId="631"/>
        </pc:sldMkLst>
      </pc:sldChg>
      <pc:sldChg chg="delSp modSp add mod">
        <pc:chgData name="Gerson Santos" userId="6c4494c9-e300-475e-8570-19c96c3d8172" providerId="ADAL" clId="{BADD4FA8-E003-4A84-A253-C77F68F56F74}" dt="2021-08-10T16:46:44.471" v="352" actId="20577"/>
        <pc:sldMkLst>
          <pc:docMk/>
          <pc:sldMk cId="1109227438" sldId="632"/>
        </pc:sldMkLst>
        <pc:spChg chg="mod">
          <ac:chgData name="Gerson Santos" userId="6c4494c9-e300-475e-8570-19c96c3d8172" providerId="ADAL" clId="{BADD4FA8-E003-4A84-A253-C77F68F56F74}" dt="2021-08-10T16:43:53.754" v="245" actId="14100"/>
          <ac:spMkLst>
            <pc:docMk/>
            <pc:sldMk cId="1109227438" sldId="632"/>
            <ac:spMk id="7" creationId="{00000000-0000-0000-0000-000000000000}"/>
          </ac:spMkLst>
        </pc:spChg>
        <pc:spChg chg="del">
          <ac:chgData name="Gerson Santos" userId="6c4494c9-e300-475e-8570-19c96c3d8172" providerId="ADAL" clId="{BADD4FA8-E003-4A84-A253-C77F68F56F74}" dt="2021-08-10T16:31:14.647" v="87" actId="478"/>
          <ac:spMkLst>
            <pc:docMk/>
            <pc:sldMk cId="1109227438" sldId="632"/>
            <ac:spMk id="8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6:31.114" v="288" actId="20577"/>
          <ac:spMkLst>
            <pc:docMk/>
            <pc:sldMk cId="1109227438" sldId="632"/>
            <ac:spMk id="13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6:44.471" v="352" actId="20577"/>
          <ac:spMkLst>
            <pc:docMk/>
            <pc:sldMk cId="1109227438" sldId="632"/>
            <ac:spMk id="14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3:58.695" v="269" actId="1036"/>
          <ac:spMkLst>
            <pc:docMk/>
            <pc:sldMk cId="1109227438" sldId="632"/>
            <ac:spMk id="16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30:12.117" v="85" actId="20577"/>
          <ac:spMkLst>
            <pc:docMk/>
            <pc:sldMk cId="1109227438" sldId="632"/>
            <ac:spMk id="18" creationId="{00000000-0000-0000-0000-000000000000}"/>
          </ac:spMkLst>
        </pc:spChg>
        <pc:spChg chg="del">
          <ac:chgData name="Gerson Santos" userId="6c4494c9-e300-475e-8570-19c96c3d8172" providerId="ADAL" clId="{BADD4FA8-E003-4A84-A253-C77F68F56F74}" dt="2021-08-10T16:31:16.911" v="88" actId="478"/>
          <ac:spMkLst>
            <pc:docMk/>
            <pc:sldMk cId="1109227438" sldId="632"/>
            <ac:spMk id="21" creationId="{00000000-0000-0000-0000-000000000000}"/>
          </ac:spMkLst>
        </pc:spChg>
        <pc:spChg chg="del mod">
          <ac:chgData name="Gerson Santos" userId="6c4494c9-e300-475e-8570-19c96c3d8172" providerId="ADAL" clId="{BADD4FA8-E003-4A84-A253-C77F68F56F74}" dt="2021-08-10T16:31:16.911" v="88" actId="478"/>
          <ac:spMkLst>
            <pc:docMk/>
            <pc:sldMk cId="1109227438" sldId="632"/>
            <ac:spMk id="22" creationId="{00000000-0000-0000-0000-000000000000}"/>
          </ac:spMkLst>
        </pc:spChg>
      </pc:sldChg>
      <pc:sldChg chg="modSp add">
        <pc:chgData name="Gerson Santos" userId="6c4494c9-e300-475e-8570-19c96c3d8172" providerId="ADAL" clId="{BADD4FA8-E003-4A84-A253-C77F68F56F74}" dt="2021-08-10T16:31:43.978" v="90" actId="6549"/>
        <pc:sldMkLst>
          <pc:docMk/>
          <pc:sldMk cId="3211788106" sldId="633"/>
        </pc:sldMkLst>
        <pc:spChg chg="mod">
          <ac:chgData name="Gerson Santos" userId="6c4494c9-e300-475e-8570-19c96c3d8172" providerId="ADAL" clId="{BADD4FA8-E003-4A84-A253-C77F68F56F74}" dt="2021-08-10T16:31:43.978" v="90" actId="6549"/>
          <ac:spMkLst>
            <pc:docMk/>
            <pc:sldMk cId="3211788106" sldId="633"/>
            <ac:spMk id="2" creationId="{00000000-0000-0000-0000-000000000000}"/>
          </ac:spMkLst>
        </pc:spChg>
      </pc:sldChg>
      <pc:sldChg chg="add mod modShow">
        <pc:chgData name="Gerson Santos" userId="6c4494c9-e300-475e-8570-19c96c3d8172" providerId="ADAL" clId="{BADD4FA8-E003-4A84-A253-C77F68F56F74}" dt="2021-08-10T16:53:57.329" v="354" actId="729"/>
        <pc:sldMkLst>
          <pc:docMk/>
          <pc:sldMk cId="673390320" sldId="898"/>
        </pc:sldMkLst>
      </pc:sldChg>
    </pc:docChg>
  </pc:docChgLst>
  <pc:docChgLst>
    <pc:chgData name="Gerson" userId="6c4494c9-e300-475e-8570-19c96c3d8172" providerId="ADAL" clId="{140322E2-B1F7-4306-9594-5712DDC913B2}"/>
    <pc:docChg chg="undo custSel addSld delSld modSld sldOrd">
      <pc:chgData name="Gerson" userId="6c4494c9-e300-475e-8570-19c96c3d8172" providerId="ADAL" clId="{140322E2-B1F7-4306-9594-5712DDC913B2}" dt="2021-03-02T21:30:31.570" v="705" actId="1076"/>
      <pc:docMkLst>
        <pc:docMk/>
      </pc:docMkLst>
      <pc:sldChg chg="modSp mod">
        <pc:chgData name="Gerson" userId="6c4494c9-e300-475e-8570-19c96c3d8172" providerId="ADAL" clId="{140322E2-B1F7-4306-9594-5712DDC913B2}" dt="2021-03-02T21:22:38.354" v="655" actId="1076"/>
        <pc:sldMkLst>
          <pc:docMk/>
          <pc:sldMk cId="1010721534" sldId="600"/>
        </pc:sldMkLst>
        <pc:picChg chg="mod">
          <ac:chgData name="Gerson" userId="6c4494c9-e300-475e-8570-19c96c3d8172" providerId="ADAL" clId="{140322E2-B1F7-4306-9594-5712DDC913B2}" dt="2021-03-02T21:22:38.354" v="655" actId="1076"/>
          <ac:picMkLst>
            <pc:docMk/>
            <pc:sldMk cId="1010721534" sldId="600"/>
            <ac:picMk id="28" creationId="{41BFD2CF-18FC-4ABB-8BE0-194A2318470A}"/>
          </ac:picMkLst>
        </pc:picChg>
      </pc:sldChg>
      <pc:sldChg chg="modSp">
        <pc:chgData name="Gerson" userId="6c4494c9-e300-475e-8570-19c96c3d8172" providerId="ADAL" clId="{140322E2-B1F7-4306-9594-5712DDC913B2}" dt="2021-03-02T21:14:25.096" v="654" actId="20577"/>
        <pc:sldMkLst>
          <pc:docMk/>
          <pc:sldMk cId="2820918408" sldId="616"/>
        </pc:sldMkLst>
        <pc:spChg chg="mod">
          <ac:chgData name="Gerson" userId="6c4494c9-e300-475e-8570-19c96c3d8172" providerId="ADAL" clId="{140322E2-B1F7-4306-9594-5712DDC913B2}" dt="2021-03-02T21:14:25.096" v="654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mod">
        <pc:chgData name="Gerson" userId="6c4494c9-e300-475e-8570-19c96c3d8172" providerId="ADAL" clId="{140322E2-B1F7-4306-9594-5712DDC913B2}" dt="2021-02-23T22:40:24.638" v="71" actId="1076"/>
        <pc:sldMkLst>
          <pc:docMk/>
          <pc:sldMk cId="2283835195" sldId="621"/>
        </pc:sldMkLst>
        <pc:picChg chg="mod">
          <ac:chgData name="Gerson" userId="6c4494c9-e300-475e-8570-19c96c3d8172" providerId="ADAL" clId="{140322E2-B1F7-4306-9594-5712DDC913B2}" dt="2021-02-23T22:40:10.168" v="67" actId="1076"/>
          <ac:picMkLst>
            <pc:docMk/>
            <pc:sldMk cId="2283835195" sldId="621"/>
            <ac:picMk id="20" creationId="{E80A76F0-62DA-4619-BD72-04AC9A4D238E}"/>
          </ac:picMkLst>
        </pc:picChg>
        <pc:picChg chg="mod">
          <ac:chgData name="Gerson" userId="6c4494c9-e300-475e-8570-19c96c3d8172" providerId="ADAL" clId="{140322E2-B1F7-4306-9594-5712DDC913B2}" dt="2021-02-23T22:40:24.638" v="71" actId="1076"/>
          <ac:picMkLst>
            <pc:docMk/>
            <pc:sldMk cId="2283835195" sldId="621"/>
            <ac:picMk id="22" creationId="{2C27A70E-C36E-4254-A687-402AE3A162C4}"/>
          </ac:picMkLst>
        </pc:picChg>
        <pc:picChg chg="mod">
          <ac:chgData name="Gerson" userId="6c4494c9-e300-475e-8570-19c96c3d8172" providerId="ADAL" clId="{140322E2-B1F7-4306-9594-5712DDC913B2}" dt="2021-02-23T22:40:20.773" v="70" actId="1076"/>
          <ac:picMkLst>
            <pc:docMk/>
            <pc:sldMk cId="2283835195" sldId="621"/>
            <ac:picMk id="24" creationId="{B805637B-3BD1-444D-B19B-DD46F785575B}"/>
          </ac:picMkLst>
        </pc:picChg>
      </pc:sldChg>
      <pc:sldChg chg="addSp modSp add mod ord">
        <pc:chgData name="Gerson" userId="6c4494c9-e300-475e-8570-19c96c3d8172" providerId="ADAL" clId="{140322E2-B1F7-4306-9594-5712DDC913B2}" dt="2021-02-23T22:47:49.655" v="596" actId="1076"/>
        <pc:sldMkLst>
          <pc:docMk/>
          <pc:sldMk cId="1359739959" sldId="628"/>
        </pc:sldMkLst>
        <pc:spChg chg="mod">
          <ac:chgData name="Gerson" userId="6c4494c9-e300-475e-8570-19c96c3d8172" providerId="ADAL" clId="{140322E2-B1F7-4306-9594-5712DDC913B2}" dt="2021-02-23T22:41:20.376" v="88" actId="20577"/>
          <ac:spMkLst>
            <pc:docMk/>
            <pc:sldMk cId="1359739959" sldId="628"/>
            <ac:spMk id="7" creationId="{FFD3DC5B-CCF8-4D95-A962-9E9AD67FABBC}"/>
          </ac:spMkLst>
        </pc:spChg>
        <pc:spChg chg="mod">
          <ac:chgData name="Gerson" userId="6c4494c9-e300-475e-8570-19c96c3d8172" providerId="ADAL" clId="{140322E2-B1F7-4306-9594-5712DDC913B2}" dt="2021-02-23T22:41:31.217" v="107" actId="20577"/>
          <ac:spMkLst>
            <pc:docMk/>
            <pc:sldMk cId="1359739959" sldId="628"/>
            <ac:spMk id="8" creationId="{1246D602-D2E6-4673-951D-352CAEA74EC5}"/>
          </ac:spMkLst>
        </pc:spChg>
        <pc:spChg chg="mod">
          <ac:chgData name="Gerson" userId="6c4494c9-e300-475e-8570-19c96c3d8172" providerId="ADAL" clId="{140322E2-B1F7-4306-9594-5712DDC913B2}" dt="2021-02-23T22:41:37.396" v="127" actId="20577"/>
          <ac:spMkLst>
            <pc:docMk/>
            <pc:sldMk cId="1359739959" sldId="628"/>
            <ac:spMk id="9" creationId="{A8CAF408-7AEF-46A5-BE2C-9BE73369B7E1}"/>
          </ac:spMkLst>
        </pc:spChg>
        <pc:spChg chg="mod">
          <ac:chgData name="Gerson" userId="6c4494c9-e300-475e-8570-19c96c3d8172" providerId="ADAL" clId="{140322E2-B1F7-4306-9594-5712DDC913B2}" dt="2021-02-23T22:42:14.689" v="247" actId="20577"/>
          <ac:spMkLst>
            <pc:docMk/>
            <pc:sldMk cId="1359739959" sldId="628"/>
            <ac:spMk id="10" creationId="{2E5D830F-E594-4A4E-865A-ED3EF8AED2C7}"/>
          </ac:spMkLst>
        </pc:spChg>
        <pc:spChg chg="mod">
          <ac:chgData name="Gerson" userId="6c4494c9-e300-475e-8570-19c96c3d8172" providerId="ADAL" clId="{140322E2-B1F7-4306-9594-5712DDC913B2}" dt="2021-02-23T22:45:30.142" v="453" actId="20577"/>
          <ac:spMkLst>
            <pc:docMk/>
            <pc:sldMk cId="1359739959" sldId="628"/>
            <ac:spMk id="14" creationId="{C76ED18D-BAB8-4623-9F47-429CD0C89156}"/>
          </ac:spMkLst>
        </pc:spChg>
        <pc:spChg chg="mod">
          <ac:chgData name="Gerson" userId="6c4494c9-e300-475e-8570-19c96c3d8172" providerId="ADAL" clId="{140322E2-B1F7-4306-9594-5712DDC913B2}" dt="2021-02-23T22:44:12.467" v="378" actId="1035"/>
          <ac:spMkLst>
            <pc:docMk/>
            <pc:sldMk cId="1359739959" sldId="628"/>
            <ac:spMk id="32" creationId="{057FCB7D-5B0A-4D23-AEF9-7F2AA1E30C76}"/>
          </ac:spMkLst>
        </pc:spChg>
        <pc:spChg chg="add mod">
          <ac:chgData name="Gerson" userId="6c4494c9-e300-475e-8570-19c96c3d8172" providerId="ADAL" clId="{140322E2-B1F7-4306-9594-5712DDC913B2}" dt="2021-02-23T22:45:26.577" v="452" actId="20577"/>
          <ac:spMkLst>
            <pc:docMk/>
            <pc:sldMk cId="1359739959" sldId="628"/>
            <ac:spMk id="35" creationId="{F600CD47-CB1E-4EA9-BAE6-1A4CDDF24CE6}"/>
          </ac:spMkLst>
        </pc:spChg>
        <pc:spChg chg="add mod">
          <ac:chgData name="Gerson" userId="6c4494c9-e300-475e-8570-19c96c3d8172" providerId="ADAL" clId="{140322E2-B1F7-4306-9594-5712DDC913B2}" dt="2021-02-23T22:47:06.900" v="554" actId="20577"/>
          <ac:spMkLst>
            <pc:docMk/>
            <pc:sldMk cId="1359739959" sldId="628"/>
            <ac:spMk id="38" creationId="{8E7D914F-48A2-4E3F-AEEF-BB25D8EFD10D}"/>
          </ac:spMkLst>
        </pc:spChg>
        <pc:spChg chg="add mod">
          <ac:chgData name="Gerson" userId="6c4494c9-e300-475e-8570-19c96c3d8172" providerId="ADAL" clId="{140322E2-B1F7-4306-9594-5712DDC913B2}" dt="2021-02-23T22:42:49.575" v="286" actId="1076"/>
          <ac:spMkLst>
            <pc:docMk/>
            <pc:sldMk cId="1359739959" sldId="628"/>
            <ac:spMk id="40" creationId="{D6216879-3929-44DB-8B61-320FB2745FC8}"/>
          </ac:spMkLst>
        </pc:spChg>
        <pc:spChg chg="add mod">
          <ac:chgData name="Gerson" userId="6c4494c9-e300-475e-8570-19c96c3d8172" providerId="ADAL" clId="{140322E2-B1F7-4306-9594-5712DDC913B2}" dt="2021-02-23T22:46:11.078" v="521" actId="20577"/>
          <ac:spMkLst>
            <pc:docMk/>
            <pc:sldMk cId="1359739959" sldId="628"/>
            <ac:spMk id="41" creationId="{E763B0FE-1E34-4D52-B8A0-58D80D014415}"/>
          </ac:spMkLst>
        </pc:spChg>
        <pc:spChg chg="add mod">
          <ac:chgData name="Gerson" userId="6c4494c9-e300-475e-8570-19c96c3d8172" providerId="ADAL" clId="{140322E2-B1F7-4306-9594-5712DDC913B2}" dt="2021-02-23T22:47:38.631" v="594" actId="20577"/>
          <ac:spMkLst>
            <pc:docMk/>
            <pc:sldMk cId="1359739959" sldId="628"/>
            <ac:spMk id="42" creationId="{99260223-D464-4A5D-A860-D98584A83794}"/>
          </ac:spMkLst>
        </pc:spChg>
        <pc:spChg chg="mod">
          <ac:chgData name="Gerson" userId="6c4494c9-e300-475e-8570-19c96c3d8172" providerId="ADAL" clId="{140322E2-B1F7-4306-9594-5712DDC913B2}" dt="2021-02-23T22:45:01.685" v="405" actId="20577"/>
          <ac:spMkLst>
            <pc:docMk/>
            <pc:sldMk cId="1359739959" sldId="628"/>
            <ac:spMk id="51" creationId="{C8A70B33-92D8-4986-AA19-E48CE787D15D}"/>
          </ac:spMkLst>
        </pc:spChg>
        <pc:picChg chg="mod">
          <ac:chgData name="Gerson" userId="6c4494c9-e300-475e-8570-19c96c3d8172" providerId="ADAL" clId="{140322E2-B1F7-4306-9594-5712DDC913B2}" dt="2021-02-23T22:45:34.435" v="454" actId="1076"/>
          <ac:picMkLst>
            <pc:docMk/>
            <pc:sldMk cId="1359739959" sldId="628"/>
            <ac:picMk id="22" creationId="{2C27A70E-C36E-4254-A687-402AE3A162C4}"/>
          </ac:picMkLst>
        </pc:picChg>
        <pc:picChg chg="mod">
          <ac:chgData name="Gerson" userId="6c4494c9-e300-475e-8570-19c96c3d8172" providerId="ADAL" clId="{140322E2-B1F7-4306-9594-5712DDC913B2}" dt="2021-02-23T22:43:32.987" v="321" actId="1076"/>
          <ac:picMkLst>
            <pc:docMk/>
            <pc:sldMk cId="1359739959" sldId="628"/>
            <ac:picMk id="24" creationId="{B805637B-3BD1-444D-B19B-DD46F785575B}"/>
          </ac:picMkLst>
        </pc:picChg>
        <pc:picChg chg="mod">
          <ac:chgData name="Gerson" userId="6c4494c9-e300-475e-8570-19c96c3d8172" providerId="ADAL" clId="{140322E2-B1F7-4306-9594-5712DDC913B2}" dt="2021-02-23T22:43:21.688" v="319" actId="1076"/>
          <ac:picMkLst>
            <pc:docMk/>
            <pc:sldMk cId="1359739959" sldId="628"/>
            <ac:picMk id="29" creationId="{19B3DCB4-A744-41A9-9082-4FA04F7F8229}"/>
          </ac:picMkLst>
        </pc:picChg>
        <pc:picChg chg="mod">
          <ac:chgData name="Gerson" userId="6c4494c9-e300-475e-8570-19c96c3d8172" providerId="ADAL" clId="{140322E2-B1F7-4306-9594-5712DDC913B2}" dt="2021-02-23T22:46:50.845" v="527" actId="1076"/>
          <ac:picMkLst>
            <pc:docMk/>
            <pc:sldMk cId="1359739959" sldId="628"/>
            <ac:picMk id="39" creationId="{62A3CC72-CA54-4AF6-9589-41B8F7A3737B}"/>
          </ac:picMkLst>
        </pc:picChg>
        <pc:picChg chg="mod">
          <ac:chgData name="Gerson" userId="6c4494c9-e300-475e-8570-19c96c3d8172" providerId="ADAL" clId="{140322E2-B1F7-4306-9594-5712DDC913B2}" dt="2021-02-23T22:46:25.798" v="524" actId="1076"/>
          <ac:picMkLst>
            <pc:docMk/>
            <pc:sldMk cId="1359739959" sldId="628"/>
            <ac:picMk id="43" creationId="{69FAC983-C7FF-41C6-9EB6-E6E0B97E47CB}"/>
          </ac:picMkLst>
        </pc:picChg>
        <pc:picChg chg="add mod">
          <ac:chgData name="Gerson" userId="6c4494c9-e300-475e-8570-19c96c3d8172" providerId="ADAL" clId="{140322E2-B1F7-4306-9594-5712DDC913B2}" dt="2021-02-23T22:47:49.655" v="596" actId="1076"/>
          <ac:picMkLst>
            <pc:docMk/>
            <pc:sldMk cId="1359739959" sldId="628"/>
            <ac:picMk id="44" creationId="{B613166A-FE1A-4759-A807-FA9DB3E387A5}"/>
          </ac:picMkLst>
        </pc:picChg>
        <pc:picChg chg="mod">
          <ac:chgData name="Gerson" userId="6c4494c9-e300-475e-8570-19c96c3d8172" providerId="ADAL" clId="{140322E2-B1F7-4306-9594-5712DDC913B2}" dt="2021-02-23T22:46:34.235" v="525" actId="1076"/>
          <ac:picMkLst>
            <pc:docMk/>
            <pc:sldMk cId="1359739959" sldId="628"/>
            <ac:picMk id="47" creationId="{233C002F-C1FF-404F-84F0-8020562F896F}"/>
          </ac:picMkLst>
        </pc:picChg>
        <pc:picChg chg="mod">
          <ac:chgData name="Gerson" userId="6c4494c9-e300-475e-8570-19c96c3d8172" providerId="ADAL" clId="{140322E2-B1F7-4306-9594-5712DDC913B2}" dt="2021-02-23T22:46:23.708" v="523" actId="1076"/>
          <ac:picMkLst>
            <pc:docMk/>
            <pc:sldMk cId="1359739959" sldId="628"/>
            <ac:picMk id="49" creationId="{C69E2FC7-FB44-43AA-BDD0-82B2130C6EE2}"/>
          </ac:picMkLst>
        </pc:picChg>
      </pc:sldChg>
      <pc:sldChg chg="addSp delSp modSp add del mod">
        <pc:chgData name="Gerson" userId="6c4494c9-e300-475e-8570-19c96c3d8172" providerId="ADAL" clId="{140322E2-B1F7-4306-9594-5712DDC913B2}" dt="2021-02-23T22:38:20.912" v="66" actId="47"/>
        <pc:sldMkLst>
          <pc:docMk/>
          <pc:sldMk cId="2923942796" sldId="628"/>
        </pc:sldMkLst>
        <pc:spChg chg="mod">
          <ac:chgData name="Gerson" userId="6c4494c9-e300-475e-8570-19c96c3d8172" providerId="ADAL" clId="{140322E2-B1F7-4306-9594-5712DDC913B2}" dt="2021-02-23T22:37:59.065" v="65" actId="1076"/>
          <ac:spMkLst>
            <pc:docMk/>
            <pc:sldMk cId="2923942796" sldId="628"/>
            <ac:spMk id="5" creationId="{7A267B7A-D473-474B-8198-A8326A20C2B8}"/>
          </ac:spMkLst>
        </pc:spChg>
        <pc:spChg chg="del">
          <ac:chgData name="Gerson" userId="6c4494c9-e300-475e-8570-19c96c3d8172" providerId="ADAL" clId="{140322E2-B1F7-4306-9594-5712DDC913B2}" dt="2021-02-23T22:37:52.855" v="62" actId="478"/>
          <ac:spMkLst>
            <pc:docMk/>
            <pc:sldMk cId="2923942796" sldId="628"/>
            <ac:spMk id="7" creationId="{3E28CCAF-67AF-4232-9049-9271BE799446}"/>
          </ac:spMkLst>
        </pc:spChg>
        <pc:spChg chg="del mod">
          <ac:chgData name="Gerson" userId="6c4494c9-e300-475e-8570-19c96c3d8172" providerId="ADAL" clId="{140322E2-B1F7-4306-9594-5712DDC913B2}" dt="2021-02-23T22:37:54.367" v="63" actId="478"/>
          <ac:spMkLst>
            <pc:docMk/>
            <pc:sldMk cId="2923942796" sldId="628"/>
            <ac:spMk id="9" creationId="{52BDACC8-1ED2-4045-8FCA-AF9F73D0C13E}"/>
          </ac:spMkLst>
        </pc:spChg>
        <pc:spChg chg="del">
          <ac:chgData name="Gerson" userId="6c4494c9-e300-475e-8570-19c96c3d8172" providerId="ADAL" clId="{140322E2-B1F7-4306-9594-5712DDC913B2}" dt="2021-02-23T22:36:50.702" v="1" actId="478"/>
          <ac:spMkLst>
            <pc:docMk/>
            <pc:sldMk cId="2923942796" sldId="628"/>
            <ac:spMk id="10" creationId="{7DBFA817-F5A6-4C4F-B92D-EEB702D41605}"/>
          </ac:spMkLst>
        </pc:spChg>
        <pc:spChg chg="add del mod">
          <ac:chgData name="Gerson" userId="6c4494c9-e300-475e-8570-19c96c3d8172" providerId="ADAL" clId="{140322E2-B1F7-4306-9594-5712DDC913B2}" dt="2021-02-23T22:37:56.757" v="64" actId="478"/>
          <ac:spMkLst>
            <pc:docMk/>
            <pc:sldMk cId="2923942796" sldId="628"/>
            <ac:spMk id="11" creationId="{27488104-7149-488B-AB60-E7A595299CD5}"/>
          </ac:spMkLst>
        </pc:spChg>
        <pc:spChg chg="add del mod">
          <ac:chgData name="Gerson" userId="6c4494c9-e300-475e-8570-19c96c3d8172" providerId="ADAL" clId="{140322E2-B1F7-4306-9594-5712DDC913B2}" dt="2021-02-23T22:37:50.843" v="61" actId="478"/>
          <ac:spMkLst>
            <pc:docMk/>
            <pc:sldMk cId="2923942796" sldId="628"/>
            <ac:spMk id="12" creationId="{84D8D368-1387-4857-A845-BC805E29FAA4}"/>
          </ac:spMkLst>
        </pc:spChg>
      </pc:sldChg>
      <pc:sldChg chg="modSp add mod">
        <pc:chgData name="Gerson" userId="6c4494c9-e300-475e-8570-19c96c3d8172" providerId="ADAL" clId="{140322E2-B1F7-4306-9594-5712DDC913B2}" dt="2021-03-02T21:30:31.570" v="705" actId="1076"/>
        <pc:sldMkLst>
          <pc:docMk/>
          <pc:sldMk cId="4144405345" sldId="629"/>
        </pc:sldMkLst>
        <pc:spChg chg="mod">
          <ac:chgData name="Gerson" userId="6c4494c9-e300-475e-8570-19c96c3d8172" providerId="ADAL" clId="{140322E2-B1F7-4306-9594-5712DDC913B2}" dt="2021-03-02T21:29:09.377" v="682" actId="20577"/>
          <ac:spMkLst>
            <pc:docMk/>
            <pc:sldMk cId="4144405345" sldId="629"/>
            <ac:spMk id="7" creationId="{FFD3DC5B-CCF8-4D95-A962-9E9AD67FABBC}"/>
          </ac:spMkLst>
        </pc:spChg>
        <pc:spChg chg="mod">
          <ac:chgData name="Gerson" userId="6c4494c9-e300-475e-8570-19c96c3d8172" providerId="ADAL" clId="{140322E2-B1F7-4306-9594-5712DDC913B2}" dt="2021-03-02T21:29:12.809" v="688" actId="20577"/>
          <ac:spMkLst>
            <pc:docMk/>
            <pc:sldMk cId="4144405345" sldId="629"/>
            <ac:spMk id="8" creationId="{1246D602-D2E6-4673-951D-352CAEA74EC5}"/>
          </ac:spMkLst>
        </pc:spChg>
        <pc:spChg chg="mod">
          <ac:chgData name="Gerson" userId="6c4494c9-e300-475e-8570-19c96c3d8172" providerId="ADAL" clId="{140322E2-B1F7-4306-9594-5712DDC913B2}" dt="2021-03-02T21:29:19.096" v="697" actId="20577"/>
          <ac:spMkLst>
            <pc:docMk/>
            <pc:sldMk cId="4144405345" sldId="629"/>
            <ac:spMk id="9" creationId="{A8CAF408-7AEF-46A5-BE2C-9BE73369B7E1}"/>
          </ac:spMkLst>
        </pc:spChg>
        <pc:picChg chg="mod">
          <ac:chgData name="Gerson" userId="6c4494c9-e300-475e-8570-19c96c3d8172" providerId="ADAL" clId="{140322E2-B1F7-4306-9594-5712DDC913B2}" dt="2021-03-02T21:29:22.846" v="698" actId="1076"/>
          <ac:picMkLst>
            <pc:docMk/>
            <pc:sldMk cId="4144405345" sldId="629"/>
            <ac:picMk id="29" creationId="{19B3DCB4-A744-41A9-9082-4FA04F7F8229}"/>
          </ac:picMkLst>
        </pc:picChg>
        <pc:picChg chg="mod">
          <ac:chgData name="Gerson" userId="6c4494c9-e300-475e-8570-19c96c3d8172" providerId="ADAL" clId="{140322E2-B1F7-4306-9594-5712DDC913B2}" dt="2021-03-02T21:29:51.499" v="702" actId="1076"/>
          <ac:picMkLst>
            <pc:docMk/>
            <pc:sldMk cId="4144405345" sldId="629"/>
            <ac:picMk id="39" creationId="{62A3CC72-CA54-4AF6-9589-41B8F7A3737B}"/>
          </ac:picMkLst>
        </pc:picChg>
        <pc:picChg chg="mod">
          <ac:chgData name="Gerson" userId="6c4494c9-e300-475e-8570-19c96c3d8172" providerId="ADAL" clId="{140322E2-B1F7-4306-9594-5712DDC913B2}" dt="2021-03-02T21:30:00.682" v="703" actId="1076"/>
          <ac:picMkLst>
            <pc:docMk/>
            <pc:sldMk cId="4144405345" sldId="629"/>
            <ac:picMk id="43" creationId="{69FAC983-C7FF-41C6-9EB6-E6E0B97E47CB}"/>
          </ac:picMkLst>
        </pc:picChg>
        <pc:picChg chg="mod">
          <ac:chgData name="Gerson" userId="6c4494c9-e300-475e-8570-19c96c3d8172" providerId="ADAL" clId="{140322E2-B1F7-4306-9594-5712DDC913B2}" dt="2021-03-02T21:30:31.570" v="705" actId="1076"/>
          <ac:picMkLst>
            <pc:docMk/>
            <pc:sldMk cId="4144405345" sldId="629"/>
            <ac:picMk id="47" creationId="{233C002F-C1FF-404F-84F0-8020562F896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14/08/2021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14/08/2021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Entregável do Projeto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r>
              <a:rPr lang="pt-BR" sz="4000" dirty="0"/>
              <a:t>Entrevistar as personas potenciais (Preferencialmente não ser aluno da BandTec)</a:t>
            </a:r>
          </a:p>
          <a:p>
            <a:pPr lvl="1"/>
            <a:r>
              <a:rPr lang="pt-BR" sz="3200" dirty="0"/>
              <a:t>Identificar quem deve ser entrevistado</a:t>
            </a:r>
          </a:p>
          <a:p>
            <a:pPr lvl="1"/>
            <a:r>
              <a:rPr lang="pt-BR" sz="3200" dirty="0"/>
              <a:t>Decidir como será a entrevista </a:t>
            </a:r>
            <a:r>
              <a:rPr lang="pt-BR" sz="2400" dirty="0"/>
              <a:t>(áudio, questionário...)</a:t>
            </a:r>
          </a:p>
          <a:p>
            <a:pPr lvl="1"/>
            <a:r>
              <a:rPr lang="pt-BR" sz="3200" dirty="0"/>
              <a:t>A entrevista deve ser não estruturada. Uma conversa pedindo que a pessoa explique o desejado, mas com perguntas para aprofundar. </a:t>
            </a:r>
            <a:r>
              <a:rPr lang="pt-BR" sz="3200" dirty="0">
                <a:solidFill>
                  <a:srgbClr val="E6005A"/>
                </a:solidFill>
              </a:rPr>
              <a:t>Qualitativa</a:t>
            </a:r>
            <a:r>
              <a:rPr lang="pt-BR" sz="3200" dirty="0"/>
              <a:t>.</a:t>
            </a:r>
          </a:p>
          <a:p>
            <a:pPr lvl="1"/>
            <a:r>
              <a:rPr lang="pt-BR" sz="3200" dirty="0"/>
              <a:t>Você deverá criar um slide com as percepções levantadas (Mostrar um exemplo de como pode ser o slide).</a:t>
            </a:r>
          </a:p>
          <a:p>
            <a:pPr lvl="1"/>
            <a:endParaRPr lang="pt-BR" sz="3200" dirty="0"/>
          </a:p>
          <a:p>
            <a:pPr lvl="1"/>
            <a:endParaRPr lang="pt-BR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Entrevistar as possíveis Personas</a:t>
            </a:r>
          </a:p>
        </p:txBody>
      </p:sp>
    </p:spTree>
    <p:extLst>
      <p:ext uri="{BB962C8B-B14F-4D97-AF65-F5344CB8AC3E}">
        <p14:creationId xmlns:p14="http://schemas.microsoft.com/office/powerpoint/2010/main" val="13983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384771" y="997132"/>
            <a:ext cx="12745416" cy="6239883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800" dirty="0">
                <a:solidFill>
                  <a:srgbClr val="E6005A"/>
                </a:solidFill>
                <a:latin typeface="Exo 2" panose="00000500000000000000" pitchFamily="50" charset="0"/>
              </a:rPr>
              <a:t>SCRIPT:</a:t>
            </a:r>
            <a:endParaRPr lang="pt-BR" sz="28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Boas vindas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a pessoa (4 min)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Perguntas pessoais para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relaxar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 participante (evite temas polêmicos). (2 min)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Perguntas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fáceis para o aquecimento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Questionário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ou deixar a pessoa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Falar/Explicar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Depois de realizar o questionários, você deve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sondar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 participante sobre o que ele achou e se tem algo mais que gostaria de falar. (5 min)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Fim de papo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(5 min). Você agradece pela participação, paga um café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  <a:sym typeface="Wingdings" panose="05000000000000000000" pitchFamily="2" charset="2"/>
              </a:rPr>
              <a:t> e se despede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. (5 min)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solidFill>
                  <a:srgbClr val="253746"/>
                </a:solidFill>
                <a:latin typeface="Exo 2" panose="00000500000000000000" pitchFamily="50" charset="0"/>
              </a:rPr>
              <a:t>* Se for gravar, peça permissão (muita gente não gosta) e envie uma cópia do áudio para a pessoa.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896939" y="36215"/>
            <a:ext cx="11377264" cy="765639"/>
          </a:xfrm>
        </p:spPr>
        <p:txBody>
          <a:bodyPr/>
          <a:lstStyle/>
          <a:p>
            <a:r>
              <a:rPr lang="pt-BR" dirty="0"/>
              <a:t>Script de Entrevista</a:t>
            </a:r>
          </a:p>
        </p:txBody>
      </p:sp>
    </p:spTree>
    <p:extLst>
      <p:ext uri="{BB962C8B-B14F-4D97-AF65-F5344CB8AC3E}">
        <p14:creationId xmlns:p14="http://schemas.microsoft.com/office/powerpoint/2010/main" val="287210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Exemplo de como mostrar uma entrevista...</a:t>
            </a:r>
          </a:p>
        </p:txBody>
      </p:sp>
      <p:sp>
        <p:nvSpPr>
          <p:cNvPr id="5" name="Balão de Fala: Oval 4">
            <a:extLst>
              <a:ext uri="{FF2B5EF4-FFF2-40B4-BE49-F238E27FC236}">
                <a16:creationId xmlns:a16="http://schemas.microsoft.com/office/drawing/2014/main" id="{7A267B7A-D473-474B-8198-A8326A20C2B8}"/>
              </a:ext>
            </a:extLst>
          </p:cNvPr>
          <p:cNvSpPr/>
          <p:nvPr/>
        </p:nvSpPr>
        <p:spPr>
          <a:xfrm>
            <a:off x="365759" y="4169251"/>
            <a:ext cx="3283131" cy="11673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 COISA ISSO! DE COLOCAR A FOTO</a:t>
            </a:r>
          </a:p>
        </p:txBody>
      </p:sp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7996320F-8012-42D5-A8E9-DDE68A5940E9}"/>
              </a:ext>
            </a:extLst>
          </p:cNvPr>
          <p:cNvSpPr/>
          <p:nvPr/>
        </p:nvSpPr>
        <p:spPr>
          <a:xfrm>
            <a:off x="6721475" y="1526853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QUE ISSO?</a:t>
            </a:r>
          </a:p>
        </p:txBody>
      </p:sp>
      <p:sp>
        <p:nvSpPr>
          <p:cNvPr id="10" name="Balão de Fala: Oval 9">
            <a:extLst>
              <a:ext uri="{FF2B5EF4-FFF2-40B4-BE49-F238E27FC236}">
                <a16:creationId xmlns:a16="http://schemas.microsoft.com/office/drawing/2014/main" id="{7DBFA817-F5A6-4C4F-B92D-EEB702D41605}"/>
              </a:ext>
            </a:extLst>
          </p:cNvPr>
          <p:cNvSpPr/>
          <p:nvPr/>
        </p:nvSpPr>
        <p:spPr>
          <a:xfrm>
            <a:off x="783771" y="1363869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QUE FORMULÁRIO CHATO </a:t>
            </a:r>
            <a:r>
              <a:rPr lang="pt-BR" sz="2000" dirty="0"/>
              <a:t>10x</a:t>
            </a:r>
            <a:endParaRPr lang="pt-BR" sz="4800" dirty="0"/>
          </a:p>
        </p:txBody>
      </p:sp>
      <p:sp>
        <p:nvSpPr>
          <p:cNvPr id="7" name="Balão de Pensamento: Nuvem 6">
            <a:extLst>
              <a:ext uri="{FF2B5EF4-FFF2-40B4-BE49-F238E27FC236}">
                <a16:creationId xmlns:a16="http://schemas.microsoft.com/office/drawing/2014/main" id="{3E28CCAF-67AF-4232-9049-9271BE799446}"/>
              </a:ext>
            </a:extLst>
          </p:cNvPr>
          <p:cNvSpPr/>
          <p:nvPr/>
        </p:nvSpPr>
        <p:spPr>
          <a:xfrm>
            <a:off x="5172891" y="3506311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sei o que é RE..</a:t>
            </a:r>
          </a:p>
        </p:txBody>
      </p:sp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52BDACC8-1ED2-4045-8FCA-AF9F73D0C13E}"/>
              </a:ext>
            </a:extLst>
          </p:cNvPr>
          <p:cNvSpPr/>
          <p:nvPr/>
        </p:nvSpPr>
        <p:spPr>
          <a:xfrm>
            <a:off x="7020382" y="4554170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CONSEGUI FAZER 8</a:t>
            </a:r>
            <a:r>
              <a:rPr lang="pt-BR" sz="2000" dirty="0"/>
              <a:t>x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17350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94BA9D3-7AD4-41E3-BFAD-B5A22B305A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0477" y="1095805"/>
            <a:ext cx="8797135" cy="62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6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Simplificada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63090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5149512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7712628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1031947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630901" y="2163934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3 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4111970"/>
            <a:ext cx="914400" cy="914400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66128" y="3097033"/>
            <a:ext cx="914400" cy="914400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66128" y="2119616"/>
            <a:ext cx="914400" cy="914400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66128" y="1138405"/>
            <a:ext cx="914400" cy="914400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5806" y="3217006"/>
            <a:ext cx="914400" cy="914400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5118858"/>
            <a:ext cx="914400" cy="9144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719133" y="4610356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3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48653" y="5796400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6103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690025" y="125114"/>
            <a:ext cx="914400" cy="914400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739701" y="3034016"/>
            <a:ext cx="914400" cy="914400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739701" y="1029172"/>
            <a:ext cx="914400" cy="914400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739701" y="2119616"/>
            <a:ext cx="914400" cy="914400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59876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2719132" y="6001167"/>
            <a:ext cx="203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Fazer isso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Fazer aquilo</a:t>
            </a:r>
          </a:p>
        </p:txBody>
      </p:sp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Resumo do que precisa ser entregue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A09424E-04A1-461B-B173-B1448D1528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076" y="1542734"/>
            <a:ext cx="12526406" cy="5761037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/>
              <a:t>ENTREGA DE PI EM GRUPO</a:t>
            </a:r>
          </a:p>
          <a:p>
            <a:pPr marL="0" indent="0">
              <a:buNone/>
            </a:pPr>
            <a:endParaRPr lang="pt-BR" sz="3600" dirty="0"/>
          </a:p>
          <a:p>
            <a:r>
              <a:rPr lang="pt-BR" sz="3600" dirty="0"/>
              <a:t>Passo 1 – Definição do Negócio</a:t>
            </a:r>
          </a:p>
          <a:p>
            <a:r>
              <a:rPr lang="pt-BR" sz="3600" dirty="0"/>
              <a:t>Passo 2 – </a:t>
            </a:r>
            <a:r>
              <a:rPr lang="pt-BR" sz="3600" dirty="0" err="1"/>
              <a:t>Proto</a:t>
            </a:r>
            <a:r>
              <a:rPr lang="pt-BR" sz="3600" dirty="0"/>
              <a:t> Persona</a:t>
            </a:r>
          </a:p>
          <a:p>
            <a:r>
              <a:rPr lang="pt-BR" sz="3600" dirty="0"/>
              <a:t>Passo 3 – Entrevistas (5 para o grupo)</a:t>
            </a:r>
          </a:p>
          <a:p>
            <a:r>
              <a:rPr lang="pt-BR" sz="3600" dirty="0"/>
              <a:t>Passo 4 – Mapa de Empatia </a:t>
            </a:r>
          </a:p>
          <a:p>
            <a:r>
              <a:rPr lang="pt-BR" sz="3600" dirty="0"/>
              <a:t>Passo 5 – Jornada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43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12448085" cy="4758435"/>
          </a:xfrm>
        </p:spPr>
        <p:txBody>
          <a:bodyPr/>
          <a:lstStyle/>
          <a:p>
            <a:r>
              <a:rPr lang="pt-BR" dirty="0"/>
              <a:t>Qual o nome do Grupo</a:t>
            </a:r>
          </a:p>
          <a:p>
            <a:pPr marL="0" indent="0">
              <a:buNone/>
            </a:pPr>
            <a:r>
              <a:rPr lang="pt-BR" dirty="0"/>
              <a:t>R: </a:t>
            </a:r>
            <a:r>
              <a:rPr lang="pt-BR" dirty="0" err="1"/>
              <a:t>TothLibs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RA e Integrantes do Grupo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/>
              <a:t>****se já tem os nomes</a:t>
            </a:r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0. Dados do Grupo</a:t>
            </a:r>
          </a:p>
        </p:txBody>
      </p:sp>
    </p:spTree>
    <p:extLst>
      <p:ext uri="{BB962C8B-B14F-4D97-AF65-F5344CB8AC3E}">
        <p14:creationId xmlns:p14="http://schemas.microsoft.com/office/powerpoint/2010/main" val="28209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r>
              <a:rPr lang="pt-BR" dirty="0"/>
              <a:t>Qual o negócio (área) do projeto?</a:t>
            </a:r>
          </a:p>
          <a:p>
            <a:pPr marL="0" indent="0">
              <a:buNone/>
            </a:pPr>
            <a:r>
              <a:rPr lang="pt-BR" dirty="0"/>
              <a:t>R: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Visite uma empresa (mesmo que virtualmente) para conhecer e </a:t>
            </a:r>
            <a:r>
              <a:rPr lang="pt-BR" dirty="0" err="1"/>
              <a:t>e</a:t>
            </a:r>
            <a:r>
              <a:rPr lang="pt-BR" dirty="0"/>
              <a:t> ou faça uma OBSERVAÇÃO EM CAMPO (virtual).  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Olhe como funcionam as coisas (passo a passo do hoje)</a:t>
            </a:r>
          </a:p>
          <a:p>
            <a:pPr marL="0" indent="0">
              <a:buNone/>
            </a:pPr>
            <a:r>
              <a:rPr lang="pt-BR" sz="3600" dirty="0"/>
              <a:t>Veja se já não existem pesquisas na WEB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</a:t>
            </a:r>
          </a:p>
        </p:txBody>
      </p:sp>
    </p:spTree>
    <p:extLst>
      <p:ext uri="{BB962C8B-B14F-4D97-AF65-F5344CB8AC3E}">
        <p14:creationId xmlns:p14="http://schemas.microsoft.com/office/powerpoint/2010/main" val="4338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12448085" cy="3903029"/>
          </a:xfrm>
        </p:spPr>
        <p:txBody>
          <a:bodyPr/>
          <a:lstStyle/>
          <a:p>
            <a:pPr algn="just"/>
            <a:r>
              <a:rPr lang="pt-BR" sz="2000" dirty="0"/>
              <a:t>Baseado em nossas experiências com instituições de ensino pudemos observara a constante precariedade e por vezes o descaso com as bibliotecas, muitas delas utilizando papel e caneta com método para controle estoque e gerenciamento da entrada saída de livros do seu acervo.</a:t>
            </a:r>
          </a:p>
          <a:p>
            <a:pPr marL="0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Com nossas pesquisas de mercado concluímos que nossos concorrentes são principalmente empresas que atuam no mercado de softwares para controle estoque no geral, tais como: </a:t>
            </a:r>
            <a:r>
              <a:rPr lang="pt-BR" sz="2000" dirty="0" err="1"/>
              <a:t>Nexux</a:t>
            </a:r>
            <a:r>
              <a:rPr lang="pt-BR" sz="2000" dirty="0"/>
              <a:t>, </a:t>
            </a:r>
            <a:r>
              <a:rPr lang="pt-BR" sz="2000" dirty="0" err="1"/>
              <a:t>Linx</a:t>
            </a:r>
            <a:r>
              <a:rPr lang="pt-BR" sz="2000" dirty="0"/>
              <a:t>, </a:t>
            </a:r>
            <a:r>
              <a:rPr lang="pt-BR" sz="2000" dirty="0" err="1"/>
              <a:t>Tovts</a:t>
            </a:r>
            <a:r>
              <a:rPr lang="pt-BR" sz="2000" dirty="0"/>
              <a:t> e SAP.</a:t>
            </a:r>
          </a:p>
          <a:p>
            <a:endParaRPr lang="pt-BR" sz="2400" dirty="0"/>
          </a:p>
          <a:p>
            <a:r>
              <a:rPr lang="pt-BR" sz="2400" dirty="0"/>
              <a:t>Nosso diferencial consiste no modelo de entra de software Taylor </a:t>
            </a:r>
            <a:r>
              <a:rPr lang="pt-BR" sz="2400" dirty="0" err="1"/>
              <a:t>Made</a:t>
            </a:r>
            <a:r>
              <a:rPr lang="pt-BR" sz="2400" dirty="0"/>
              <a:t>, onde implementamos o sistemas com as especificações mais adequadas para cada cliente com isso atendendo suas dores e otimizando todo o processo de gerenciamento de estoque.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 - Detalhes</a:t>
            </a:r>
          </a:p>
        </p:txBody>
      </p:sp>
    </p:spTree>
    <p:extLst>
      <p:ext uri="{BB962C8B-B14F-4D97-AF65-F5344CB8AC3E}">
        <p14:creationId xmlns:p14="http://schemas.microsoft.com/office/powerpoint/2010/main" val="23284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pPr marL="0" indent="0">
              <a:buNone/>
            </a:pPr>
            <a:r>
              <a:rPr lang="pt-BR" i="1" dirty="0"/>
              <a:t>“Personas nos fornecem uma forma precisa de pensar e comunicar sobre como os usuários se comportam, como eles pensam, o que desejam realizar, por quê. Eles são arquétipos feitos à base de dados comportamentais obtidos a partir dos muitos usuários reais encontrados em entrevistas etnográficas.”</a:t>
            </a:r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 -  O que são?!</a:t>
            </a:r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FDC502C0-441C-C740-8516-6F7F6039D4C6}"/>
              </a:ext>
            </a:extLst>
          </p:cNvPr>
          <p:cNvSpPr txBox="1">
            <a:spLocks/>
          </p:cNvSpPr>
          <p:nvPr/>
        </p:nvSpPr>
        <p:spPr>
          <a:xfrm>
            <a:off x="10093743" y="5584649"/>
            <a:ext cx="2873828" cy="940639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3600" dirty="0"/>
              <a:t>Alan Cooper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/>
              <a:t>O pai do Visual Basic</a:t>
            </a:r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0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86039" y="1371877"/>
            <a:ext cx="12448085" cy="3312368"/>
          </a:xfrm>
        </p:spPr>
        <p:txBody>
          <a:bodyPr/>
          <a:lstStyle/>
          <a:p>
            <a:r>
              <a:rPr lang="pt-BR" dirty="0"/>
              <a:t>NÃO SÃO INVENTADAS!</a:t>
            </a:r>
          </a:p>
          <a:p>
            <a:r>
              <a:rPr lang="pt-BR" dirty="0"/>
              <a:t>Tem um nome, mas representa um grupo de pessoas, e não um usuário específico.</a:t>
            </a:r>
          </a:p>
          <a:p>
            <a:r>
              <a:rPr lang="pt-BR" dirty="0"/>
              <a:t>Traz características gerais do público pesquisado.</a:t>
            </a:r>
          </a:p>
          <a:p>
            <a:r>
              <a:rPr lang="pt-BR" dirty="0"/>
              <a:t>Pode-se usar a </a:t>
            </a:r>
            <a:r>
              <a:rPr lang="pt-BR" dirty="0" err="1"/>
              <a:t>Netnografia</a:t>
            </a:r>
            <a:r>
              <a:rPr lang="pt-BR" dirty="0"/>
              <a:t> (pesquisa em redes sociais).</a:t>
            </a:r>
          </a:p>
          <a:p>
            <a:r>
              <a:rPr lang="pt-BR" dirty="0"/>
              <a:t>Identifique os usuários utilizadores, e defina uma persona para cada um (</a:t>
            </a:r>
            <a:r>
              <a:rPr lang="pt-BR" dirty="0" err="1"/>
              <a:t>ex</a:t>
            </a:r>
            <a:r>
              <a:rPr lang="pt-BR" dirty="0"/>
              <a:t>: Uber).</a:t>
            </a:r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</a:t>
            </a:r>
          </a:p>
        </p:txBody>
      </p:sp>
    </p:spTree>
    <p:extLst>
      <p:ext uri="{BB962C8B-B14F-4D97-AF65-F5344CB8AC3E}">
        <p14:creationId xmlns:p14="http://schemas.microsoft.com/office/powerpoint/2010/main" val="323265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5"/>
            <a:ext cx="1159200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2" y="756295"/>
            <a:ext cx="12201281" cy="1440597"/>
          </a:xfrm>
        </p:spPr>
        <p:txBody>
          <a:bodyPr/>
          <a:lstStyle/>
          <a:p>
            <a:pPr marL="0" indent="0">
              <a:buNone/>
            </a:pPr>
            <a:r>
              <a:rPr lang="pt-BR" sz="3200"/>
              <a:t>Usuário frequente de serviço de diarista (1x semana)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813818" y="2268900"/>
            <a:ext cx="39987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Exo 2" panose="00000500000000000000" pitchFamily="50" charset="0"/>
              </a:rPr>
              <a:t>Mary</a:t>
            </a:r>
          </a:p>
          <a:p>
            <a:r>
              <a:rPr lang="pt-BR" sz="1800" dirty="0">
                <a:latin typeface="Exo 2" panose="00000500000000000000" pitchFamily="50" charset="0"/>
              </a:rPr>
              <a:t>“Sou nova na cidade e não consigo achar diarista confiável.”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761554" y="2003797"/>
            <a:ext cx="576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Conectada (mas não </a:t>
            </a:r>
            <a:r>
              <a:rPr lang="pt-BR" sz="1800" dirty="0" err="1">
                <a:latin typeface="Exo 2" panose="00000500000000000000" pitchFamily="50" charset="0"/>
              </a:rPr>
              <a:t>early-adopter</a:t>
            </a:r>
            <a:r>
              <a:rPr lang="pt-BR" sz="1800" dirty="0">
                <a:latin typeface="Exo 2" panose="00000500000000000000" pitchFamily="50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Atarefada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Solicita serviços como Comida via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Gosta de utilizar Redes Sociais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Mora longe do Centro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É impaciente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857538" y="6507884"/>
            <a:ext cx="4329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Modelo baseado em </a:t>
            </a:r>
            <a:r>
              <a:rPr lang="pt-BR" sz="1400" dirty="0" err="1"/>
              <a:t>Lean</a:t>
            </a:r>
            <a:r>
              <a:rPr lang="pt-BR" sz="1400" dirty="0"/>
              <a:t> UX. Não é amostra estatística.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28906" y="1513292"/>
            <a:ext cx="586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10430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Precisa de apoio para limpeza de apartamento (1x por semana)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As diaristas atrasam, faltam, sem explicações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uma diarista de confiança mas que nem sempre consegue agenda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Não gosta de passar de roupa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orçamento limitado para a atividade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? Tem alguma deficiência?  Aguarde a aula sobre isso...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23" name="Picture 2" descr="Menina Foto gratuita">
            <a:extLst>
              <a:ext uri="{FF2B5EF4-FFF2-40B4-BE49-F238E27FC236}">
                <a16:creationId xmlns:a16="http://schemas.microsoft.com/office/drawing/2014/main" id="{93C79700-B897-460D-97AC-60E697BDB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2612" y="1869264"/>
            <a:ext cx="1720043" cy="21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22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86039" y="1091959"/>
            <a:ext cx="12448085" cy="3312368"/>
          </a:xfrm>
        </p:spPr>
        <p:txBody>
          <a:bodyPr/>
          <a:lstStyle/>
          <a:p>
            <a:r>
              <a:rPr lang="pt-BR" dirty="0"/>
              <a:t>Anote os principais pontos identificados nos usuários pesquisados, para cada um dos quadrantes (</a:t>
            </a:r>
            <a:r>
              <a:rPr lang="pt-BR" dirty="0" err="1"/>
              <a:t>Infos</a:t>
            </a:r>
            <a:r>
              <a:rPr lang="pt-BR" dirty="0"/>
              <a:t>/Comportamentos, Dores/Necessidades).</a:t>
            </a:r>
          </a:p>
          <a:p>
            <a:r>
              <a:rPr lang="pt-BR" dirty="0"/>
              <a:t>Agrupe por similaridade.</a:t>
            </a:r>
          </a:p>
          <a:p>
            <a:r>
              <a:rPr lang="pt-BR" dirty="0"/>
              <a:t>Complemente com os detalhes que faltam (nome, frase, biografia,...)</a:t>
            </a:r>
          </a:p>
          <a:p>
            <a:r>
              <a:rPr lang="pt-BR" dirty="0"/>
              <a:t>Escreva tudo nos quadrantes.</a:t>
            </a:r>
          </a:p>
          <a:p>
            <a:r>
              <a:rPr lang="pt-BR" dirty="0"/>
              <a:t>Pronto! Você terá suas </a:t>
            </a:r>
            <a:r>
              <a:rPr lang="pt-BR" dirty="0" err="1"/>
              <a:t>proto-personas</a:t>
            </a:r>
            <a:r>
              <a:rPr lang="pt-BR" dirty="0"/>
              <a:t>.</a:t>
            </a:r>
            <a:r>
              <a:rPr lang="pt-BR" dirty="0">
                <a:sym typeface="Wingdings" pitchFamily="2" charset="2"/>
              </a:rPr>
              <a:t>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 – Tá, mas como eu crio uma?</a:t>
            </a:r>
          </a:p>
        </p:txBody>
      </p:sp>
    </p:spTree>
    <p:extLst>
      <p:ext uri="{BB962C8B-B14F-4D97-AF65-F5344CB8AC3E}">
        <p14:creationId xmlns:p14="http://schemas.microsoft.com/office/powerpoint/2010/main" val="321178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– Justificativa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24" name="Espaço Reservado para Texto 1">
            <a:extLst>
              <a:ext uri="{FF2B5EF4-FFF2-40B4-BE49-F238E27FC236}">
                <a16:creationId xmlns:a16="http://schemas.microsoft.com/office/drawing/2014/main" id="{A0DD221E-8B95-4844-97A2-90A03C6725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r>
              <a:rPr lang="pt-BR" sz="4000" dirty="0"/>
              <a:t>Explique quais foram as análises realizadas para a definição da persona (</a:t>
            </a:r>
            <a:r>
              <a:rPr lang="pt-BR" sz="4000" dirty="0" err="1"/>
              <a:t>Máx</a:t>
            </a:r>
            <a:r>
              <a:rPr lang="pt-BR" sz="4000" dirty="0"/>
              <a:t> de 10 linhas).</a:t>
            </a:r>
          </a:p>
          <a:p>
            <a:pPr lvl="1"/>
            <a:endParaRPr lang="pt-BR" sz="3200" dirty="0"/>
          </a:p>
          <a:p>
            <a:pPr lvl="1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144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</TotalTime>
  <Words>907</Words>
  <Application>Microsoft Office PowerPoint</Application>
  <PresentationFormat>Personalizar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LUIS GUSTAVO DE ARAUJO SILVA .</cp:lastModifiedBy>
  <cp:revision>5</cp:revision>
  <dcterms:created xsi:type="dcterms:W3CDTF">2016-12-01T16:19:35Z</dcterms:created>
  <dcterms:modified xsi:type="dcterms:W3CDTF">2021-08-14T03:40:10Z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