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256" r:id="rId7"/>
    <p:sldId id="344" r:id="rId8"/>
    <p:sldId id="471" r:id="rId9"/>
    <p:sldId id="472" r:id="rId10"/>
    <p:sldId id="473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950568" y="117342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Maior participação nas reuniões e melhorar a efetividade;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15833</TotalTime>
  <Words>386</Words>
  <Application>Microsoft Office PowerPoint</Application>
  <PresentationFormat>Personalizar</PresentationFormat>
  <Paragraphs>133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354</cp:revision>
  <cp:lastPrinted>2018-08-30T22:45:44Z</cp:lastPrinted>
  <dcterms:created xsi:type="dcterms:W3CDTF">2016-12-01T16:19:35Z</dcterms:created>
  <dcterms:modified xsi:type="dcterms:W3CDTF">2021-09-02T19:46:37Z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