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  <p:sldId id="945" r:id="rId3"/>
    <p:sldId id="947" r:id="rId4"/>
    <p:sldId id="946" r:id="rId5"/>
    <p:sldId id="948" r:id="rId6"/>
    <p:sldId id="94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FF2B-7781-43E4-937F-8E6BB5F7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D5241-200E-4400-8A12-917E7830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A3CF-975E-4D1E-95E2-6F448CE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18B8-E3DF-4D2E-8114-3F8F392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06A6C-BFD0-4C6C-8DA1-4003DD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18FA-7921-4139-A6B2-A165FB7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06B08-CA02-46BE-87C0-F85961FB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039C-E85E-410A-A83F-47739FE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D85AE-23BE-4FF3-8E5B-482C2CA0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DA4AC-6594-4B7F-B826-3AA2ECB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3700D-9116-4655-846E-FFD25ED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783DC-24E5-4D48-A98C-4C6F8401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4CDE-CF65-4FA2-8EDB-9BAB3FF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D1236-19D2-4F46-8CFE-D9C82B2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0F74-0BDA-4038-A588-0DBA3F8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68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FF5-6FEE-4B1E-BA9C-B4FB767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5DF4-1003-4C2D-A130-678FE540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5E25C-A974-4503-87BB-0D4E037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CA133-E7CA-47CA-B0AD-0E98038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3AA34-938F-45C1-B8CD-01DBECC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D5F4-9F2F-457E-B473-57BA3C5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FFA57-5342-478A-A351-6B5169BB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8F783-0CA6-4293-B7D0-0F74022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5ABF8-15C9-43D0-8FD5-C237534F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59C36-C676-4065-9792-C3C5B49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EDE0-229F-497D-A774-1096E4F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F99D8-E755-4CAA-9146-54780B29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92685-EA78-44F6-9D01-421688B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52C1A-4564-467B-B33A-2836656B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D6B81-4648-41AC-815A-8BB89F6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E77F0-E5A0-4D94-964E-15B5479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153B-D0F0-4B7E-91E5-6F56FB9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99B29-4F31-4974-9C5D-C462F419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5659C-1D6C-4322-A504-E2BF1036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F5287-FEB5-43B7-825A-EC07D6BC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389F9-61CC-46DF-8F5F-7D03BED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F4DE0-61A5-4E3C-B0CA-A7B67E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C6090-E416-432C-B07B-DAC2F63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64223-6A7F-4F2E-91FA-D112FF1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414-6FDD-4622-9285-EF07D0E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8C8A8-8627-4D69-8E06-F0AAB3C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42D-C373-4C0C-A16D-C8487C5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92113-1DDC-485F-9005-05983E8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263AA-CC47-45CD-AEB0-2254AD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CE401-68B8-4F8B-8C47-71F3A78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F506C-E296-4CBF-BBFD-067867C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4980-A4C0-454F-BD03-8C667113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62F2-188C-4E74-8C70-39DF562A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EEA3-0D96-4CCB-84C7-A85059AF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D3AC5-18E0-4F8E-A0BF-1EA4A50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741E1-E2C6-45AF-B629-C1CCDC1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FD6C2-F4EF-42A1-ADA8-414BF88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4EE0-78E6-47E8-A63D-25FD744C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2D7E2-DA33-4918-A087-B153EF28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6D6A-BF8D-4CB2-89A6-71DFA73B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293AF-5877-48AC-8B1D-F02704B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A5E4-3AB9-41E3-ADE3-0EE0B30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9F80-7FC2-4D6D-96A0-A42BE57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04382A-A3BB-432F-B587-03EC6CCB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A3593-CFCD-4B89-9B8D-EE023A87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E31F-AD43-44FE-8D14-DB223E77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0538-17BE-4D2F-958A-9FC5875DA85F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90E36-6EFB-4287-8FFB-D4C2A56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7665A-C00E-4FB9-AD02-6D21FB5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AF064-3741-40D1-ABE2-808B7AEE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DE9B8-5B23-4FE5-8EC5-687BA4B4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3" name="Fluxograma: Disco Magnético 32">
            <a:extLst>
              <a:ext uri="{FF2B5EF4-FFF2-40B4-BE49-F238E27FC236}">
                <a16:creationId xmlns:a16="http://schemas.microsoft.com/office/drawing/2014/main" id="{43C725E3-37A0-45FC-85EA-A651C9C748B4}"/>
              </a:ext>
            </a:extLst>
          </p:cNvPr>
          <p:cNvSpPr/>
          <p:nvPr/>
        </p:nvSpPr>
        <p:spPr>
          <a:xfrm>
            <a:off x="2760479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60DA709C-3CA0-4CC9-95D6-84B2027DF608}"/>
              </a:ext>
            </a:extLst>
          </p:cNvPr>
          <p:cNvSpPr/>
          <p:nvPr/>
        </p:nvSpPr>
        <p:spPr>
          <a:xfrm>
            <a:off x="2694081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cxnSp>
        <p:nvCxnSpPr>
          <p:cNvPr id="39" name="Conector de Seta Reta 107">
            <a:extLst>
              <a:ext uri="{FF2B5EF4-FFF2-40B4-BE49-F238E27FC236}">
                <a16:creationId xmlns:a16="http://schemas.microsoft.com/office/drawing/2014/main" id="{5AD5DAE3-225C-4135-B263-B9AD8785DD4B}"/>
              </a:ext>
            </a:extLst>
          </p:cNvPr>
          <p:cNvCxnSpPr>
            <a:cxnSpLocks/>
          </p:cNvCxnSpPr>
          <p:nvPr/>
        </p:nvCxnSpPr>
        <p:spPr>
          <a:xfrm flipH="1">
            <a:off x="4903495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6">
            <a:extLst>
              <a:ext uri="{FF2B5EF4-FFF2-40B4-BE49-F238E27FC236}">
                <a16:creationId xmlns:a16="http://schemas.microsoft.com/office/drawing/2014/main" id="{B2145744-DFBF-4A9B-B62E-C3C7A566323D}"/>
              </a:ext>
            </a:extLst>
          </p:cNvPr>
          <p:cNvGrpSpPr/>
          <p:nvPr/>
        </p:nvGrpSpPr>
        <p:grpSpPr>
          <a:xfrm>
            <a:off x="5372898" y="3966851"/>
            <a:ext cx="2654509" cy="2064386"/>
            <a:chOff x="7014179" y="4670692"/>
            <a:chExt cx="2582692" cy="2036806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id="{72DA6846-BCBF-467D-A4A5-0112DE3B2D9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45" name="Retângulo 6">
                <a:extLst>
                  <a:ext uri="{FF2B5EF4-FFF2-40B4-BE49-F238E27FC236}">
                    <a16:creationId xmlns:a16="http://schemas.microsoft.com/office/drawing/2014/main" id="{8ED07D8B-E18D-4E0C-8880-C6FA01A0A7BC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187E7AE4-6DEF-4FEF-9B02-517CF6F75FA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Multiply 18">
                <a:extLst>
                  <a:ext uri="{FF2B5EF4-FFF2-40B4-BE49-F238E27FC236}">
                    <a16:creationId xmlns:a16="http://schemas.microsoft.com/office/drawing/2014/main" id="{1232B548-2659-4692-8012-1FFB48442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8" name="Circular Arrow 19">
                <a:extLst>
                  <a:ext uri="{FF2B5EF4-FFF2-40B4-BE49-F238E27FC236}">
                    <a16:creationId xmlns:a16="http://schemas.microsoft.com/office/drawing/2014/main" id="{24E870DD-4655-435E-9177-41A8CC2DB299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>
              <a:extLst>
                <a:ext uri="{FF2B5EF4-FFF2-40B4-BE49-F238E27FC236}">
                  <a16:creationId xmlns:a16="http://schemas.microsoft.com/office/drawing/2014/main" id="{011CC1B2-507D-46DC-9317-334770A27592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57D2A60E-53DA-49E8-92DE-9B42A11C50DD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01094B65-872D-458D-A6D6-74496BCEB7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708496" y="2636228"/>
            <a:ext cx="1056933" cy="13306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85484DF3-9253-4888-839B-0EA8975B7E77}"/>
              </a:ext>
            </a:extLst>
          </p:cNvPr>
          <p:cNvSpPr/>
          <p:nvPr/>
        </p:nvSpPr>
        <p:spPr>
          <a:xfrm>
            <a:off x="842989" y="4816629"/>
            <a:ext cx="2066403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b="1" dirty="0">
                <a:solidFill>
                  <a:prstClr val="white"/>
                </a:solidFill>
              </a:rPr>
              <a:t>Aplicação que vai realizar a conexão do nosso sistema com a API que utilizaremos</a:t>
            </a:r>
            <a:endParaRPr lang="pt-BR" sz="1451" dirty="0">
              <a:solidFill>
                <a:prstClr val="white"/>
              </a:solidFill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0165378E-2CDB-4A5F-9E65-826057814662}"/>
              </a:ext>
            </a:extLst>
          </p:cNvPr>
          <p:cNvSpPr/>
          <p:nvPr/>
        </p:nvSpPr>
        <p:spPr>
          <a:xfrm>
            <a:off x="254119" y="4230531"/>
            <a:ext cx="3268969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Microservice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Spring Boot]</a:t>
            </a:r>
          </a:p>
        </p:txBody>
      </p:sp>
      <p:sp>
        <p:nvSpPr>
          <p:cNvPr id="71" name="Retângulo 29">
            <a:extLst>
              <a:ext uri="{FF2B5EF4-FFF2-40B4-BE49-F238E27FC236}">
                <a16:creationId xmlns:a16="http://schemas.microsoft.com/office/drawing/2014/main" id="{F2280E56-C180-46C4-963E-9F4CC11222C2}"/>
              </a:ext>
            </a:extLst>
          </p:cNvPr>
          <p:cNvSpPr/>
          <p:nvPr/>
        </p:nvSpPr>
        <p:spPr>
          <a:xfrm>
            <a:off x="1216810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tângulo 20">
            <a:extLst>
              <a:ext uri="{FF2B5EF4-FFF2-40B4-BE49-F238E27FC236}">
                <a16:creationId xmlns:a16="http://schemas.microsoft.com/office/drawing/2014/main" id="{A5C750F2-6320-4369-A64A-B8F268A6A089}"/>
              </a:ext>
            </a:extLst>
          </p:cNvPr>
          <p:cNvSpPr/>
          <p:nvPr/>
        </p:nvSpPr>
        <p:spPr>
          <a:xfrm>
            <a:off x="1124881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73" name="Retângulo 20">
            <a:extLst>
              <a:ext uri="{FF2B5EF4-FFF2-40B4-BE49-F238E27FC236}">
                <a16:creationId xmlns:a16="http://schemas.microsoft.com/office/drawing/2014/main" id="{ED64426C-796D-4D05-B7A4-2DE0B2BB80A7}"/>
              </a:ext>
            </a:extLst>
          </p:cNvPr>
          <p:cNvSpPr/>
          <p:nvPr/>
        </p:nvSpPr>
        <p:spPr>
          <a:xfrm>
            <a:off x="1261447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7EF25D07-6FD8-470A-9B3A-A2E74C97A443}"/>
              </a:ext>
            </a:extLst>
          </p:cNvPr>
          <p:cNvGrpSpPr/>
          <p:nvPr/>
        </p:nvGrpSpPr>
        <p:grpSpPr>
          <a:xfrm>
            <a:off x="8333840" y="3966850"/>
            <a:ext cx="2086794" cy="2043526"/>
            <a:chOff x="6913080" y="4670692"/>
            <a:chExt cx="2759745" cy="2016225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78FE9F5A-CF49-43A5-84A7-A79C49A2ABE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94" name="Retângulo 6">
                <a:extLst>
                  <a:ext uri="{FF2B5EF4-FFF2-40B4-BE49-F238E27FC236}">
                    <a16:creationId xmlns:a16="http://schemas.microsoft.com/office/drawing/2014/main" id="{047C35F9-8680-4174-90A7-4DF4D47017E5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tângulo 6">
                <a:extLst>
                  <a:ext uri="{FF2B5EF4-FFF2-40B4-BE49-F238E27FC236}">
                    <a16:creationId xmlns:a16="http://schemas.microsoft.com/office/drawing/2014/main" id="{1424B07D-7805-40C5-BEC1-F6B578BB5493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Multiply 18">
                <a:extLst>
                  <a:ext uri="{FF2B5EF4-FFF2-40B4-BE49-F238E27FC236}">
                    <a16:creationId xmlns:a16="http://schemas.microsoft.com/office/drawing/2014/main" id="{100CF6C3-69F5-4453-9786-4A3EEFDBCD9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7" name="Circular Arrow 19">
                <a:extLst>
                  <a:ext uri="{FF2B5EF4-FFF2-40B4-BE49-F238E27FC236}">
                    <a16:creationId xmlns:a16="http://schemas.microsoft.com/office/drawing/2014/main" id="{10E5D234-5E61-465D-B690-9816B1D2678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043D326-57AD-46EC-831F-1AF244306299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9EB5B1BF-3ADC-4290-BB56-78DDBAC11140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26401E81-4F4D-4089-B5EE-83EB8DECEC56}"/>
              </a:ext>
            </a:extLst>
          </p:cNvPr>
          <p:cNvCxnSpPr>
            <a:cxnSpLocks/>
          </p:cNvCxnSpPr>
          <p:nvPr/>
        </p:nvCxnSpPr>
        <p:spPr>
          <a:xfrm flipV="1">
            <a:off x="9183591" y="2679866"/>
            <a:ext cx="0" cy="12734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107">
            <a:extLst>
              <a:ext uri="{FF2B5EF4-FFF2-40B4-BE49-F238E27FC236}">
                <a16:creationId xmlns:a16="http://schemas.microsoft.com/office/drawing/2014/main" id="{4B6C7EFA-71DF-4069-BA4B-304211F3B466}"/>
              </a:ext>
            </a:extLst>
          </p:cNvPr>
          <p:cNvCxnSpPr>
            <a:cxnSpLocks/>
          </p:cNvCxnSpPr>
          <p:nvPr/>
        </p:nvCxnSpPr>
        <p:spPr>
          <a:xfrm flipH="1" flipV="1">
            <a:off x="3353129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604006" y="655988"/>
            <a:ext cx="2566458" cy="2016224"/>
            <a:chOff x="8741678" y="1501253"/>
            <a:chExt cx="2566458" cy="201622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9F5E27-FFD8-4E73-BDF4-C44DFCD8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84175A8-329E-4FA4-8196-16E110906ED1}"/>
              </a:ext>
            </a:extLst>
          </p:cNvPr>
          <p:cNvSpPr txBox="1">
            <a:spLocks/>
          </p:cNvSpPr>
          <p:nvPr/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2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Arquitetura de software</a:t>
            </a:r>
            <a:endParaRPr lang="pt-BR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EBE13B7-A066-43C3-8939-78A4E55B7C89}"/>
              </a:ext>
            </a:extLst>
          </p:cNvPr>
          <p:cNvSpPr/>
          <p:nvPr/>
        </p:nvSpPr>
        <p:spPr>
          <a:xfrm>
            <a:off x="2760479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999E724B-BA7E-4304-9206-C8D4B0134DE3}"/>
              </a:ext>
            </a:extLst>
          </p:cNvPr>
          <p:cNvSpPr/>
          <p:nvPr/>
        </p:nvSpPr>
        <p:spPr>
          <a:xfrm>
            <a:off x="2694081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856DF666-2184-4DDB-B8F7-AEE29426AF39}"/>
              </a:ext>
            </a:extLst>
          </p:cNvPr>
          <p:cNvGrpSpPr/>
          <p:nvPr/>
        </p:nvGrpSpPr>
        <p:grpSpPr>
          <a:xfrm>
            <a:off x="5372898" y="3966851"/>
            <a:ext cx="2654509" cy="2064386"/>
            <a:chOff x="7014179" y="4670692"/>
            <a:chExt cx="2582692" cy="2036806"/>
          </a:xfrm>
        </p:grpSpPr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00763442-7794-4E7C-BE18-245959EA3B0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2" name="Retângulo 6">
                <a:extLst>
                  <a:ext uri="{FF2B5EF4-FFF2-40B4-BE49-F238E27FC236}">
                    <a16:creationId xmlns:a16="http://schemas.microsoft.com/office/drawing/2014/main" id="{5F2389DA-BC88-4A16-AA3B-CA77F690088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tângulo 6">
                <a:extLst>
                  <a:ext uri="{FF2B5EF4-FFF2-40B4-BE49-F238E27FC236}">
                    <a16:creationId xmlns:a16="http://schemas.microsoft.com/office/drawing/2014/main" id="{29EAEB2A-20EA-4326-AEA0-C0147364C00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Multiply 18">
                <a:extLst>
                  <a:ext uri="{FF2B5EF4-FFF2-40B4-BE49-F238E27FC236}">
                    <a16:creationId xmlns:a16="http://schemas.microsoft.com/office/drawing/2014/main" id="{FC185036-31FF-41CB-AD02-7ACCD5381AE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5" name="Circular Arrow 19">
                <a:extLst>
                  <a:ext uri="{FF2B5EF4-FFF2-40B4-BE49-F238E27FC236}">
                    <a16:creationId xmlns:a16="http://schemas.microsoft.com/office/drawing/2014/main" id="{D0BCB7A8-3AFC-4A61-8636-D6DE42FBE1A0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900F7936-4D2E-4AF5-AC60-083A109870AE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A5AC231C-FC24-48EF-8BB9-378CE7D05F93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683278D-4923-4AEF-B04A-13B13D967510}"/>
              </a:ext>
            </a:extLst>
          </p:cNvPr>
          <p:cNvGrpSpPr/>
          <p:nvPr/>
        </p:nvGrpSpPr>
        <p:grpSpPr>
          <a:xfrm>
            <a:off x="8333840" y="3966850"/>
            <a:ext cx="2086794" cy="2043526"/>
            <a:chOff x="6913080" y="4670692"/>
            <a:chExt cx="2759745" cy="2016225"/>
          </a:xfrm>
        </p:grpSpPr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DAAD8A29-CB77-4735-873D-2E3E52FC5A75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21" name="Retângulo 6">
                <a:extLst>
                  <a:ext uri="{FF2B5EF4-FFF2-40B4-BE49-F238E27FC236}">
                    <a16:creationId xmlns:a16="http://schemas.microsoft.com/office/drawing/2014/main" id="{62518DFF-E389-455D-87C2-36D12B14BB0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tângulo 6">
                <a:extLst>
                  <a:ext uri="{FF2B5EF4-FFF2-40B4-BE49-F238E27FC236}">
                    <a16:creationId xmlns:a16="http://schemas.microsoft.com/office/drawing/2014/main" id="{C388A48E-486C-484F-8ABE-FB7D33103C1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Multiply 18">
                <a:extLst>
                  <a:ext uri="{FF2B5EF4-FFF2-40B4-BE49-F238E27FC236}">
                    <a16:creationId xmlns:a16="http://schemas.microsoft.com/office/drawing/2014/main" id="{99B7741B-0419-411C-A61F-B74E0303976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4" name="Circular Arrow 19">
                <a:extLst>
                  <a:ext uri="{FF2B5EF4-FFF2-40B4-BE49-F238E27FC236}">
                    <a16:creationId xmlns:a16="http://schemas.microsoft.com/office/drawing/2014/main" id="{BAC6D49C-2448-4659-B105-6EEE97765E1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CC672B08-2D03-4FE7-8A10-E903DAC773BF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6FBD4390-C069-4545-B21A-0D42D3D98AFE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0DA633E4-E4F0-47B4-B110-BF8B29FF19C0}"/>
              </a:ext>
            </a:extLst>
          </p:cNvPr>
          <p:cNvCxnSpPr>
            <a:cxnSpLocks/>
          </p:cNvCxnSpPr>
          <p:nvPr/>
        </p:nvCxnSpPr>
        <p:spPr>
          <a:xfrm flipH="1" flipV="1">
            <a:off x="3353129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950A683-64A7-4792-BD14-D9B935D05B6D}"/>
              </a:ext>
            </a:extLst>
          </p:cNvPr>
          <p:cNvSpPr/>
          <p:nvPr/>
        </p:nvSpPr>
        <p:spPr>
          <a:xfrm>
            <a:off x="5254100" y="662498"/>
            <a:ext cx="5440570" cy="590141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B923EB-38EE-49FD-A9BE-2677F4323845}"/>
              </a:ext>
            </a:extLst>
          </p:cNvPr>
          <p:cNvSpPr txBox="1"/>
          <p:nvPr/>
        </p:nvSpPr>
        <p:spPr>
          <a:xfrm>
            <a:off x="5231999" y="6174692"/>
            <a:ext cx="2155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00" b="1" dirty="0"/>
              <a:t>Sistema de Gestão</a:t>
            </a:r>
            <a:endParaRPr lang="pt-BR" sz="1400" dirty="0"/>
          </a:p>
        </p:txBody>
      </p:sp>
      <p:grpSp>
        <p:nvGrpSpPr>
          <p:cNvPr id="28" name="Group 38">
            <a:extLst>
              <a:ext uri="{FF2B5EF4-FFF2-40B4-BE49-F238E27FC236}">
                <a16:creationId xmlns:a16="http://schemas.microsoft.com/office/drawing/2014/main" id="{E7C3748B-B48D-4DDE-8292-BEB3B7A980D7}"/>
              </a:ext>
            </a:extLst>
          </p:cNvPr>
          <p:cNvGrpSpPr/>
          <p:nvPr/>
        </p:nvGrpSpPr>
        <p:grpSpPr>
          <a:xfrm>
            <a:off x="7642086" y="815775"/>
            <a:ext cx="2566458" cy="2016224"/>
            <a:chOff x="8741678" y="1501253"/>
            <a:chExt cx="2566458" cy="201622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E2424C-6483-4B72-8128-D1702AD0C90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7B6B15-C4E5-4055-AA17-D72F90189D0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DDF0B84-F26B-43DD-9AAC-4783BA6BBD2B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A26A6784-485E-4FDC-9662-16A6A6C3CC77}"/>
              </a:ext>
            </a:extLst>
          </p:cNvPr>
          <p:cNvSpPr/>
          <p:nvPr/>
        </p:nvSpPr>
        <p:spPr>
          <a:xfrm>
            <a:off x="6784439" y="316820"/>
            <a:ext cx="4294950" cy="384027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sp>
        <p:nvSpPr>
          <p:cNvPr id="46" name="Retângulo 29">
            <a:extLst>
              <a:ext uri="{FF2B5EF4-FFF2-40B4-BE49-F238E27FC236}">
                <a16:creationId xmlns:a16="http://schemas.microsoft.com/office/drawing/2014/main" id="{45808091-E713-4AE6-A393-7782C2B9C6AE}"/>
              </a:ext>
            </a:extLst>
          </p:cNvPr>
          <p:cNvSpPr/>
          <p:nvPr/>
        </p:nvSpPr>
        <p:spPr>
          <a:xfrm>
            <a:off x="1216810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tângulo 20">
            <a:extLst>
              <a:ext uri="{FF2B5EF4-FFF2-40B4-BE49-F238E27FC236}">
                <a16:creationId xmlns:a16="http://schemas.microsoft.com/office/drawing/2014/main" id="{3D805E8B-F643-440C-9947-3EA22DCB7305}"/>
              </a:ext>
            </a:extLst>
          </p:cNvPr>
          <p:cNvSpPr/>
          <p:nvPr/>
        </p:nvSpPr>
        <p:spPr>
          <a:xfrm>
            <a:off x="1124881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A0FD3F1E-5FA2-46FE-8D7D-97D1DC6EF01C}"/>
              </a:ext>
            </a:extLst>
          </p:cNvPr>
          <p:cNvSpPr/>
          <p:nvPr/>
        </p:nvSpPr>
        <p:spPr>
          <a:xfrm>
            <a:off x="1261447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D74A52FA-997F-4C4E-B5B2-FFE82C26D10C}"/>
              </a:ext>
            </a:extLst>
          </p:cNvPr>
          <p:cNvCxnSpPr>
            <a:cxnSpLocks/>
          </p:cNvCxnSpPr>
          <p:nvPr/>
        </p:nvCxnSpPr>
        <p:spPr>
          <a:xfrm flipH="1">
            <a:off x="4903495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E42EA4C3-034F-4F0D-B489-9161821300C9}"/>
              </a:ext>
            </a:extLst>
          </p:cNvPr>
          <p:cNvCxnSpPr>
            <a:cxnSpLocks/>
          </p:cNvCxnSpPr>
          <p:nvPr/>
        </p:nvCxnSpPr>
        <p:spPr>
          <a:xfrm flipV="1">
            <a:off x="6708495" y="2831999"/>
            <a:ext cx="1056934" cy="1134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>
            <a:extLst>
              <a:ext uri="{FF2B5EF4-FFF2-40B4-BE49-F238E27FC236}">
                <a16:creationId xmlns:a16="http://schemas.microsoft.com/office/drawing/2014/main" id="{EB05A9D3-B278-46C0-BCC8-FFA0A0D3A8FD}"/>
              </a:ext>
            </a:extLst>
          </p:cNvPr>
          <p:cNvCxnSpPr>
            <a:cxnSpLocks/>
          </p:cNvCxnSpPr>
          <p:nvPr/>
        </p:nvCxnSpPr>
        <p:spPr>
          <a:xfrm flipV="1">
            <a:off x="9183591" y="2831999"/>
            <a:ext cx="0" cy="11212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AEC4D-AF48-4C45-BB94-FDA8CF20CE66}"/>
              </a:ext>
            </a:extLst>
          </p:cNvPr>
          <p:cNvSpPr/>
          <p:nvPr/>
        </p:nvSpPr>
        <p:spPr>
          <a:xfrm>
            <a:off x="2757802" y="366524"/>
            <a:ext cx="8594782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B479EA0A-8309-47A7-A272-B1CB685B56B8}"/>
              </a:ext>
            </a:extLst>
          </p:cNvPr>
          <p:cNvSpPr/>
          <p:nvPr/>
        </p:nvSpPr>
        <p:spPr>
          <a:xfrm>
            <a:off x="385919" y="1849379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D218B5-7B60-443F-942D-763FF0293D74}"/>
              </a:ext>
            </a:extLst>
          </p:cNvPr>
          <p:cNvSpPr/>
          <p:nvPr/>
        </p:nvSpPr>
        <p:spPr>
          <a:xfrm>
            <a:off x="42606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id="{B073C8D6-B956-4FF0-B5DE-A803948FC434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4B078CD-9D35-426A-9FD6-5949571CC4BA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3EF21A7-7ABD-4BBE-951F-6BE6B0AE3977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8A3B78F-BAE5-4430-ABAC-446CA4C92749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1" name="Group 79">
            <a:extLst>
              <a:ext uri="{FF2B5EF4-FFF2-40B4-BE49-F238E27FC236}">
                <a16:creationId xmlns:a16="http://schemas.microsoft.com/office/drawing/2014/main" id="{006CE8A3-8AA5-4B7B-8852-BE9813D1BAE8}"/>
              </a:ext>
            </a:extLst>
          </p:cNvPr>
          <p:cNvGrpSpPr/>
          <p:nvPr/>
        </p:nvGrpSpPr>
        <p:grpSpPr>
          <a:xfrm>
            <a:off x="8655044" y="570028"/>
            <a:ext cx="2240677" cy="1469214"/>
            <a:chOff x="3170272" y="4675508"/>
            <a:chExt cx="2987399" cy="207304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72BCCDF-6C6E-4925-B5DA-4FE98786F629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7E8AA2-CD39-4FFA-A9D1-0BFB8B303737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154DDB8-9366-44EC-A1DD-F98CB7238074}"/>
                </a:ext>
              </a:extLst>
            </p:cNvPr>
            <p:cNvSpPr/>
            <p:nvPr/>
          </p:nvSpPr>
          <p:spPr>
            <a:xfrm>
              <a:off x="3170272" y="4675508"/>
              <a:ext cx="2987399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Phyton Service]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C0FB080A-2731-4787-B645-6EEEDA3BF36B}"/>
              </a:ext>
            </a:extLst>
          </p:cNvPr>
          <p:cNvGrpSpPr/>
          <p:nvPr/>
        </p:nvGrpSpPr>
        <p:grpSpPr>
          <a:xfrm>
            <a:off x="2989987" y="2378134"/>
            <a:ext cx="2292574" cy="1555720"/>
            <a:chOff x="8364721" y="1300284"/>
            <a:chExt cx="2918614" cy="223122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C7E7616-4EF2-4E9C-8DB4-F1C58A3F08F2}"/>
                </a:ext>
              </a:extLst>
            </p:cNvPr>
            <p:cNvSpPr/>
            <p:nvPr/>
          </p:nvSpPr>
          <p:spPr>
            <a:xfrm>
              <a:off x="8425641" y="1300284"/>
              <a:ext cx="2780260" cy="223122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CEFAD79-9F19-461B-BA3F-09E0D380C1D1}"/>
                </a:ext>
              </a:extLst>
            </p:cNvPr>
            <p:cNvSpPr/>
            <p:nvPr/>
          </p:nvSpPr>
          <p:spPr>
            <a:xfrm>
              <a:off x="8549529" y="1319023"/>
              <a:ext cx="2566456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963753A-C5D9-4B78-BF30-CD9074ECEA55}"/>
                </a:ext>
              </a:extLst>
            </p:cNvPr>
            <p:cNvSpPr/>
            <p:nvPr/>
          </p:nvSpPr>
          <p:spPr>
            <a:xfrm>
              <a:off x="8364721" y="2410982"/>
              <a:ext cx="2918614" cy="10593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livro, deleta livro, consulta e funcionalidades de </a:t>
              </a:r>
              <a:r>
                <a:rPr lang="pt-BR" sz="1400" dirty="0" err="1">
                  <a:solidFill>
                    <a:prstClr val="white"/>
                  </a:solidFill>
                </a:rPr>
                <a:t>usuaíro</a:t>
              </a:r>
              <a:r>
                <a:rPr lang="pt-BR" sz="1400" dirty="0">
                  <a:solidFill>
                    <a:prstClr val="white"/>
                  </a:solidFill>
                </a:rPr>
                <a:t> normal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6BF32A-C32C-47A9-B339-1B280DFF7239}"/>
              </a:ext>
            </a:extLst>
          </p:cNvPr>
          <p:cNvSpPr/>
          <p:nvPr/>
        </p:nvSpPr>
        <p:spPr>
          <a:xfrm>
            <a:off x="9613152" y="4092324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11E16E-1788-4591-9BF9-9871CA96D05D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3E4D9E-8AF9-44FE-97D6-8FAB87B65970}"/>
              </a:ext>
            </a:extLst>
          </p:cNvPr>
          <p:cNvSpPr/>
          <p:nvPr/>
        </p:nvSpPr>
        <p:spPr>
          <a:xfrm>
            <a:off x="6028305" y="461853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22" name="Group 38">
            <a:extLst>
              <a:ext uri="{FF2B5EF4-FFF2-40B4-BE49-F238E27FC236}">
                <a16:creationId xmlns:a16="http://schemas.microsoft.com/office/drawing/2014/main" id="{E9FDD85D-25A4-43CE-BA9B-9A5DACB3E4E7}"/>
              </a:ext>
            </a:extLst>
          </p:cNvPr>
          <p:cNvGrpSpPr/>
          <p:nvPr/>
        </p:nvGrpSpPr>
        <p:grpSpPr>
          <a:xfrm>
            <a:off x="8080928" y="2518705"/>
            <a:ext cx="2032971" cy="1405813"/>
            <a:chOff x="8813686" y="1524475"/>
            <a:chExt cx="2588120" cy="2016224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3777690-A57D-4E40-A4C4-A9AF75D9F372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996DFF8-1626-4F0F-B333-6B9CFDE6EBCC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690CB21-7126-4F9D-829D-0E07B3F48C4A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 Login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5C283B3-72BE-4E9E-98D7-C3682E4E0437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1493A033-F155-4965-B4CA-F4DF46DA31C1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30" name="Retângulo 6">
                <a:extLst>
                  <a:ext uri="{FF2B5EF4-FFF2-40B4-BE49-F238E27FC236}">
                    <a16:creationId xmlns:a16="http://schemas.microsoft.com/office/drawing/2014/main" id="{16E57197-A799-4289-B50E-3A880BC1DD82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tângulo 6">
                <a:extLst>
                  <a:ext uri="{FF2B5EF4-FFF2-40B4-BE49-F238E27FC236}">
                    <a16:creationId xmlns:a16="http://schemas.microsoft.com/office/drawing/2014/main" id="{8A331B61-3F54-4425-BA4A-50FBE3928FA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Multiply 18">
                <a:extLst>
                  <a:ext uri="{FF2B5EF4-FFF2-40B4-BE49-F238E27FC236}">
                    <a16:creationId xmlns:a16="http://schemas.microsoft.com/office/drawing/2014/main" id="{B5353F99-09B9-4B69-80B5-D742E345974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33" name="Circular Arrow 19">
                <a:extLst>
                  <a:ext uri="{FF2B5EF4-FFF2-40B4-BE49-F238E27FC236}">
                    <a16:creationId xmlns:a16="http://schemas.microsoft.com/office/drawing/2014/main" id="{C4AABD4D-3F39-43FA-99DE-44D9424CD12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0CFFD9D3-A4AA-4D6C-BF50-85D49F0ECB4F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257FCDAD-A510-4DA4-BB29-4D5A325FF099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A1DC0F66-4225-45ED-A181-F2ABEAB5CD34}"/>
              </a:ext>
            </a:extLst>
          </p:cNvPr>
          <p:cNvGrpSpPr/>
          <p:nvPr/>
        </p:nvGrpSpPr>
        <p:grpSpPr>
          <a:xfrm>
            <a:off x="5178608" y="4596703"/>
            <a:ext cx="2086794" cy="2043526"/>
            <a:chOff x="6913080" y="4670692"/>
            <a:chExt cx="2759745" cy="2016225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244045BA-A394-45F5-8C2E-EFB622D15F88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38" name="Retângulo 6">
                <a:extLst>
                  <a:ext uri="{FF2B5EF4-FFF2-40B4-BE49-F238E27FC236}">
                    <a16:creationId xmlns:a16="http://schemas.microsoft.com/office/drawing/2014/main" id="{E70871B9-FB09-4BB7-AB97-3C779D31A2C7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Retângulo 6">
                <a:extLst>
                  <a:ext uri="{FF2B5EF4-FFF2-40B4-BE49-F238E27FC236}">
                    <a16:creationId xmlns:a16="http://schemas.microsoft.com/office/drawing/2014/main" id="{73DCA244-CC31-4E79-91DF-2090E014E87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Multiply 18">
                <a:extLst>
                  <a:ext uri="{FF2B5EF4-FFF2-40B4-BE49-F238E27FC236}">
                    <a16:creationId xmlns:a16="http://schemas.microsoft.com/office/drawing/2014/main" id="{50DC067E-1411-4458-83A7-485CCF884C0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1" name="Circular Arrow 19">
                <a:extLst>
                  <a:ext uri="{FF2B5EF4-FFF2-40B4-BE49-F238E27FC236}">
                    <a16:creationId xmlns:a16="http://schemas.microsoft.com/office/drawing/2014/main" id="{F248608A-014A-410E-AF76-1FDBD9BAB0E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7BE4FD3B-DD56-4DD4-BB5B-D2263046A7C1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50A918C4-5C67-4065-914B-8715EDF7721F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2" name="Conector de Seta Reta 107">
            <a:extLst>
              <a:ext uri="{FF2B5EF4-FFF2-40B4-BE49-F238E27FC236}">
                <a16:creationId xmlns:a16="http://schemas.microsoft.com/office/drawing/2014/main" id="{6AE2195E-8F83-4F6B-B17D-3B7249014C2B}"/>
              </a:ext>
            </a:extLst>
          </p:cNvPr>
          <p:cNvCxnSpPr>
            <a:cxnSpLocks/>
          </p:cNvCxnSpPr>
          <p:nvPr/>
        </p:nvCxnSpPr>
        <p:spPr>
          <a:xfrm flipV="1">
            <a:off x="3532340" y="3933853"/>
            <a:ext cx="4618498" cy="662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107">
            <a:extLst>
              <a:ext uri="{FF2B5EF4-FFF2-40B4-BE49-F238E27FC236}">
                <a16:creationId xmlns:a16="http://schemas.microsoft.com/office/drawing/2014/main" id="{33FBA9F4-B4AC-4AC6-A750-C96D68C4FDD3}"/>
              </a:ext>
            </a:extLst>
          </p:cNvPr>
          <p:cNvCxnSpPr>
            <a:cxnSpLocks/>
          </p:cNvCxnSpPr>
          <p:nvPr/>
        </p:nvCxnSpPr>
        <p:spPr>
          <a:xfrm flipV="1">
            <a:off x="9035510" y="2042679"/>
            <a:ext cx="38837" cy="4499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E4B5B99A-FB7B-45C3-8DC0-F6E45A376581}"/>
              </a:ext>
            </a:extLst>
          </p:cNvPr>
          <p:cNvCxnSpPr>
            <a:cxnSpLocks/>
          </p:cNvCxnSpPr>
          <p:nvPr/>
        </p:nvCxnSpPr>
        <p:spPr>
          <a:xfrm flipV="1">
            <a:off x="3179431" y="3914613"/>
            <a:ext cx="2456752" cy="631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07">
            <a:extLst>
              <a:ext uri="{FF2B5EF4-FFF2-40B4-BE49-F238E27FC236}">
                <a16:creationId xmlns:a16="http://schemas.microsoft.com/office/drawing/2014/main" id="{FA9A12C8-5DED-442D-ABB0-8A3CABD48953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0257F46E-3DCE-487C-A6DB-C9E3049AAF88}"/>
              </a:ext>
            </a:extLst>
          </p:cNvPr>
          <p:cNvCxnSpPr>
            <a:cxnSpLocks/>
          </p:cNvCxnSpPr>
          <p:nvPr/>
        </p:nvCxnSpPr>
        <p:spPr>
          <a:xfrm flipH="1" flipV="1">
            <a:off x="5207652" y="1468093"/>
            <a:ext cx="3364445" cy="10245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107">
            <a:extLst>
              <a:ext uri="{FF2B5EF4-FFF2-40B4-BE49-F238E27FC236}">
                <a16:creationId xmlns:a16="http://schemas.microsoft.com/office/drawing/2014/main" id="{383D911F-1C43-4469-AA73-7DFBED98B1D3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2348B68C-BD7E-474E-9834-2A76153753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143131" y="1939780"/>
            <a:ext cx="11526" cy="4514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7B3CEA22-15FC-4CFB-BE11-209DA0EEF51A}"/>
              </a:ext>
            </a:extLst>
          </p:cNvPr>
          <p:cNvCxnSpPr>
            <a:cxnSpLocks/>
          </p:cNvCxnSpPr>
          <p:nvPr/>
        </p:nvCxnSpPr>
        <p:spPr>
          <a:xfrm flipH="1">
            <a:off x="2208837" y="1980357"/>
            <a:ext cx="904531" cy="6304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1EA3C3B3-9DD8-44E8-8E3E-A1C716EF7A97}"/>
              </a:ext>
            </a:extLst>
          </p:cNvPr>
          <p:cNvCxnSpPr>
            <a:cxnSpLocks/>
          </p:cNvCxnSpPr>
          <p:nvPr/>
        </p:nvCxnSpPr>
        <p:spPr>
          <a:xfrm flipV="1">
            <a:off x="7195737" y="3924518"/>
            <a:ext cx="1262105" cy="9500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38">
            <a:extLst>
              <a:ext uri="{FF2B5EF4-FFF2-40B4-BE49-F238E27FC236}">
                <a16:creationId xmlns:a16="http://schemas.microsoft.com/office/drawing/2014/main" id="{9A8742C9-5580-41D2-8511-7BF15D394451}"/>
              </a:ext>
            </a:extLst>
          </p:cNvPr>
          <p:cNvGrpSpPr/>
          <p:nvPr/>
        </p:nvGrpSpPr>
        <p:grpSpPr>
          <a:xfrm>
            <a:off x="5544126" y="2553834"/>
            <a:ext cx="2459785" cy="1336544"/>
            <a:chOff x="8704399" y="1514070"/>
            <a:chExt cx="2673539" cy="2016224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9AA4E06-2D8F-4E94-8419-43F8F08893A8}"/>
                </a:ext>
              </a:extLst>
            </p:cNvPr>
            <p:cNvSpPr/>
            <p:nvPr/>
          </p:nvSpPr>
          <p:spPr>
            <a:xfrm>
              <a:off x="8790379" y="1514070"/>
              <a:ext cx="2477095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99A5A30-B427-421D-BA14-63BB255580A9}"/>
                </a:ext>
              </a:extLst>
            </p:cNvPr>
            <p:cNvSpPr/>
            <p:nvPr/>
          </p:nvSpPr>
          <p:spPr>
            <a:xfrm>
              <a:off x="8704399" y="1559328"/>
              <a:ext cx="2673539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1A488F25-1ACF-4670-BDC7-B6ED2D4DD0B9}"/>
                </a:ext>
              </a:extLst>
            </p:cNvPr>
            <p:cNvSpPr/>
            <p:nvPr/>
          </p:nvSpPr>
          <p:spPr>
            <a:xfrm>
              <a:off x="8753955" y="2715006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os dados de relatórios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A703A8B1-FBC7-4DE8-A912-309E85AA1292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</p:spTree>
    <p:extLst>
      <p:ext uri="{BB962C8B-B14F-4D97-AF65-F5344CB8AC3E}">
        <p14:creationId xmlns:p14="http://schemas.microsoft.com/office/powerpoint/2010/main" val="16172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2757802" y="366524"/>
            <a:ext cx="8594782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Fluxograma: Disco Magnético 79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85919" y="1849379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42606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85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6" name="Group 79">
            <a:extLst>
              <a:ext uri="{FF2B5EF4-FFF2-40B4-BE49-F238E27FC236}">
                <a16:creationId xmlns:a16="http://schemas.microsoft.com/office/drawing/2014/main" id="{9EA09B06-5B5A-4E83-B9AC-6F858E856D84}"/>
              </a:ext>
            </a:extLst>
          </p:cNvPr>
          <p:cNvGrpSpPr/>
          <p:nvPr/>
        </p:nvGrpSpPr>
        <p:grpSpPr>
          <a:xfrm>
            <a:off x="8655044" y="570028"/>
            <a:ext cx="2240677" cy="1469214"/>
            <a:chOff x="3170272" y="4675508"/>
            <a:chExt cx="2987399" cy="2073049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B5831869-9973-4FAC-9067-A742CEEC5EA6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3ECBCEAF-FA77-4F76-9A41-7515C823010B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6CFF9DFD-876E-406B-A10B-04614BF83BE0}"/>
                </a:ext>
              </a:extLst>
            </p:cNvPr>
            <p:cNvSpPr/>
            <p:nvPr/>
          </p:nvSpPr>
          <p:spPr>
            <a:xfrm>
              <a:off x="3170272" y="4675508"/>
              <a:ext cx="2987399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Phyton Service]</a:t>
              </a:r>
            </a:p>
          </p:txBody>
        </p:sp>
      </p:grpSp>
      <p:grpSp>
        <p:nvGrpSpPr>
          <p:cNvPr id="88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322559" y="2528040"/>
            <a:ext cx="2072517" cy="1405813"/>
            <a:chOff x="8788108" y="1515280"/>
            <a:chExt cx="2638465" cy="2016224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88108" y="1583056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860115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Traz os dados de relatórios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89" name="Retângulo 88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9613152" y="4092324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27B4C43-4122-4A14-88C8-8D35299EF3E5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028305" y="461853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123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8080928" y="2518705"/>
            <a:ext cx="2032971" cy="1405813"/>
            <a:chOff x="8813686" y="1524475"/>
            <a:chExt cx="2588120" cy="2016224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Controle do Login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127" name="Group 36">
            <a:extLst>
              <a:ext uri="{FF2B5EF4-FFF2-40B4-BE49-F238E27FC236}">
                <a16:creationId xmlns:a16="http://schemas.microsoft.com/office/drawing/2014/main" id="{EF50CBE0-D647-4FDE-B722-82B667336005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128" name="Group 22">
              <a:extLst>
                <a:ext uri="{FF2B5EF4-FFF2-40B4-BE49-F238E27FC236}">
                  <a16:creationId xmlns:a16="http://schemas.microsoft.com/office/drawing/2014/main" id="{0750370F-19A7-42A8-970A-407B57B12E36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31" name="Retângulo 6">
                <a:extLst>
                  <a:ext uri="{FF2B5EF4-FFF2-40B4-BE49-F238E27FC236}">
                    <a16:creationId xmlns:a16="http://schemas.microsoft.com/office/drawing/2014/main" id="{3DAC109F-0131-46A8-A572-C9342029C377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2" name="Retângulo 6">
                <a:extLst>
                  <a:ext uri="{FF2B5EF4-FFF2-40B4-BE49-F238E27FC236}">
                    <a16:creationId xmlns:a16="http://schemas.microsoft.com/office/drawing/2014/main" id="{84E42220-2AFD-49EA-A705-9A27764042C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3" name="Multiply 18">
                <a:extLst>
                  <a:ext uri="{FF2B5EF4-FFF2-40B4-BE49-F238E27FC236}">
                    <a16:creationId xmlns:a16="http://schemas.microsoft.com/office/drawing/2014/main" id="{1F6815AF-4003-4D51-9B4A-D5159CA07E0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34" name="Circular Arrow 19">
                <a:extLst>
                  <a:ext uri="{FF2B5EF4-FFF2-40B4-BE49-F238E27FC236}">
                    <a16:creationId xmlns:a16="http://schemas.microsoft.com/office/drawing/2014/main" id="{AD21B17C-FC3F-4CED-A08F-0AAC329D18E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Retângulo 20">
              <a:extLst>
                <a:ext uri="{FF2B5EF4-FFF2-40B4-BE49-F238E27FC236}">
                  <a16:creationId xmlns:a16="http://schemas.microsoft.com/office/drawing/2014/main" id="{7F104D8E-19EB-4163-9B78-2D317B7A375A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30" name="Retângulo 20">
              <a:extLst>
                <a:ext uri="{FF2B5EF4-FFF2-40B4-BE49-F238E27FC236}">
                  <a16:creationId xmlns:a16="http://schemas.microsoft.com/office/drawing/2014/main" id="{19CF4DA1-3D85-49B7-A00D-2553DCD03E32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35" name="Group 36">
            <a:extLst>
              <a:ext uri="{FF2B5EF4-FFF2-40B4-BE49-F238E27FC236}">
                <a16:creationId xmlns:a16="http://schemas.microsoft.com/office/drawing/2014/main" id="{A81D7848-69E6-4137-B646-76379227F3EA}"/>
              </a:ext>
            </a:extLst>
          </p:cNvPr>
          <p:cNvGrpSpPr/>
          <p:nvPr/>
        </p:nvGrpSpPr>
        <p:grpSpPr>
          <a:xfrm>
            <a:off x="5178608" y="4596703"/>
            <a:ext cx="2086794" cy="2043526"/>
            <a:chOff x="6913080" y="4670692"/>
            <a:chExt cx="2759745" cy="2016225"/>
          </a:xfrm>
        </p:grpSpPr>
        <p:grpSp>
          <p:nvGrpSpPr>
            <p:cNvPr id="136" name="Group 22">
              <a:extLst>
                <a:ext uri="{FF2B5EF4-FFF2-40B4-BE49-F238E27FC236}">
                  <a16:creationId xmlns:a16="http://schemas.microsoft.com/office/drawing/2014/main" id="{64798EAB-E882-4CDD-82AD-EA335164DC99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39" name="Retângulo 6">
                <a:extLst>
                  <a:ext uri="{FF2B5EF4-FFF2-40B4-BE49-F238E27FC236}">
                    <a16:creationId xmlns:a16="http://schemas.microsoft.com/office/drawing/2014/main" id="{3F3B1B54-8C7A-44E5-92C9-CD4465C34FF0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Retângulo 6">
                <a:extLst>
                  <a:ext uri="{FF2B5EF4-FFF2-40B4-BE49-F238E27FC236}">
                    <a16:creationId xmlns:a16="http://schemas.microsoft.com/office/drawing/2014/main" id="{8C741F05-4218-494C-97D8-0B2DF732896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Multiply 18">
                <a:extLst>
                  <a:ext uri="{FF2B5EF4-FFF2-40B4-BE49-F238E27FC236}">
                    <a16:creationId xmlns:a16="http://schemas.microsoft.com/office/drawing/2014/main" id="{ABFD3CC1-1795-4E8A-982D-1D2D3C2E744D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42" name="Circular Arrow 19">
                <a:extLst>
                  <a:ext uri="{FF2B5EF4-FFF2-40B4-BE49-F238E27FC236}">
                    <a16:creationId xmlns:a16="http://schemas.microsoft.com/office/drawing/2014/main" id="{9171B468-E266-4592-9CEE-28820B2CBB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Retângulo 20">
              <a:extLst>
                <a:ext uri="{FF2B5EF4-FFF2-40B4-BE49-F238E27FC236}">
                  <a16:creationId xmlns:a16="http://schemas.microsoft.com/office/drawing/2014/main" id="{D6E96E60-8A08-416C-BE95-197B41D17A60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138" name="Retângulo 20">
              <a:extLst>
                <a:ext uri="{FF2B5EF4-FFF2-40B4-BE49-F238E27FC236}">
                  <a16:creationId xmlns:a16="http://schemas.microsoft.com/office/drawing/2014/main" id="{5C8B0702-B03C-455E-B9D8-AD6E22637507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43" name="Conector de Seta Reta 107">
            <a:extLst>
              <a:ext uri="{FF2B5EF4-FFF2-40B4-BE49-F238E27FC236}">
                <a16:creationId xmlns:a16="http://schemas.microsoft.com/office/drawing/2014/main" id="{8B4446A6-08F2-433B-B164-A53D1A780770}"/>
              </a:ext>
            </a:extLst>
          </p:cNvPr>
          <p:cNvCxnSpPr>
            <a:cxnSpLocks/>
          </p:cNvCxnSpPr>
          <p:nvPr/>
        </p:nvCxnSpPr>
        <p:spPr>
          <a:xfrm flipV="1">
            <a:off x="3532340" y="3933853"/>
            <a:ext cx="4618498" cy="662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07">
            <a:extLst>
              <a:ext uri="{FF2B5EF4-FFF2-40B4-BE49-F238E27FC236}">
                <a16:creationId xmlns:a16="http://schemas.microsoft.com/office/drawing/2014/main" id="{CFB20726-7824-4994-A610-BF4D8796A4B7}"/>
              </a:ext>
            </a:extLst>
          </p:cNvPr>
          <p:cNvCxnSpPr>
            <a:cxnSpLocks/>
          </p:cNvCxnSpPr>
          <p:nvPr/>
        </p:nvCxnSpPr>
        <p:spPr>
          <a:xfrm flipV="1">
            <a:off x="9035510" y="2042679"/>
            <a:ext cx="38837" cy="4499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07">
            <a:extLst>
              <a:ext uri="{FF2B5EF4-FFF2-40B4-BE49-F238E27FC236}">
                <a16:creationId xmlns:a16="http://schemas.microsoft.com/office/drawing/2014/main" id="{5AC83596-35EA-4CF0-A6E6-AB5B7D5926CA}"/>
              </a:ext>
            </a:extLst>
          </p:cNvPr>
          <p:cNvCxnSpPr>
            <a:cxnSpLocks/>
          </p:cNvCxnSpPr>
          <p:nvPr/>
        </p:nvCxnSpPr>
        <p:spPr>
          <a:xfrm flipV="1">
            <a:off x="3179431" y="3986415"/>
            <a:ext cx="2433231" cy="5594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07">
            <a:extLst>
              <a:ext uri="{FF2B5EF4-FFF2-40B4-BE49-F238E27FC236}">
                <a16:creationId xmlns:a16="http://schemas.microsoft.com/office/drawing/2014/main" id="{5FE775CB-706C-4D1F-A90E-6A67749B8200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07">
            <a:extLst>
              <a:ext uri="{FF2B5EF4-FFF2-40B4-BE49-F238E27FC236}">
                <a16:creationId xmlns:a16="http://schemas.microsoft.com/office/drawing/2014/main" id="{025E3065-1181-4608-B58D-3661E4367204}"/>
              </a:ext>
            </a:extLst>
          </p:cNvPr>
          <p:cNvCxnSpPr>
            <a:cxnSpLocks/>
          </p:cNvCxnSpPr>
          <p:nvPr/>
        </p:nvCxnSpPr>
        <p:spPr>
          <a:xfrm flipH="1" flipV="1">
            <a:off x="5207652" y="1468093"/>
            <a:ext cx="3364445" cy="10245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07">
            <a:extLst>
              <a:ext uri="{FF2B5EF4-FFF2-40B4-BE49-F238E27FC236}">
                <a16:creationId xmlns:a16="http://schemas.microsoft.com/office/drawing/2014/main" id="{4F259A51-5C69-4328-A2DF-D6B3F710B494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07">
            <a:extLst>
              <a:ext uri="{FF2B5EF4-FFF2-40B4-BE49-F238E27FC236}">
                <a16:creationId xmlns:a16="http://schemas.microsoft.com/office/drawing/2014/main" id="{9BA02BA5-68E6-4213-A2C3-4B094710E832}"/>
              </a:ext>
            </a:extLst>
          </p:cNvPr>
          <p:cNvCxnSpPr>
            <a:cxnSpLocks/>
          </p:cNvCxnSpPr>
          <p:nvPr/>
        </p:nvCxnSpPr>
        <p:spPr>
          <a:xfrm flipV="1">
            <a:off x="4154657" y="1939778"/>
            <a:ext cx="0" cy="5579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07">
            <a:extLst>
              <a:ext uri="{FF2B5EF4-FFF2-40B4-BE49-F238E27FC236}">
                <a16:creationId xmlns:a16="http://schemas.microsoft.com/office/drawing/2014/main" id="{9F655F27-A498-4A1B-9E6A-2BB2C4D3C2C9}"/>
              </a:ext>
            </a:extLst>
          </p:cNvPr>
          <p:cNvCxnSpPr>
            <a:cxnSpLocks/>
          </p:cNvCxnSpPr>
          <p:nvPr/>
        </p:nvCxnSpPr>
        <p:spPr>
          <a:xfrm flipH="1">
            <a:off x="2208837" y="1980357"/>
            <a:ext cx="904531" cy="6304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07">
            <a:extLst>
              <a:ext uri="{FF2B5EF4-FFF2-40B4-BE49-F238E27FC236}">
                <a16:creationId xmlns:a16="http://schemas.microsoft.com/office/drawing/2014/main" id="{2C1E7246-D155-4901-B986-9F1BCB0B18EB}"/>
              </a:ext>
            </a:extLst>
          </p:cNvPr>
          <p:cNvCxnSpPr>
            <a:cxnSpLocks/>
          </p:cNvCxnSpPr>
          <p:nvPr/>
        </p:nvCxnSpPr>
        <p:spPr>
          <a:xfrm flipV="1">
            <a:off x="7195737" y="3924518"/>
            <a:ext cx="1262105" cy="9500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594928" y="2504695"/>
            <a:ext cx="2118784" cy="1440000"/>
            <a:chOff x="8813686" y="1524475"/>
            <a:chExt cx="2588120" cy="2016224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CRUD das máquinas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5C0864ED-5F21-4D68-A90D-A09D1859F406}"/>
              </a:ext>
            </a:extLst>
          </p:cNvPr>
          <p:cNvSpPr/>
          <p:nvPr/>
        </p:nvSpPr>
        <p:spPr>
          <a:xfrm>
            <a:off x="6326233" y="2042163"/>
            <a:ext cx="4420925" cy="439492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Vamos dar um zoom na BibliotecaController</a:t>
            </a:r>
          </a:p>
        </p:txBody>
      </p:sp>
    </p:spTree>
    <p:extLst>
      <p:ext uri="{BB962C8B-B14F-4D97-AF65-F5344CB8AC3E}">
        <p14:creationId xmlns:p14="http://schemas.microsoft.com/office/powerpoint/2010/main" val="10167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pic>
        <p:nvPicPr>
          <p:cNvPr id="56" name="table">
            <a:extLst>
              <a:ext uri="{FF2B5EF4-FFF2-40B4-BE49-F238E27FC236}">
                <a16:creationId xmlns:a16="http://schemas.microsoft.com/office/drawing/2014/main" id="{4D02B208-FF06-4C2A-A09E-9594FF05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" y="1089964"/>
            <a:ext cx="3117434" cy="1932730"/>
          </a:xfrm>
          <a:prstGeom prst="rect">
            <a:avLst/>
          </a:prstGeom>
        </p:spPr>
      </p:pic>
      <p:pic>
        <p:nvPicPr>
          <p:cNvPr id="57" name="table">
            <a:extLst>
              <a:ext uri="{FF2B5EF4-FFF2-40B4-BE49-F238E27FC236}">
                <a16:creationId xmlns:a16="http://schemas.microsoft.com/office/drawing/2014/main" id="{45DCAD13-E7E6-4F76-BE38-B4830D9D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75" y="1025260"/>
            <a:ext cx="2605485" cy="1897120"/>
          </a:xfrm>
          <a:prstGeom prst="rect">
            <a:avLst/>
          </a:prstGeom>
        </p:spPr>
      </p:pic>
      <p:pic>
        <p:nvPicPr>
          <p:cNvPr id="58" name="table">
            <a:extLst>
              <a:ext uri="{FF2B5EF4-FFF2-40B4-BE49-F238E27FC236}">
                <a16:creationId xmlns:a16="http://schemas.microsoft.com/office/drawing/2014/main" id="{C0C6F9A7-9D23-4FFE-89F4-AF985FD4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49" y="1057409"/>
            <a:ext cx="2949983" cy="1755885"/>
          </a:xfrm>
          <a:prstGeom prst="rect">
            <a:avLst/>
          </a:prstGeom>
        </p:spPr>
      </p:pic>
      <p:pic>
        <p:nvPicPr>
          <p:cNvPr id="59" name="table">
            <a:extLst>
              <a:ext uri="{FF2B5EF4-FFF2-40B4-BE49-F238E27FC236}">
                <a16:creationId xmlns:a16="http://schemas.microsoft.com/office/drawing/2014/main" id="{14C09813-E5BE-4EEB-9ED6-3E3BCA3C6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204" y="4150709"/>
            <a:ext cx="2605485" cy="1935117"/>
          </a:xfrm>
          <a:prstGeom prst="rect">
            <a:avLst/>
          </a:prstGeom>
        </p:spPr>
      </p:pic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</p:cNvCxnSpPr>
          <p:nvPr/>
        </p:nvCxnSpPr>
        <p:spPr>
          <a:xfrm>
            <a:off x="3534386" y="1802916"/>
            <a:ext cx="12336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</p:cNvCxnSpPr>
          <p:nvPr/>
        </p:nvCxnSpPr>
        <p:spPr>
          <a:xfrm>
            <a:off x="2843408" y="3898608"/>
            <a:ext cx="1895796" cy="10354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</p:cNvCxnSpPr>
          <p:nvPr/>
        </p:nvCxnSpPr>
        <p:spPr>
          <a:xfrm flipV="1">
            <a:off x="7628351" y="1804336"/>
            <a:ext cx="1198624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8060768" y="5206898"/>
            <a:ext cx="1971907" cy="997141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2B9C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</p:cNvCxnSpPr>
          <p:nvPr/>
        </p:nvCxnSpPr>
        <p:spPr>
          <a:xfrm flipV="1">
            <a:off x="7296295" y="2838375"/>
            <a:ext cx="2373798" cy="20956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263414" y="5391764"/>
            <a:ext cx="3294374" cy="78874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69A900-8537-4543-8FC5-17CEF42C0FBE}"/>
              </a:ext>
            </a:extLst>
          </p:cNvPr>
          <p:cNvSpPr txBox="1"/>
          <p:nvPr/>
        </p:nvSpPr>
        <p:spPr>
          <a:xfrm>
            <a:off x="440354" y="1101236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Controller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F55E453-7968-4FD1-850D-963CC4245721}"/>
              </a:ext>
            </a:extLst>
          </p:cNvPr>
          <p:cNvSpPr txBox="1"/>
          <p:nvPr/>
        </p:nvSpPr>
        <p:spPr>
          <a:xfrm>
            <a:off x="8813776" y="1046384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(Model)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ABB285-CE87-459D-8489-28A05060970B}"/>
              </a:ext>
            </a:extLst>
          </p:cNvPr>
          <p:cNvSpPr/>
          <p:nvPr/>
        </p:nvSpPr>
        <p:spPr>
          <a:xfrm>
            <a:off x="4717390" y="1082490"/>
            <a:ext cx="294998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Repository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A5AA4DD-FBB1-4C24-893B-320F0BD9A490}"/>
              </a:ext>
            </a:extLst>
          </p:cNvPr>
          <p:cNvSpPr/>
          <p:nvPr/>
        </p:nvSpPr>
        <p:spPr>
          <a:xfrm>
            <a:off x="426795" y="1099446"/>
            <a:ext cx="31075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Controller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530C2F4-3645-487F-A4F6-1D2D44DB07BF}"/>
              </a:ext>
            </a:extLst>
          </p:cNvPr>
          <p:cNvSpPr/>
          <p:nvPr/>
        </p:nvSpPr>
        <p:spPr>
          <a:xfrm>
            <a:off x="8826975" y="1046384"/>
            <a:ext cx="260548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(Model)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B968729-7501-48A8-8B7A-581F01E29EE0}"/>
              </a:ext>
            </a:extLst>
          </p:cNvPr>
          <p:cNvSpPr/>
          <p:nvPr/>
        </p:nvSpPr>
        <p:spPr>
          <a:xfrm>
            <a:off x="4736900" y="1970965"/>
            <a:ext cx="2910961" cy="818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057B2A-3893-47FD-B04E-F42D3E9259C7}"/>
              </a:ext>
            </a:extLst>
          </p:cNvPr>
          <p:cNvSpPr/>
          <p:nvPr/>
        </p:nvSpPr>
        <p:spPr>
          <a:xfrm>
            <a:off x="440354" y="1984350"/>
            <a:ext cx="3094032" cy="186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AE248B-F864-43DC-8AA1-42C4F5FAE6B7}"/>
              </a:ext>
            </a:extLst>
          </p:cNvPr>
          <p:cNvSpPr txBox="1"/>
          <p:nvPr/>
        </p:nvSpPr>
        <p:spPr>
          <a:xfrm>
            <a:off x="440354" y="2033538"/>
            <a:ext cx="309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+ cadastrarLivro() ResponseEntity</a:t>
            </a:r>
          </a:p>
          <a:p>
            <a:r>
              <a:rPr lang="pt-BR" sz="1400" dirty="0"/>
              <a:t>+ exibeLivroById(id): ResponseEntity</a:t>
            </a:r>
          </a:p>
          <a:p>
            <a:r>
              <a:rPr lang="pt-BR" sz="1400" dirty="0"/>
              <a:t>+ alteraLivro(): ResponseEntity</a:t>
            </a:r>
          </a:p>
          <a:p>
            <a:r>
              <a:rPr lang="pt-BR" sz="1400" dirty="0"/>
              <a:t>+ deletaPorId(id): ResponseEntity</a:t>
            </a:r>
          </a:p>
          <a:p>
            <a:r>
              <a:rPr lang="pt-BR" sz="1400" dirty="0"/>
              <a:t>+ reservarLivro(): ResponseEntity</a:t>
            </a:r>
          </a:p>
          <a:p>
            <a:r>
              <a:rPr lang="pt-BR" sz="1400" dirty="0"/>
              <a:t>+ retirarLivro(): ResponseEntity</a:t>
            </a:r>
          </a:p>
          <a:p>
            <a:r>
              <a:rPr lang="pt-BR" sz="1400" dirty="0"/>
              <a:t>+ renovarLivro(): ResponseEntity</a:t>
            </a:r>
          </a:p>
          <a:p>
            <a:r>
              <a:rPr lang="pt-BR" sz="1400" dirty="0"/>
              <a:t>+ devolverLivro(): ResponseEntity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1EE3D1-8797-428A-8452-5DC20A245390}"/>
              </a:ext>
            </a:extLst>
          </p:cNvPr>
          <p:cNvSpPr/>
          <p:nvPr/>
        </p:nvSpPr>
        <p:spPr>
          <a:xfrm>
            <a:off x="8840175" y="1569604"/>
            <a:ext cx="259228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- int: 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int: qtdLivros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483BFB-1DD4-4060-979F-12756F4C30DC}"/>
              </a:ext>
            </a:extLst>
          </p:cNvPr>
          <p:cNvSpPr/>
          <p:nvPr/>
        </p:nvSpPr>
        <p:spPr>
          <a:xfrm>
            <a:off x="8826974" y="2092823"/>
            <a:ext cx="2602666" cy="829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59CA31-F308-422C-897E-C6BBB41E764E}"/>
              </a:ext>
            </a:extLst>
          </p:cNvPr>
          <p:cNvSpPr txBox="1"/>
          <p:nvPr/>
        </p:nvSpPr>
        <p:spPr>
          <a:xfrm>
            <a:off x="8826974" y="2092824"/>
            <a:ext cx="2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+ getId(): Int</a:t>
            </a:r>
          </a:p>
          <a:p>
            <a:r>
              <a:rPr lang="pt-BR" sz="1600" dirty="0"/>
              <a:t>+ getQtdLivros(): Int</a:t>
            </a:r>
          </a:p>
        </p:txBody>
      </p:sp>
    </p:spTree>
    <p:extLst>
      <p:ext uri="{BB962C8B-B14F-4D97-AF65-F5344CB8AC3E}">
        <p14:creationId xmlns:p14="http://schemas.microsoft.com/office/powerpoint/2010/main" val="154656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B4786A-AC4B-486A-AFF8-70A66F46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1EA05-2AA7-46C2-B7BA-C980F257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25" y="424869"/>
            <a:ext cx="2351059" cy="651499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C93B7-FB16-47B9-A7C1-C9BD335274A2}"/>
              </a:ext>
            </a:extLst>
          </p:cNvPr>
          <p:cNvSpPr txBox="1"/>
          <p:nvPr/>
        </p:nvSpPr>
        <p:spPr>
          <a:xfrm>
            <a:off x="1067345" y="1482026"/>
            <a:ext cx="10057310" cy="511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utilizando o database do AzureSQLServer, onde ficará salvo todo nosso banco de dados e temos um backup no MYSQL, caso aconteça algum problema, o Azure também garante uma consistência maior de dados que podem ser acessados por aplicações, ambientes e máquinas que estão em lugares diferentes;</a:t>
            </a:r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usando uma </a:t>
            </a:r>
            <a:r>
              <a:rPr lang="pt-BR" sz="1632" dirty="0" err="1"/>
              <a:t>api</a:t>
            </a:r>
            <a:r>
              <a:rPr lang="pt-BR" sz="1632" dirty="0"/>
              <a:t> do Google Books, onde será feita a requisição dos dados tudo via front e salvaremos em nosso database apenas os dados relevantes para nós, como nome, descrição, tipo do livro e também possui alguns atributos a mais que implementamos para se adequar ao nosso sistema, como disponibilidade do livro e também disponibilizar </a:t>
            </a:r>
            <a:r>
              <a:rPr lang="pt-BR" sz="1632" dirty="0" err="1"/>
              <a:t>eBooks</a:t>
            </a:r>
            <a:r>
              <a:rPr lang="pt-BR" sz="1632" dirty="0"/>
              <a:t> e outras informações de livros que não estão em nossa base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A nossa web Application onde terá toda a conexão com o banco e que o nosso front vai consumir direto da nossa web Application, utilizamos Java, pois é uma linguagem que possui maior capacidade de adaptação em </a:t>
            </a:r>
            <a:r>
              <a:rPr lang="pt-BR" sz="1632" dirty="0" err="1"/>
              <a:t>S.Os</a:t>
            </a:r>
            <a:r>
              <a:rPr lang="pt-BR" sz="1632" dirty="0"/>
              <a:t> diferentes, sendo uma linguagem bastante difundida no atual cenário da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Foi utilizada arquitetura de </a:t>
            </a:r>
            <a:r>
              <a:rPr lang="pt-BR" sz="1632" dirty="0" err="1"/>
              <a:t>microserviços</a:t>
            </a:r>
            <a:r>
              <a:rPr lang="pt-BR" sz="1632" dirty="0"/>
              <a:t> para garantir uma maior escalabilidade do projeto, permitindo que diversos front-</a:t>
            </a:r>
            <a:r>
              <a:rPr lang="pt-BR" sz="1632" dirty="0" err="1"/>
              <a:t>ends</a:t>
            </a:r>
            <a:r>
              <a:rPr lang="pt-BR" sz="1632" dirty="0"/>
              <a:t> em diversas </a:t>
            </a:r>
            <a:r>
              <a:rPr lang="pt-BR" sz="1632"/>
              <a:t>plataformas diferentes.</a:t>
            </a:r>
            <a:endParaRPr lang="pt-BR" sz="1632" dirty="0"/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No nosso front, utilizaremos React, Html, Css e Js, linguagens em que os integrantes estão mais familiarizados, e pensando na escalabilidade, adicionamos um container de mobile, onde será feito em Kotlin para Android, e em paralelo fazer em React Native, onde atende Android e IOS.  </a:t>
            </a:r>
          </a:p>
          <a:p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2219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981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Hanan Ortiz</cp:lastModifiedBy>
  <cp:revision>20</cp:revision>
  <dcterms:created xsi:type="dcterms:W3CDTF">2021-10-07T21:29:00Z</dcterms:created>
  <dcterms:modified xsi:type="dcterms:W3CDTF">2021-11-09T23:51:55Z</dcterms:modified>
</cp:coreProperties>
</file>