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9" d="100"/>
          <a:sy n="69" d="100"/>
        </p:scale>
        <p:origin x="564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</a:t>
            </a:r>
          </a:p>
          <a:p>
            <a:pPr marL="0" lvl="1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	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Front End + Back End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Front End +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Gant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16377-BB3A-4F8A-B38C-E15BE1C454BE}"/>
              </a:ext>
            </a:extLst>
          </p:cNvPr>
          <p:cNvSpPr txBox="1"/>
          <p:nvPr/>
        </p:nvSpPr>
        <p:spPr>
          <a:xfrm>
            <a:off x="7225531" y="1404367"/>
            <a:ext cx="5496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Conectar Back End com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040560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15914</TotalTime>
  <Words>550</Words>
  <Application>Microsoft Office PowerPoint</Application>
  <PresentationFormat>Custom</PresentationFormat>
  <Paragraphs>208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PowerPoint Presentation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5- 23/09/2021 – 30/09/2021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LUCAS DONIZETE DOS SANTOS .</cp:lastModifiedBy>
  <cp:revision>357</cp:revision>
  <cp:lastPrinted>2018-08-30T22:45:44Z</cp:lastPrinted>
  <dcterms:created xsi:type="dcterms:W3CDTF">2016-12-01T16:19:35Z</dcterms:created>
  <dcterms:modified xsi:type="dcterms:W3CDTF">2021-09-23T00:05:54Z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