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9"/>
  </p:notesMasterIdLst>
  <p:handoutMasterIdLst>
    <p:handoutMasterId r:id="rId20"/>
  </p:handoutMasterIdLst>
  <p:sldIdLst>
    <p:sldId id="256" r:id="rId7"/>
    <p:sldId id="344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79" r:id="rId17"/>
    <p:sldId id="480" r:id="rId18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5940C-517F-4995-9484-BD5D72CD3449}" v="3" dt="2021-02-17T21:18:26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howGuides="1">
      <p:cViewPr varScale="1">
        <p:scale>
          <a:sx n="94" d="100"/>
          <a:sy n="94" d="100"/>
        </p:scale>
        <p:origin x="102" y="348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10/11/2021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10/11/2021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11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602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037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016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0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916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159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86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9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947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10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148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  <p:sldLayoutId id="2147483667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7 - 14/10/2021 – 21/10/2021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Passagem das telas “contato”,”login”,”cadastro”,”livro”,”lista-livro”,”usuario”,”perfil-usuario” e “cadastro livros” para React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Finalização do end-point retirada de livros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Integração com o back-end funcionando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Gant da segunda/terceira sprint em produção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end-points de devolução 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pagina home</a:t>
            </a: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0" lvl="1"/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Gant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82214" y="282529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82942FCC-51D7-4B47-AB3E-6BD310106286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5ADAF550-6797-4C0A-98D2-79746CAC4DBD}"/>
              </a:ext>
            </a:extLst>
          </p:cNvPr>
          <p:cNvSpPr>
            <a:spLocks noChangeAspect="1"/>
          </p:cNvSpPr>
          <p:nvPr/>
        </p:nvSpPr>
        <p:spPr>
          <a:xfrm>
            <a:off x="10185228" y="28427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77636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8 - 22/10/2021 – 28/10/2021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-point de devolução finalizado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-point </a:t>
            </a:r>
            <a:r>
              <a:rPr lang="pt-BR" sz="1323" b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 renovação finalizado</a:t>
            </a: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Pagina home finalizada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GANT finalizado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Diagrama de componente finalizado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Arquivo de layout finalizada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Iniciar classe de testes unitários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Fazer a validação de usuário logado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a conexão do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da página de perfil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Ajustes gerais de estilização do front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Dar continuidade na planilha UAT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82214" y="282529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82942FCC-51D7-4B47-AB3E-6BD310106286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5ADAF550-6797-4C0A-98D2-79746CAC4DBD}"/>
              </a:ext>
            </a:extLst>
          </p:cNvPr>
          <p:cNvSpPr>
            <a:spLocks noChangeAspect="1"/>
          </p:cNvSpPr>
          <p:nvPr/>
        </p:nvSpPr>
        <p:spPr>
          <a:xfrm>
            <a:off x="10185228" y="284273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1CD350-F23D-4C0F-9C54-8F84A937BAA5}"/>
              </a:ext>
            </a:extLst>
          </p:cNvPr>
          <p:cNvSpPr txBox="1"/>
          <p:nvPr/>
        </p:nvSpPr>
        <p:spPr>
          <a:xfrm>
            <a:off x="6987402" y="1238316"/>
            <a:ext cx="36757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Assinatura Azure</a:t>
            </a:r>
          </a:p>
        </p:txBody>
      </p:sp>
    </p:spTree>
    <p:extLst>
      <p:ext uri="{BB962C8B-B14F-4D97-AF65-F5344CB8AC3E}">
        <p14:creationId xmlns:p14="http://schemas.microsoft.com/office/powerpoint/2010/main" val="2499946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9 - 29/10/2021 – 11/11/2021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-point de devolução finalizado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Geração do Arquivo TXT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Inclusão do livro no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payload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usuário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Finalização da geração de usuários pendentes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Integração com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endpoint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de autenticação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de usuários logados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Continuação da planilha UAT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Inicio dos estudos sobre testes unitários com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Junit</a:t>
            </a: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Ajuste do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com as mudanças do banco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Iniciar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deploy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das aplicações na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azure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Iniciar classe de testes unitários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Trabalhar responsividade do site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Criar pagina de “Ranking”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Criar pagina de “Sem acesso”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a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gameficação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Dar continuidade na planilha UAT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Iniciar White </a:t>
            </a:r>
            <a:r>
              <a:rPr lang="pt-BR" sz="14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paper</a:t>
            </a: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82214" y="282529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82942FCC-51D7-4B47-AB3E-6BD310106286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1CD350-F23D-4C0F-9C54-8F84A937BAA5}"/>
              </a:ext>
            </a:extLst>
          </p:cNvPr>
          <p:cNvSpPr txBox="1"/>
          <p:nvPr/>
        </p:nvSpPr>
        <p:spPr>
          <a:xfrm>
            <a:off x="6987402" y="1238316"/>
            <a:ext cx="3675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/>
              <a:t>Verificar com a Tais sobre os arquivos de livros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/>
              <a:t>Começar o White </a:t>
            </a:r>
            <a:r>
              <a:rPr lang="pt-BR" sz="1200" dirty="0" err="1"/>
              <a:t>paper</a:t>
            </a:r>
            <a:r>
              <a:rPr lang="pt-BR" sz="1200" dirty="0"/>
              <a:t> do projeto</a:t>
            </a: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634FAC8B-9591-4988-A983-E2A328DF8D53}"/>
              </a:ext>
            </a:extLst>
          </p:cNvPr>
          <p:cNvSpPr>
            <a:spLocks noChangeAspect="1"/>
          </p:cNvSpPr>
          <p:nvPr/>
        </p:nvSpPr>
        <p:spPr>
          <a:xfrm>
            <a:off x="10194075" y="313264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25" name="Oval 120">
            <a:extLst>
              <a:ext uri="{FF2B5EF4-FFF2-40B4-BE49-F238E27FC236}">
                <a16:creationId xmlns:a16="http://schemas.microsoft.com/office/drawing/2014/main" id="{CB86A68A-BBAC-4EAC-8E3B-957B40FDD5FA}"/>
              </a:ext>
            </a:extLst>
          </p:cNvPr>
          <p:cNvSpPr>
            <a:spLocks noChangeAspect="1"/>
          </p:cNvSpPr>
          <p:nvPr/>
        </p:nvSpPr>
        <p:spPr>
          <a:xfrm>
            <a:off x="12105759" y="309897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89054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34354" y="1188343"/>
            <a:ext cx="4616024" cy="2809875"/>
          </a:xfrm>
        </p:spPr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33643" y="3998218"/>
            <a:ext cx="4616024" cy="3238797"/>
          </a:xfrm>
        </p:spPr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endParaRPr lang="pt-BR" dirty="0"/>
          </a:p>
          <a:p>
            <a:r>
              <a:rPr lang="pt-BR" dirty="0"/>
              <a:t>Nome do projeto:</a:t>
            </a:r>
          </a:p>
          <a:p>
            <a:r>
              <a:rPr lang="pt-BR" sz="3200" b="1" dirty="0" err="1"/>
              <a:t>ThothLib</a:t>
            </a:r>
            <a:endParaRPr lang="pt-BR" sz="3200" b="1" dirty="0"/>
          </a:p>
          <a:p>
            <a:r>
              <a:rPr lang="pt-BR" dirty="0"/>
              <a:t>Data: </a:t>
            </a:r>
          </a:p>
          <a:p>
            <a:r>
              <a:rPr lang="pt-BR" sz="2400" b="1" dirty="0"/>
              <a:t>19/08/2021</a:t>
            </a:r>
          </a:p>
          <a:p>
            <a:r>
              <a:rPr lang="pt-BR" b="1" dirty="0"/>
              <a:t>Grupo 4</a:t>
            </a:r>
          </a:p>
          <a:p>
            <a:r>
              <a:rPr lang="pt-BR" dirty="0"/>
              <a:t>Professor.: Alexander Barreira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1 - 12/08/2021 – 19/08/2021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Definição do projeto;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Organização da equipe (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Planner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Github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)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Lean UX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ProductBacklog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User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Stories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Inicializado o mapa de empatia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Storyboard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Script de perguntas para pesquisa em campo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Agenda para reuniões fixas da equipe não foi definida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Agenda para as entrevistas e assim inicializar a pesquisa de campo não foi definida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identidade visual (logo, paleta de cores)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Conclusão do mapa de empatia;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da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persona;</a:t>
            </a:r>
          </a:p>
          <a:p>
            <a:pPr marL="0" lvl="1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agenda semanal da equipe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2 - 19/08/2021 – 19/08/2021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identidade visual (logo, paleta de cores)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Conclusão do mapa de empatia;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da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agenda semanal da equipe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Criamos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site institucional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a idealizar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portal web com as funcionalidade do projeto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Primeira desenho do MER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Primeira versão da Jornada de usuário </a:t>
            </a: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Aguardando resposta da administradora da Biblioteca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Iniciar entregável de Estrutura de dados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Criar Modelo Spring do projeto;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Iniciar protótipo de telas;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modelo logico;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regra de negócio;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45084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3 - 26/08/2021 – 02/09/2021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Modelo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SpringBoot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Diagrama de classes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completo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Modelo lógico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772097" y="1164342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Definir funcionalidades do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Modelo Spring do projeto;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protótipo de telas;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 defTabSz="672130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regra de negócio;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Fazer jornada do usuário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*    Finalização de PowerPoint de apresentação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00514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4 - 15/09/2021 – 22/09/2021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Refinamos o modelo lógico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Refinamos o Protótipo de telas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Finalizamos o protótipo de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spring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protótipo de telas;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 defTabSz="672130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Validar com a Thais a possibilidade de aumentar o prazo de entrega para usuários com maiores rankings na plataforma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Validar com o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alex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atividade de usabilidade de Eng. Software 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61943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5 - 23/09/2021 – 30/09/2021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o desenvolvimento das telas Front 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o desenvolvimento do Back 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Finalizamos o modelo lógico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o Gantt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Dar sequencia com back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Conectar Back end+ Front end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Fazer ajustes no figma</a:t>
            </a: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Continuar desenvolvendo as telas</a:t>
            </a: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Conectar Back end+ Front end</a:t>
            </a: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Reunião com a Tais Okner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Atualização do Gantt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335B6-EDC1-4CA9-BAE3-E8852F9F1FFC}"/>
              </a:ext>
            </a:extLst>
          </p:cNvPr>
          <p:cNvSpPr txBox="1"/>
          <p:nvPr/>
        </p:nvSpPr>
        <p:spPr>
          <a:xfrm>
            <a:off x="6912041" y="1132960"/>
            <a:ext cx="477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+mj-lt"/>
              </a:rPr>
              <a:t>Conexão do Back End com o banco</a:t>
            </a:r>
            <a:endParaRPr lang="pt-B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22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5 - 31/09/2021 – 06/10/2021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a Integração do back end com o front end(Tela Cadastro de livros)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Refinamos os end points de Cadastro de livros, cadastro de alunos e consulta de livros.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Terminamos integração back end com o Azure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Conclusão da estilização da tela de usuario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a integração do React no Header, Footer e sidenav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Terminamos </a:t>
            </a:r>
            <a:r>
              <a:rPr lang="pt-BR" sz="1323" b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 Gantt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Alinhar back end com o diagrama de classes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a integração do React no Header, Footer e sidenav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Integração com o back end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Começar desenho de arquitetura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335B6-EDC1-4CA9-BAE3-E8852F9F1FFC}"/>
              </a:ext>
            </a:extLst>
          </p:cNvPr>
          <p:cNvSpPr txBox="1"/>
          <p:nvPr/>
        </p:nvSpPr>
        <p:spPr>
          <a:xfrm>
            <a:off x="6912041" y="1132960"/>
            <a:ext cx="4777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+mj-lt"/>
              </a:rPr>
              <a:t>Conexão do Back End com o front problemas com o metodo fetch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+mj-lt"/>
              </a:rPr>
              <a:t>Alinhar as questões sobre a classe lista</a:t>
            </a:r>
            <a:endParaRPr lang="pt-BR" sz="1600" dirty="0">
              <a:latin typeface="+mj-lt"/>
            </a:endParaRP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82942FCC-51D7-4B47-AB3E-6BD310106286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5ADAF550-6797-4C0A-98D2-79746CAC4DBD}"/>
              </a:ext>
            </a:extLst>
          </p:cNvPr>
          <p:cNvSpPr>
            <a:spLocks noChangeAspect="1"/>
          </p:cNvSpPr>
          <p:nvPr/>
        </p:nvSpPr>
        <p:spPr>
          <a:xfrm>
            <a:off x="10185228" y="28427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7116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6 - 06/10/2021 – 13/10/2021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Passagem das telas “contato”,”login”,”cadastro”,”livro”,”lista-livro”,”usuario”,”perfil-usuario” e “cadastro livros” para React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Finalização do end-point retirada de livros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Integração com o back-end funcionando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Gant da segunda/terceira sprint em produção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end-points de devolução 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pagina home</a:t>
            </a: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0" lvl="1"/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Gant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82214" y="282529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82942FCC-51D7-4B47-AB3E-6BD310106286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5ADAF550-6797-4C0A-98D2-79746CAC4DBD}"/>
              </a:ext>
            </a:extLst>
          </p:cNvPr>
          <p:cNvSpPr>
            <a:spLocks noChangeAspect="1"/>
          </p:cNvSpPr>
          <p:nvPr/>
        </p:nvSpPr>
        <p:spPr>
          <a:xfrm>
            <a:off x="10185228" y="28427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09561095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16305</TotalTime>
  <Words>1149</Words>
  <Application>Microsoft Office PowerPoint</Application>
  <PresentationFormat>Personalizar</PresentationFormat>
  <Paragraphs>391</Paragraphs>
  <Slides>12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12</vt:i4>
      </vt:variant>
    </vt:vector>
  </HeadingPairs>
  <TitlesOfParts>
    <vt:vector size="22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Apresentação do PowerPoint</vt:lpstr>
      <vt:lpstr>SEMANA 1 - 12/08/2021 – 19/08/2021</vt:lpstr>
      <vt:lpstr>SEMANA 2 - 19/08/2021 – 19/08/2021</vt:lpstr>
      <vt:lpstr>SEMANA 3 - 26/08/2021 – 02/09/2021</vt:lpstr>
      <vt:lpstr>SEMANA 4 - 15/09/2021 – 22/09/2021</vt:lpstr>
      <vt:lpstr>SEMANA 5 - 23/09/2021 – 30/09/2021</vt:lpstr>
      <vt:lpstr>SEMANA 5 - 31/09/2021 – 06/10/2021</vt:lpstr>
      <vt:lpstr>SEMANA 6 - 06/10/2021 – 13/10/2021</vt:lpstr>
      <vt:lpstr>SEMANA 7 - 14/10/2021 – 21/10/2021</vt:lpstr>
      <vt:lpstr>SEMANA 8 - 22/10/2021 – 28/10/2021</vt:lpstr>
      <vt:lpstr>SEMANA 9 - 29/10/2021 – 11/11/2021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LUIS GUSTAVO DE ARAUJO SILVA .</cp:lastModifiedBy>
  <cp:revision>364</cp:revision>
  <cp:lastPrinted>2018-08-30T22:45:44Z</cp:lastPrinted>
  <dcterms:created xsi:type="dcterms:W3CDTF">2016-12-01T16:19:35Z</dcterms:created>
  <dcterms:modified xsi:type="dcterms:W3CDTF">2021-11-10T22:56:20Z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