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8"/>
  </p:notesMasterIdLst>
  <p:handoutMasterIdLst>
    <p:handoutMasterId r:id="rId19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>
        <p:scale>
          <a:sx n="66" d="100"/>
          <a:sy n="66" d="100"/>
        </p:scale>
        <p:origin x="516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03/11/2021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03/11/2021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0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4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4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763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 renovação finalizado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home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componente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Arquivo de layout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 validação de usuário logado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conexão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página de perfil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gerais de estilização do front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Assinatura Azure</a:t>
            </a:r>
          </a:p>
        </p:txBody>
      </p:sp>
    </p:spTree>
    <p:extLst>
      <p:ext uri="{BB962C8B-B14F-4D97-AF65-F5344CB8AC3E}">
        <p14:creationId xmlns:p14="http://schemas.microsoft.com/office/powerpoint/2010/main" val="249994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16286</TotalTime>
  <Words>1004</Words>
  <Application>Microsoft Office PowerPoint</Application>
  <PresentationFormat>Personalizar</PresentationFormat>
  <Paragraphs>348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  <vt:lpstr>SEMANA 6 - 06/10/2021 – 13/10/2021</vt:lpstr>
      <vt:lpstr>SEMANA 6 - 06/10/2021 – 13/10/2021</vt:lpstr>
      <vt:lpstr>SEMANA 6 - 06/10/2021 – 13/10/2021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Matheus Alencar</cp:lastModifiedBy>
  <cp:revision>362</cp:revision>
  <cp:lastPrinted>2018-08-30T22:45:44Z</cp:lastPrinted>
  <dcterms:created xsi:type="dcterms:W3CDTF">2016-12-01T16:19:35Z</dcterms:created>
  <dcterms:modified xsi:type="dcterms:W3CDTF">2021-11-03T22:16:57Z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