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36" d="100"/>
          <a:sy n="36" d="100"/>
        </p:scale>
        <p:origin x="10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, Lucas Donizete dos" userId="e5a02658-30a8-4bdf-be5d-94b0eaee584f" providerId="ADAL" clId="{C4C77103-2B86-4FFC-B6D0-B98F967DABD8}"/>
    <pc:docChg chg="custSel modSld">
      <pc:chgData name="Santos, Lucas Donizete dos" userId="e5a02658-30a8-4bdf-be5d-94b0eaee584f" providerId="ADAL" clId="{C4C77103-2B86-4FFC-B6D0-B98F967DABD8}" dt="2021-11-22T14:26:56.508" v="421" actId="20577"/>
      <pc:docMkLst>
        <pc:docMk/>
      </pc:docMkLst>
      <pc:sldChg chg="modSp mod">
        <pc:chgData name="Santos, Lucas Donizete dos" userId="e5a02658-30a8-4bdf-be5d-94b0eaee584f" providerId="ADAL" clId="{C4C77103-2B86-4FFC-B6D0-B98F967DABD8}" dt="2021-11-22T14:26:56.508" v="421" actId="20577"/>
        <pc:sldMkLst>
          <pc:docMk/>
          <pc:sldMk cId="3821222906" sldId="258"/>
        </pc:sldMkLst>
        <pc:spChg chg="mod">
          <ac:chgData name="Santos, Lucas Donizete dos" userId="e5a02658-30a8-4bdf-be5d-94b0eaee584f" providerId="ADAL" clId="{C4C77103-2B86-4FFC-B6D0-B98F967DABD8}" dt="2021-11-22T14:26:56.508" v="421" actId="20577"/>
          <ac:spMkLst>
            <pc:docMk/>
            <pc:sldMk cId="3821222906" sldId="258"/>
            <ac:spMk id="3" creationId="{720A5CC8-59F8-4FAC-9C54-74D76734FD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0B1F6-46D6-4DFB-801B-1509E92FA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46C3B3-7996-4F3F-845C-F700E0975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BC17A-113C-4516-BC3A-2EEAA504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4CD6BD-630B-4FD0-8518-2BD22593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32D2BB-6941-46EF-A76D-5B5680FD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5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C30C2-B819-4A45-A8E2-425C30CA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DAF86F-9519-4BEA-B9E8-9F0CB9682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978B20-6391-42BF-A464-F90ACB96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F17BE9-6640-40AB-A7B4-5F43AA48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453E37-302F-40E8-AF43-FC497BD0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65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EC791F-F92F-467D-AF4E-083630CA7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C48D75-C23C-454F-909B-EE8E0A0A1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CFC47C-B28E-46CB-8FFE-8729CDE5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8E6126-D106-491C-8DAD-376B31AA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ACD9FF-9F65-4072-AC3D-C38781A5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01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6254E-1200-449D-9C12-0CD065AE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60B0B-5F1D-47B7-824C-412BA50F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48B45-7526-47FA-A280-93B03CA1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E88DA-DE54-4D7E-A74C-87A08473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ADE4E-6F75-45FC-8C31-F1C6A808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60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1CC49-FA77-42DB-A840-2CE2DCB0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BC10CF-580A-4735-9D17-931A8E41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D7F95-3EEA-4378-A1FF-5A360DF2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476DC-A7CC-473B-97E7-F42CD7B4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D6499F-3001-43E9-8747-F7A2516C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76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36B9F-8FA4-4521-8D44-ED1E5C08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A8E46-4EFA-415F-A673-E3802CDDF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DCC565-845A-47F4-B1D8-3B962E589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12E193-682A-451D-88A8-B05F1573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2453F5-28C9-4223-995F-5110464D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E68267-7F40-4B93-8312-E55816E1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74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2A3A1-88E5-4FBF-89A0-F64FD14E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6459F6-BC24-459E-9264-6ACB3110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E22711-A349-413B-8818-F01976748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58DC9D-34A3-4E85-AE90-0451F39B2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A4B0D2-EE1D-46B9-B114-E312E5F7E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28237C-07F2-45E7-9DDA-B1D1D4FF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E02D57-E3C1-4DC4-BD59-5A9D1FFF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449687-9311-40D1-9835-B8797726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0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F6A44-B1D0-40E8-B0D4-869F538C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440FFE-EA46-4AB5-8CC4-0631CC29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0466F2-62A7-4CB7-B65B-7AC528C9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81F6D-5278-4AF7-B1C8-7FF9293F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5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6E467A-FB95-4CA1-863C-3C70C56E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B36D56-FABC-49AA-9AF7-005433E8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4D64C9-BEFE-4023-9562-1435D36B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2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9261C-01F9-447B-8D33-AA43E6C1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ACB4E-899D-46B2-890D-1F941791A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341332-A0B6-42DF-8CE1-E467ABDA1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907FBD-CD26-45F4-8720-DECC2CED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790251-AE81-4497-BC34-6AD05281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8741A2-7A66-4B58-8FC6-D0200C6A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0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CD6AE-4744-4135-88D5-6D8F9846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7AEC08-7902-49A0-A550-FD4832461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F55A0-AB4A-44F2-8D47-8F570AF6C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5E6719-8B1E-4A23-A09F-6EF143C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004-4CBE-4F43-A10C-F8DD097C79A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7602FA-93BD-46A9-8947-ADF3460F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1C41D-F309-453B-89F1-94288EAF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EF-B461-4CE9-9FA0-27AA099706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92C529-97B1-42DD-A738-A11C2A82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D0DCB-706F-4DFB-8F2B-234677B0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B5DA5-33B7-4C4C-9885-EB97E7D83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004-4CBE-4F43-A10C-F8DD097C79A9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FF7D89-8835-48B3-AE11-8BB018D06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93180F-C3D6-40EB-AF85-E4D3153DD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6BDEF-B461-4CE9-9FA0-27AA099706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55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020C86-1904-43CB-922F-89CCDD4731C0}"/>
              </a:ext>
            </a:extLst>
          </p:cNvPr>
          <p:cNvSpPr/>
          <p:nvPr/>
        </p:nvSpPr>
        <p:spPr>
          <a:xfrm>
            <a:off x="228600" y="139700"/>
            <a:ext cx="117348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04CC224-FF17-4182-B9A4-BAD5421B1F7C}"/>
              </a:ext>
            </a:extLst>
          </p:cNvPr>
          <p:cNvSpPr/>
          <p:nvPr/>
        </p:nvSpPr>
        <p:spPr>
          <a:xfrm>
            <a:off x="3779980" y="630188"/>
            <a:ext cx="490681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ThothLibs</a:t>
            </a:r>
            <a:endParaRPr lang="pt-BR" sz="72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52256A-5EC2-4A6B-87D2-041C8E672C45}"/>
              </a:ext>
            </a:extLst>
          </p:cNvPr>
          <p:cNvSpPr txBox="1"/>
          <p:nvPr/>
        </p:nvSpPr>
        <p:spPr>
          <a:xfrm>
            <a:off x="660400" y="3708400"/>
            <a:ext cx="1037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Autores: </a:t>
            </a:r>
            <a:r>
              <a:rPr lang="pt-BR" dirty="0" err="1">
                <a:effectLst/>
                <a:latin typeface="Arial" panose="020B0604020202020204" pitchFamily="34" charset="0"/>
              </a:rPr>
              <a:t>Hannan</a:t>
            </a:r>
            <a:r>
              <a:rPr lang="pt-BR" dirty="0">
                <a:effectLst/>
                <a:latin typeface="Arial" panose="020B0604020202020204" pitchFamily="34" charset="0"/>
              </a:rPr>
              <a:t> </a:t>
            </a:r>
            <a:r>
              <a:rPr lang="pt-BR" dirty="0" err="1">
                <a:effectLst/>
                <a:latin typeface="Arial" panose="020B0604020202020204" pitchFamily="34" charset="0"/>
              </a:rPr>
              <a:t>ortiz</a:t>
            </a:r>
            <a:r>
              <a:rPr lang="pt-BR" dirty="0">
                <a:effectLst/>
                <a:latin typeface="Arial" panose="020B0604020202020204" pitchFamily="34" charset="0"/>
              </a:rPr>
              <a:t>, José Eduardo, Lucas Alves, Lucas Donizete, Luis Gustavo, Matheus Alencar </a:t>
            </a:r>
            <a:br>
              <a:rPr lang="pt-BR" dirty="0"/>
            </a:br>
            <a:r>
              <a:rPr lang="pt-BR" dirty="0">
                <a:effectLst/>
                <a:latin typeface="Arial" panose="020B0604020202020204" pitchFamily="34" charset="0"/>
              </a:rPr>
              <a:t>Alunos do Curso de Tecnologia em Análise e Desenvolvimento de Sistemas – 3º Semestre 2021-2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3873C4-D40A-4E52-8846-B24F56D0403D}"/>
              </a:ext>
            </a:extLst>
          </p:cNvPr>
          <p:cNvSpPr txBox="1"/>
          <p:nvPr/>
        </p:nvSpPr>
        <p:spPr>
          <a:xfrm>
            <a:off x="1336040" y="5024050"/>
            <a:ext cx="9024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Orientador: Professor Alex Barreira</a:t>
            </a:r>
            <a:br>
              <a:rPr lang="pt-BR" dirty="0"/>
            </a:br>
            <a:br>
              <a:rPr lang="pt-BR" dirty="0"/>
            </a:br>
            <a:r>
              <a:rPr lang="pt-BR" dirty="0" err="1">
                <a:effectLst/>
                <a:latin typeface="Arial" panose="020B0604020202020204" pitchFamily="34" charset="0"/>
              </a:rPr>
              <a:t>BandTec</a:t>
            </a:r>
            <a:r>
              <a:rPr lang="pt-BR" dirty="0">
                <a:effectLst/>
                <a:latin typeface="Arial" panose="020B0604020202020204" pitchFamily="34" charset="0"/>
              </a:rPr>
              <a:t> – São Paulo – 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9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13D79-3A14-467A-8727-5074CD0B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60336"/>
            <a:ext cx="2235200" cy="64770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Resumo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FCBFC-F4B5-4CAC-A961-FACC156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0001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Este projeto trata-se do desenvolvimento de um aplicação para utilização em computadores (desktop e laptop), otimizando a gestão e controle de estoque de livros nas Instituições de Ensino.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Os grupos de usuários que farão uso da aplicação será: Administradores responsáveis pela gestão e controle de estoque da biblioteca; Alunos da instituição,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Os maiores motivadores para o desenvolvimento desse projeto foram: Garantir maior segurança em processos de retirada e devolução no estoque;</a:t>
            </a:r>
          </a:p>
          <a:p>
            <a:pPr marL="0" indent="0">
              <a:buNone/>
            </a:pPr>
            <a:r>
              <a:rPr lang="pt-BR" dirty="0"/>
              <a:t>Agilizar o trabalho do administrador em validar as pendencias para com a biblioteca; Sustentabilidade na exclusão da utilização de papel para relatórios, controle de entrada e saída dos livros;</a:t>
            </a:r>
          </a:p>
        </p:txBody>
      </p:sp>
    </p:spTree>
    <p:extLst>
      <p:ext uri="{BB962C8B-B14F-4D97-AF65-F5344CB8AC3E}">
        <p14:creationId xmlns:p14="http://schemas.microsoft.com/office/powerpoint/2010/main" val="220186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01362-4BE9-4200-92A5-9CB01549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0" y="123825"/>
            <a:ext cx="4508500" cy="81597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dirty="0">
                <a:solidFill>
                  <a:schemeClr val="accent1">
                    <a:lumMod val="75000"/>
                  </a:schemeClr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0A5CC8-59F8-4FAC-9C54-74D76734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Em instituições de ensino pelo Brasil ainda utilizam a forma tradicional de gestão de entrada e saída de livros, ou seja, de forma escrita em planilhas de papel físico é uma realidade presente em diversos estados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Nessa atual forma de gestão podem ocorrer diversos problemas como: falta de controle de estoque, perca(perda) de livros, rasura do papel, pouca agilidade, pouca sustentabilidade. E esses problemas desencadeiam diversos outros problemas, De acordo com o Site “http://aems.edu.br/”</a:t>
            </a:r>
          </a:p>
          <a:p>
            <a:pPr marL="0" indent="0">
              <a:buNone/>
            </a:pPr>
            <a:r>
              <a:rPr lang="pt-BR" sz="2300" dirty="0"/>
              <a:t>“Segundo o Instituto </a:t>
            </a:r>
            <a:r>
              <a:rPr lang="pt-BR" sz="2300" dirty="0" err="1"/>
              <a:t>Akatu</a:t>
            </a:r>
            <a:r>
              <a:rPr lang="pt-BR" sz="2300" dirty="0"/>
              <a:t>, instituição que estimula o consumo consciente, a produção de papel está entre os processos industriais que mais consomem água. Para entender o sistema industrial do setor necessita 540 litros de água para produzir um quilo de papel.”</a:t>
            </a:r>
          </a:p>
          <a:p>
            <a:pPr marL="0" indent="0">
              <a:buNone/>
            </a:pPr>
            <a:r>
              <a:rPr lang="pt-BR" sz="2300" dirty="0"/>
              <a:t>[...]”</a:t>
            </a:r>
            <a:r>
              <a:rPr lang="pt-BR" sz="1600" dirty="0"/>
              <a:t> </a:t>
            </a:r>
            <a:r>
              <a:rPr lang="pt-BR" sz="2300" dirty="0"/>
              <a:t>para fazer uma folha de papel A4 são necessários 10 litros de água.</a:t>
            </a:r>
            <a:r>
              <a:rPr lang="pt-BR" sz="3400" dirty="0"/>
              <a:t> </a:t>
            </a:r>
            <a:r>
              <a:rPr lang="pt-BR" sz="2300" dirty="0"/>
              <a:t>”</a:t>
            </a:r>
          </a:p>
          <a:p>
            <a:pPr marL="0" indent="0">
              <a:buNone/>
            </a:pPr>
            <a:r>
              <a:rPr lang="pt-BR" dirty="0"/>
              <a:t>E isso acaba não sendo sustentável visto que temos outras formas de resolver essa mesma questão sem utilizar papel, além da agua também devemos observar todo o desmatamento causado para utilizar todo essa papel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visto a prática de fazer a gestão em papel gera inúmeros problemas e pensando nesses processos nos criamos a </a:t>
            </a:r>
            <a:r>
              <a:rPr lang="pt-BR" b="1" dirty="0"/>
              <a:t>ThothLibs </a:t>
            </a:r>
            <a:r>
              <a:rPr lang="pt-BR" dirty="0"/>
              <a:t>– uma aplicação Desktop(Windows, MAC e Linux) com objetivo de eliminar o controle com papel físico e implementar o controle digital. Com isso isso esperamos aumentar a eficiencia do processo, melhorar a segurança e diminuir perdas de livros, além disso, esperamos trazer alguns outros beneficios como historico de ações do aluno, agilidade no atendimento nas bibliotecas que possuem nosso sistema, segurança e confiabilidade.</a:t>
            </a:r>
          </a:p>
          <a:p>
            <a:endParaRPr lang="pt-BR" dirty="0"/>
          </a:p>
          <a:p>
            <a:r>
              <a:rPr lang="pt-BR" dirty="0"/>
              <a:t>O relatorio será gerado atraves da nossa aplicação Desktop onde apenas o Administrador terá permissão e acesso para gerar, e nesse relatorio estará descrito todas as açoes dentro de uma periodo escolhido pelo administrador.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2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DA23-C46A-4232-BD54-3E485286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8" y="1640682"/>
            <a:ext cx="10385612" cy="453628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nosso projeto passou por uma fase de planejamento bem estruturada, nela passamos por diversas ferramentas, técnicas e metodologias como user journey map, mapa de empatia, LeanUX, Story board, Gantt e Proto Persona. </a:t>
            </a:r>
            <a:r>
              <a:rPr lang="pt-BR"/>
              <a:t>Essa fase foi muito importante para visualizarmos onde nosso projeto se encaixaria diante ao mercado, e para termos um ponto focal para trabalharmos, e assim criarmos nossa aplicação para o cliente final ideial.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556A63-73A4-4939-A4A2-C1FB88DC3EBC}"/>
              </a:ext>
            </a:extLst>
          </p:cNvPr>
          <p:cNvSpPr txBox="1">
            <a:spLocks/>
          </p:cNvSpPr>
          <p:nvPr/>
        </p:nvSpPr>
        <p:spPr>
          <a:xfrm>
            <a:off x="254000" y="160336"/>
            <a:ext cx="2235200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Solução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1B27D7-CAAD-4A75-80B8-3C70823A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2980"/>
            <a:ext cx="3802530" cy="647701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planejamento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27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562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Resumo</vt:lpstr>
      <vt:lpstr>Introdução</vt:lpstr>
      <vt:lpstr>planejamento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EDUARDO COSTA SALLES .</dc:creator>
  <cp:lastModifiedBy>Santos, Lucas Donizete dos</cp:lastModifiedBy>
  <cp:revision>4</cp:revision>
  <dcterms:created xsi:type="dcterms:W3CDTF">2021-11-19T00:29:58Z</dcterms:created>
  <dcterms:modified xsi:type="dcterms:W3CDTF">2021-11-22T15:52:09Z</dcterms:modified>
</cp:coreProperties>
</file>