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21"/>
  </p:notesMasterIdLst>
  <p:handoutMasterIdLst>
    <p:handoutMasterId r:id="rId22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 varScale="1">
        <p:scale>
          <a:sx n="65" d="100"/>
          <a:sy n="65" d="100"/>
        </p:scale>
        <p:origin x="564" y="10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25/11/2021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02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3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24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4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5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8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4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4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7 - 14/10/2021 – 21/10/2021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Passagem das telas “contato”,”login”,”cadastro”,”livro”,”lista-livro”,”usuario”,”perfil-usuario” e “cadastro livros” para React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end-point retirada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back-end funcionando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da segunda/terceira sprint em produção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pagina home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Gant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7763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8 - 22/10/2021 – 28/10/2021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de devolução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 renovação finalizado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Pagina home finalizada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componente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Arquivo de layout finalizada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classe de testes unitários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 validação de usuário logado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 conexão do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da página de perfil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gerais de estilização do front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CD350-F23D-4C0F-9C54-8F84A937BAA5}"/>
              </a:ext>
            </a:extLst>
          </p:cNvPr>
          <p:cNvSpPr txBox="1"/>
          <p:nvPr/>
        </p:nvSpPr>
        <p:spPr>
          <a:xfrm>
            <a:off x="6987402" y="1238316"/>
            <a:ext cx="36757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Assinatura Azure</a:t>
            </a:r>
          </a:p>
        </p:txBody>
      </p:sp>
    </p:spTree>
    <p:extLst>
      <p:ext uri="{BB962C8B-B14F-4D97-AF65-F5344CB8AC3E}">
        <p14:creationId xmlns:p14="http://schemas.microsoft.com/office/powerpoint/2010/main" val="249994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9 - 29/10/2021 – 11/11/2021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de devolução finalizado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Geração do Arquivo TXT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Inclusão do livro no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payload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usuário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da geração de usuários pendentes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endpoint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autenticação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usuários logados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Continuação da planilha UAT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dos estudos sobre testes unitários com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Junit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 do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 as mudanças do banco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deploy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das aplicações na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azure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classe de testes unitários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Trabalhar responsividade do site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pagina de “Ranking”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pagina de “Sem acesso”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gameficação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White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paper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CD350-F23D-4C0F-9C54-8F84A937BAA5}"/>
              </a:ext>
            </a:extLst>
          </p:cNvPr>
          <p:cNvSpPr txBox="1"/>
          <p:nvPr/>
        </p:nvSpPr>
        <p:spPr>
          <a:xfrm>
            <a:off x="6987402" y="1238316"/>
            <a:ext cx="367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/>
              <a:t>Verificar com a Tais sobre os arquivos de livros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/>
              <a:t>Começar o White </a:t>
            </a:r>
            <a:r>
              <a:rPr lang="pt-BR" sz="1200" dirty="0" err="1"/>
              <a:t>paper</a:t>
            </a:r>
            <a:r>
              <a:rPr lang="pt-BR" sz="1200" dirty="0"/>
              <a:t> do projeto</a:t>
            </a: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634FAC8B-9591-4988-A983-E2A328DF8D53}"/>
              </a:ext>
            </a:extLst>
          </p:cNvPr>
          <p:cNvSpPr>
            <a:spLocks noChangeAspect="1"/>
          </p:cNvSpPr>
          <p:nvPr/>
        </p:nvSpPr>
        <p:spPr>
          <a:xfrm>
            <a:off x="10194075" y="313264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Oval 120">
            <a:extLst>
              <a:ext uri="{FF2B5EF4-FFF2-40B4-BE49-F238E27FC236}">
                <a16:creationId xmlns:a16="http://schemas.microsoft.com/office/drawing/2014/main" id="{CB86A68A-BBAC-4EAC-8E3B-957B40FDD5FA}"/>
              </a:ext>
            </a:extLst>
          </p:cNvPr>
          <p:cNvSpPr>
            <a:spLocks noChangeAspect="1"/>
          </p:cNvSpPr>
          <p:nvPr/>
        </p:nvSpPr>
        <p:spPr>
          <a:xfrm>
            <a:off x="12105759" y="30989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905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10 - 19/10/2021 – 25/11/2021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Deploy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inicializado nas aplicações na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azure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Classe de testes unitários inicializado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Responsividade do site quase completado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Pagina de “Sem acesso” Completada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Fluxo de reserva, retirada e devolução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Finalizando a planilha UAT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White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paper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Subir os códigos do Front/Back no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azure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os testes unitários.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-point de importação de arquivo.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fluxo dos livros. 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detalhes de responsividade do site.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ao White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paper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.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1CD350-F23D-4C0F-9C54-8F84A937BAA5}"/>
              </a:ext>
            </a:extLst>
          </p:cNvPr>
          <p:cNvSpPr txBox="1"/>
          <p:nvPr/>
        </p:nvSpPr>
        <p:spPr>
          <a:xfrm>
            <a:off x="6987402" y="1238316"/>
            <a:ext cx="3675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/>
              <a:t>White </a:t>
            </a:r>
            <a:r>
              <a:rPr lang="pt-BR" sz="1200" dirty="0" err="1"/>
              <a:t>paper</a:t>
            </a:r>
            <a:endParaRPr lang="pt-BR" sz="1200" dirty="0"/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634FAC8B-9591-4988-A983-E2A328DF8D53}"/>
              </a:ext>
            </a:extLst>
          </p:cNvPr>
          <p:cNvSpPr>
            <a:spLocks noChangeAspect="1"/>
          </p:cNvSpPr>
          <p:nvPr/>
        </p:nvSpPr>
        <p:spPr>
          <a:xfrm>
            <a:off x="10194075" y="313264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Oval 120">
            <a:extLst>
              <a:ext uri="{FF2B5EF4-FFF2-40B4-BE49-F238E27FC236}">
                <a16:creationId xmlns:a16="http://schemas.microsoft.com/office/drawing/2014/main" id="{CB86A68A-BBAC-4EAC-8E3B-957B40FDD5FA}"/>
              </a:ext>
            </a:extLst>
          </p:cNvPr>
          <p:cNvSpPr>
            <a:spLocks noChangeAspect="1"/>
          </p:cNvSpPr>
          <p:nvPr/>
        </p:nvSpPr>
        <p:spPr>
          <a:xfrm>
            <a:off x="12105759" y="30989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2866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11 </a:t>
            </a:r>
            <a:r>
              <a:rPr lang="en-US" sz="2646">
                <a:solidFill>
                  <a:prstClr val="black"/>
                </a:solidFill>
                <a:latin typeface="Simplon Oi Headline"/>
                <a:cs typeface="Simplon Oi Headline"/>
              </a:rPr>
              <a:t>- 18/11/2021 – 25/11/2021</a:t>
            </a:r>
            <a:endParaRPr lang="en-US" sz="2646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Finalizado a classe de  testes unitarios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de fluxo dos livros. 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Finalizado detalhes de responsividade do site</a:t>
            </a: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Finalizado o conteudo do White Paper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Subimos o codigo do back no Azure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Finalizado conteudo White paper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Subir os códigos do Front no azure.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end-point de importação de arquivo.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o tratamento de excessoes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Corrigir bugs fluxo de livros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Subir WebSite na Azure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continuidade na planilha UAT.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White paper.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0044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634FAC8B-9591-4988-A983-E2A328DF8D53}"/>
              </a:ext>
            </a:extLst>
          </p:cNvPr>
          <p:cNvSpPr>
            <a:spLocks noChangeAspect="1"/>
          </p:cNvSpPr>
          <p:nvPr/>
        </p:nvSpPr>
        <p:spPr>
          <a:xfrm>
            <a:off x="10194075" y="313264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6623B923-5FF4-4E18-A77A-CF635C9F50BB}"/>
              </a:ext>
            </a:extLst>
          </p:cNvPr>
          <p:cNvSpPr>
            <a:spLocks noChangeAspect="1"/>
          </p:cNvSpPr>
          <p:nvPr/>
        </p:nvSpPr>
        <p:spPr>
          <a:xfrm>
            <a:off x="12088019" y="307486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2967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3 - 26/08/2021 – 02/09/2021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completo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72097" y="1164342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Definir funcionalidades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jornada do usuário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*    Finalização de PowerPoint de apresentação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51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4 - 15/09/2021 –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Protótipo de telas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protótipo de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a Thais a possibilidade de aumentar o prazo de entrega para usuários com maiores rankings na plataforma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atividade de usabilidade de Eng. Software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194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5 - 23/09/2021 – 30/09/2021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das telas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do Back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sequencia com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ajustes no figma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Continuar desenvolvendo as telas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Reunião com a Tais Okner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Gantt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banco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2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5 - 31/09/2021 – 06/10/2021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back end com o front end(Tela Cadastro de livros)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os end points de Cadastro de livros, cadastro de alunos e consulta de livros.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integração back end com o Azure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da estilização da tela de usuario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React no Header, Footer e sidenav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Alinhar back end com o diagrama de classes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a integração do React no Header, Footer e sidenav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 end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desenho de arquitetura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front problemas com o metodo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Alinhar as questões sobre a classe lista</a:t>
            </a:r>
            <a:endParaRPr lang="pt-BR" sz="1600" dirty="0">
              <a:latin typeface="+mj-lt"/>
            </a:endParaRP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11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6 - 06/10/2021 –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Passagem das telas “contato”,”login”,”cadastro”,”livro”,”lista-livro”,”usuario”,”perfil-usuario” e “cadastro livros” para React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end-point retirada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back-end funcionando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da segunda/terceira sprint em produção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pagina home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Gant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09561095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16800</TotalTime>
  <Words>1397</Words>
  <Application>Microsoft Office PowerPoint</Application>
  <PresentationFormat>Personalizar</PresentationFormat>
  <Paragraphs>475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1 - 12/08/2021 – 19/08/2021</vt:lpstr>
      <vt:lpstr>SEMANA 2 - 19/08/2021 – 19/08/2021</vt:lpstr>
      <vt:lpstr>SEMANA 3 - 26/08/2021 – 02/09/2021</vt:lpstr>
      <vt:lpstr>SEMANA 4 - 15/09/2021 – 22/09/2021</vt:lpstr>
      <vt:lpstr>SEMANA 5 - 23/09/2021 – 30/09/2021</vt:lpstr>
      <vt:lpstr>SEMANA 5 - 31/09/2021 – 06/10/2021</vt:lpstr>
      <vt:lpstr>SEMANA 6 - 06/10/2021 – 13/10/2021</vt:lpstr>
      <vt:lpstr>SEMANA 7 - 14/10/2021 – 21/10/2021</vt:lpstr>
      <vt:lpstr>SEMANA 8 - 22/10/2021 – 28/10/2021</vt:lpstr>
      <vt:lpstr>SEMANA 9 - 29/10/2021 – 11/11/2021</vt:lpstr>
      <vt:lpstr>SEMANA 10 - 19/10/2021 – 25/11/2021</vt:lpstr>
      <vt:lpstr>SEMANA 11 - 18/11/2021 – 25/11/2021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Hanan Ortiz</cp:lastModifiedBy>
  <cp:revision>368</cp:revision>
  <cp:lastPrinted>2018-08-30T22:45:44Z</cp:lastPrinted>
  <dcterms:created xsi:type="dcterms:W3CDTF">2016-12-01T16:19:35Z</dcterms:created>
  <dcterms:modified xsi:type="dcterms:W3CDTF">2021-11-25T19:46:18Z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