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24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21/02/2022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</a:t>
            </a:r>
            <a:r>
              <a:rPr lang="en-US" sz="2646">
                <a:solidFill>
                  <a:prstClr val="black"/>
                </a:solidFill>
                <a:latin typeface="Simplon Oi Headline"/>
                <a:cs typeface="Simplon Oi Headline"/>
              </a:rPr>
              <a:t>- 16/02/2022 – 23/02/2022</a:t>
            </a:r>
            <a:endParaRPr lang="en-US" sz="2646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Montagem do mapa de persona (Administrador e Usuário);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modelo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e designar funções dos integrantes do </a:t>
            </a:r>
            <a:r>
              <a:rPr lang="pt-BR" sz="1320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grupo;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Configuração AWS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Identificar como alcançar um bom UX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    para nossos usuários 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Organizar agenda do grupo e atualizar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( Ferramenta para gestão utilizada pelo grupo);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Concluir a 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pt-BR" sz="1400" dirty="0">
                <a:solidFill>
                  <a:schemeClr val="tx1"/>
                </a:solidFill>
                <a:cs typeface="Arial" panose="020B0604020202020204" pitchFamily="34" charset="0"/>
              </a:rPr>
              <a:t>ontagem da matriz de concorrência;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15885</TotalTime>
  <Words>135</Words>
  <Application>Microsoft Office PowerPoint</Application>
  <PresentationFormat>Personalizar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1 - 16/02/2022 – 23/02/2022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354</cp:revision>
  <cp:lastPrinted>2018-08-30T22:45:44Z</cp:lastPrinted>
  <dcterms:created xsi:type="dcterms:W3CDTF">2016-12-01T16:19:35Z</dcterms:created>
  <dcterms:modified xsi:type="dcterms:W3CDTF">2022-02-22T00:55:53Z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