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1 - 02/02/2022 – 09/03/2022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 </a:t>
            </a:r>
            <a:r>
              <a:rPr lang="pt-BR" sz="1320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(sketches);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modelo lógico (Entidade  “Exemplar” foi adicionada ao DER)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 versão mobile (em HTI)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atualizado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Inicializamos as alterações para o 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devido a alteração do banco de dados</a:t>
            </a:r>
          </a:p>
          <a:p>
            <a:pPr fontAlgn="base">
              <a:spcBef>
                <a:spcPct val="0"/>
              </a:spcBef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* Atraso das atividades delegadas aos integrantes.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Acertar as classes 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endpoints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conforme a nova regra do nosso modelo lógico (Envolve também a regra de negócio do projeto)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0" lvl="1" defTabSz="672130"/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Tx/>
              <a:buChar char="-"/>
            </a:pPr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a produção do Power Point para apresentação da sprint;</a:t>
            </a: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-       Fazer divisão de falas e ordem de apresentação .</a:t>
            </a: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16003</TotalTime>
  <Words>155</Words>
  <Application>Microsoft Office PowerPoint</Application>
  <PresentationFormat>Personalizar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1 - 02/02/2022 – 09/03/2022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359</cp:revision>
  <cp:lastPrinted>2018-08-30T22:45:44Z</cp:lastPrinted>
  <dcterms:created xsi:type="dcterms:W3CDTF">2016-12-01T16:19:35Z</dcterms:created>
  <dcterms:modified xsi:type="dcterms:W3CDTF">2022-03-10T00:06:39Z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