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1"/>
  </p:notesMasterIdLst>
  <p:handoutMasterIdLst>
    <p:handoutMasterId r:id="rId22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8" d="100"/>
          <a:sy n="68" d="100"/>
        </p:scale>
        <p:origin x="276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7 - 14/10/2021 – 21/10/2021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8 - 22/10/2021 – 28/10/2021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9 - 29/10/2021 – 11/11/2021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Geração do Arquivo TXT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livro no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payload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geração de usuários pendentes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autenticação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usuários logados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estudos sobre testes unitários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Junit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as mudanças do banco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das aplicações na azure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Trabalhar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“Ranking”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“Sem acesso”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White paper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Verificar com a Tais sobre os arquivos de livros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Começar o White paper do projeto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0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10 - 11/11/2021 – 18/11/2021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inicializado nas aplicações na azure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de testes unitários inicializado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Responsividade do site quase completado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de “Sem acesso” Completada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Fluxo de reserva, retirada e devolução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Finalizando a planilha UAT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os códigos do Front/Back no azure.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 unitários.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importação de arquivo.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fluxo dos livros.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detalhes de responsividade do site.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ao White paper.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White paper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866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11 - 18/11/2021 – 25/11/2021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os testes unitarios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o fluxo dos livros.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detalhes de responsividade do site.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o conteudo do 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 do Java no azure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conteudo 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end-point de importação de arquivo.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tratamento de excessoes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Website na Azure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o PPT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White paper.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6623B923-5FF4-4E18-A77A-CF635C9F50BB}"/>
              </a:ext>
            </a:extLst>
          </p:cNvPr>
          <p:cNvSpPr>
            <a:spLocks noChangeAspect="1"/>
          </p:cNvSpPr>
          <p:nvPr/>
        </p:nvSpPr>
        <p:spPr>
          <a:xfrm>
            <a:off x="12088019" y="307486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00FF00"/>
              </a:highlight>
              <a:latin typeface="Simplon BP Regular"/>
              <a:cs typeface="Simplon BP Regular"/>
            </a:endParaRPr>
          </a:p>
        </p:txBody>
      </p:sp>
      <p:sp>
        <p:nvSpPr>
          <p:cNvPr id="21" name="Oval 120">
            <a:extLst>
              <a:ext uri="{FF2B5EF4-FFF2-40B4-BE49-F238E27FC236}">
                <a16:creationId xmlns:a16="http://schemas.microsoft.com/office/drawing/2014/main" id="{9EB11ADA-0696-448F-B0C7-94CCE188A7D3}"/>
              </a:ext>
            </a:extLst>
          </p:cNvPr>
          <p:cNvSpPr>
            <a:spLocks noChangeAspect="1"/>
          </p:cNvSpPr>
          <p:nvPr/>
        </p:nvSpPr>
        <p:spPr>
          <a:xfrm>
            <a:off x="12088019" y="313376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96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16809</TotalTime>
  <Words>1382</Words>
  <Application>Microsoft Office PowerPoint</Application>
  <PresentationFormat>Personalizar</PresentationFormat>
  <Paragraphs>471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7 - 14/10/2021 – 21/10/2021</vt:lpstr>
      <vt:lpstr>SEMANA 8 - 22/10/2021 – 28/10/2021</vt:lpstr>
      <vt:lpstr>SEMANA 9 - 29/10/2021 – 11/11/2021</vt:lpstr>
      <vt:lpstr>SEMANA 10 - 11/11/2021 – 18/11/2021</vt:lpstr>
      <vt:lpstr>SEMANA 11 - 18/11/2021 – 25/11/2021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JOSÉ EDUARDO COSTA SALLES .</cp:lastModifiedBy>
  <cp:revision>373</cp:revision>
  <cp:lastPrinted>2018-08-30T22:45:44Z</cp:lastPrinted>
  <dcterms:created xsi:type="dcterms:W3CDTF">2016-12-01T16:19:35Z</dcterms:created>
  <dcterms:modified xsi:type="dcterms:W3CDTF">2021-11-25T21:11:14Z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