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  <p:sldId id="94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FF2B-7781-43E4-937F-8E6BB5F7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D5241-200E-4400-8A12-917E7830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9A3CF-975E-4D1E-95E2-6F448CE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18B8-E3DF-4D2E-8114-3F8F392A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06A6C-BFD0-4C6C-8DA1-4003DD3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18FA-7921-4139-A6B2-A165FB75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06B08-CA02-46BE-87C0-F85961FB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6039C-E85E-410A-A83F-47739FE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D85AE-23BE-4FF3-8E5B-482C2CA0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DA4AC-6594-4B7F-B826-3AA2ECB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2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A3700D-9116-4655-846E-FFD25ED66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A783DC-24E5-4D48-A98C-4C6F8401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84CDE-CF65-4FA2-8EDB-9BAB3FFB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D1236-19D2-4F46-8CFE-D9C82B2A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A0F74-0BDA-4038-A588-0DBA3F8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68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9FF5-6FEE-4B1E-BA9C-B4FB7675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75DF4-1003-4C2D-A130-678FE540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5E25C-A974-4503-87BB-0D4E037D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CA133-E7CA-47CA-B0AD-0E98038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3AA34-938F-45C1-B8CD-01DBECC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BD5F4-9F2F-457E-B473-57BA3C5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FFA57-5342-478A-A351-6B5169BB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8F783-0CA6-4293-B7D0-0F74022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5ABF8-15C9-43D0-8FD5-C237534F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59C36-C676-4065-9792-C3C5B49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EDE0-229F-497D-A774-1096E4F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F99D8-E755-4CAA-9146-54780B29D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92685-EA78-44F6-9D01-421688B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52C1A-4564-467B-B33A-2836656B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D6B81-4648-41AC-815A-8BB89F6E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E77F0-E5A0-4D94-964E-15B5479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C153B-D0F0-4B7E-91E5-6F56FB9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99B29-4F31-4974-9C5D-C462F419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B5659C-1D6C-4322-A504-E2BF1036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5F5287-FEB5-43B7-825A-EC07D6BC1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389F9-61CC-46DF-8F5F-7D03BEDCD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F4DE0-61A5-4E3C-B0CA-A7B67E37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CC6090-E416-432C-B07B-DAC2F637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364223-6A7F-4F2E-91FA-D112FF1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3414-6FDD-4622-9285-EF07D0E3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68C8A8-8627-4D69-8E06-F0AAB3C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242D-C373-4C0C-A16D-C8487C52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92113-1DDC-485F-9005-05983E8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263AA-CC47-45CD-AEB0-2254ADB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CE401-68B8-4F8B-8C47-71F3A78F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FF506C-E296-4CBF-BBFD-067867C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4980-A4C0-454F-BD03-8C667113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E62F2-188C-4E74-8C70-39DF562A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EEA3-0D96-4CCB-84C7-A85059AF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6D3AC5-18E0-4F8E-A0BF-1EA4A50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741E1-E2C6-45AF-B629-C1CCDC1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8FD6C2-F4EF-42A1-ADA8-414BF887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4EE0-78E6-47E8-A63D-25FD744C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2D7E2-DA33-4918-A087-B153EF28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D6D6A-BF8D-4CB2-89A6-71DFA73B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293AF-5877-48AC-8B1D-F02704B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CA5E4-3AB9-41E3-ADE3-0EE0B301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E9F80-7FC2-4D6D-96A0-A42BE57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04382A-A3BB-432F-B587-03EC6CCB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A3593-CFCD-4B89-9B8D-EE023A87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E31F-AD43-44FE-8D14-DB223E77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0538-17BE-4D2F-958A-9FC5875DA85F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90E36-6EFB-4287-8FFB-D4C2A563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7665A-C00E-4FB9-AD02-6D21FB57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AF064-3741-40D1-ABE2-808B7AEE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3DE9B8-5B23-4FE5-8EC5-687BA4B4B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3" name="Fluxograma: Disco Magnético 32">
            <a:extLst>
              <a:ext uri="{FF2B5EF4-FFF2-40B4-BE49-F238E27FC236}">
                <a16:creationId xmlns:a16="http://schemas.microsoft.com/office/drawing/2014/main" id="{43C725E3-37A0-45FC-85EA-A651C9C748B4}"/>
              </a:ext>
            </a:extLst>
          </p:cNvPr>
          <p:cNvSpPr/>
          <p:nvPr/>
        </p:nvSpPr>
        <p:spPr>
          <a:xfrm>
            <a:off x="4258834" y="750180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0">
            <a:extLst>
              <a:ext uri="{FF2B5EF4-FFF2-40B4-BE49-F238E27FC236}">
                <a16:creationId xmlns:a16="http://schemas.microsoft.com/office/drawing/2014/main" id="{60DA709C-3CA0-4CC9-95D6-84B2027DF608}"/>
              </a:ext>
            </a:extLst>
          </p:cNvPr>
          <p:cNvSpPr/>
          <p:nvPr/>
        </p:nvSpPr>
        <p:spPr>
          <a:xfrm>
            <a:off x="4192436" y="1431886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grpSp>
        <p:nvGrpSpPr>
          <p:cNvPr id="35" name="Group 38">
            <a:extLst>
              <a:ext uri="{FF2B5EF4-FFF2-40B4-BE49-F238E27FC236}">
                <a16:creationId xmlns:a16="http://schemas.microsoft.com/office/drawing/2014/main" id="{C37AD1A8-CCE9-41D5-A60B-A0613E778E7E}"/>
              </a:ext>
            </a:extLst>
          </p:cNvPr>
          <p:cNvGrpSpPr/>
          <p:nvPr/>
        </p:nvGrpSpPr>
        <p:grpSpPr>
          <a:xfrm>
            <a:off x="9104827" y="938946"/>
            <a:ext cx="2327633" cy="1828602"/>
            <a:chOff x="10161735" y="1508698"/>
            <a:chExt cx="2566458" cy="2016224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F2C999-077F-44AB-A331-A1FF746E889D}"/>
                </a:ext>
              </a:extLst>
            </p:cNvPr>
            <p:cNvSpPr/>
            <p:nvPr/>
          </p:nvSpPr>
          <p:spPr>
            <a:xfrm>
              <a:off x="10282105" y="1508698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2CD77503-60B7-450C-87F7-66D700E6F231}"/>
                </a:ext>
              </a:extLst>
            </p:cNvPr>
            <p:cNvSpPr/>
            <p:nvPr/>
          </p:nvSpPr>
          <p:spPr>
            <a:xfrm>
              <a:off x="10161735" y="165794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Web Application 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38" name="Retângulo 20">
              <a:extLst>
                <a:ext uri="{FF2B5EF4-FFF2-40B4-BE49-F238E27FC236}">
                  <a16:creationId xmlns:a16="http://schemas.microsoft.com/office/drawing/2014/main" id="{AFDBE6B6-DFCA-4A6D-B495-2DA8B1EECF0C}"/>
                </a:ext>
              </a:extLst>
            </p:cNvPr>
            <p:cNvSpPr/>
            <p:nvPr/>
          </p:nvSpPr>
          <p:spPr>
            <a:xfrm>
              <a:off x="10291438" y="2508620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9" name="Conector de Seta Reta 107">
            <a:extLst>
              <a:ext uri="{FF2B5EF4-FFF2-40B4-BE49-F238E27FC236}">
                <a16:creationId xmlns:a16="http://schemas.microsoft.com/office/drawing/2014/main" id="{5AD5DAE3-225C-4135-B263-B9AD8785DD4B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6401850" y="1853247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36">
            <a:extLst>
              <a:ext uri="{FF2B5EF4-FFF2-40B4-BE49-F238E27FC236}">
                <a16:creationId xmlns:a16="http://schemas.microsoft.com/office/drawing/2014/main" id="{B2145744-DFBF-4A9B-B62E-C3C7A566323D}"/>
              </a:ext>
            </a:extLst>
          </p:cNvPr>
          <p:cNvGrpSpPr/>
          <p:nvPr/>
        </p:nvGrpSpPr>
        <p:grpSpPr>
          <a:xfrm>
            <a:off x="6871253" y="4054532"/>
            <a:ext cx="2654509" cy="2043526"/>
            <a:chOff x="7014179" y="4670692"/>
            <a:chExt cx="2582692" cy="2016225"/>
          </a:xfrm>
        </p:grpSpPr>
        <p:grpSp>
          <p:nvGrpSpPr>
            <p:cNvPr id="42" name="Group 22">
              <a:extLst>
                <a:ext uri="{FF2B5EF4-FFF2-40B4-BE49-F238E27FC236}">
                  <a16:creationId xmlns:a16="http://schemas.microsoft.com/office/drawing/2014/main" id="{72DA6846-BCBF-467D-A4A5-0112DE3B2D93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45" name="Retângulo 6">
                <a:extLst>
                  <a:ext uri="{FF2B5EF4-FFF2-40B4-BE49-F238E27FC236}">
                    <a16:creationId xmlns:a16="http://schemas.microsoft.com/office/drawing/2014/main" id="{8ED07D8B-E18D-4E0C-8880-C6FA01A0A7BC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187E7AE4-6DEF-4FEF-9B02-517CF6F75FA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Multiply 18">
                <a:extLst>
                  <a:ext uri="{FF2B5EF4-FFF2-40B4-BE49-F238E27FC236}">
                    <a16:creationId xmlns:a16="http://schemas.microsoft.com/office/drawing/2014/main" id="{1232B548-2659-4692-8012-1FFB48442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8" name="Circular Arrow 19">
                <a:extLst>
                  <a:ext uri="{FF2B5EF4-FFF2-40B4-BE49-F238E27FC236}">
                    <a16:creationId xmlns:a16="http://schemas.microsoft.com/office/drawing/2014/main" id="{24E870DD-4655-435E-9177-41A8CC2DB299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>
              <a:extLst>
                <a:ext uri="{FF2B5EF4-FFF2-40B4-BE49-F238E27FC236}">
                  <a16:creationId xmlns:a16="http://schemas.microsoft.com/office/drawing/2014/main" id="{011CC1B2-507D-46DC-9317-334770A27592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57D2A60E-53DA-49E8-92DE-9B42A11C50DD}"/>
                </a:ext>
              </a:extLst>
            </p:cNvPr>
            <p:cNvSpPr/>
            <p:nvPr/>
          </p:nvSpPr>
          <p:spPr>
            <a:xfrm>
              <a:off x="7030413" y="5678805"/>
              <a:ext cx="2566458" cy="751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Group 36">
            <a:extLst>
              <a:ext uri="{FF2B5EF4-FFF2-40B4-BE49-F238E27FC236}">
                <a16:creationId xmlns:a16="http://schemas.microsoft.com/office/drawing/2014/main" id="{DDF5EE80-9C82-4216-B8A0-8CBE5787996B}"/>
              </a:ext>
            </a:extLst>
          </p:cNvPr>
          <p:cNvGrpSpPr/>
          <p:nvPr/>
        </p:nvGrpSpPr>
        <p:grpSpPr>
          <a:xfrm>
            <a:off x="3980017" y="4054532"/>
            <a:ext cx="2654509" cy="2043526"/>
            <a:chOff x="7014179" y="4670692"/>
            <a:chExt cx="2582692" cy="2016225"/>
          </a:xfrm>
        </p:grpSpPr>
        <p:grpSp>
          <p:nvGrpSpPr>
            <p:cNvPr id="50" name="Group 22">
              <a:extLst>
                <a:ext uri="{FF2B5EF4-FFF2-40B4-BE49-F238E27FC236}">
                  <a16:creationId xmlns:a16="http://schemas.microsoft.com/office/drawing/2014/main" id="{B695A44F-421A-4CDF-8B7E-F33123A0D483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53" name="Retângulo 6">
                <a:extLst>
                  <a:ext uri="{FF2B5EF4-FFF2-40B4-BE49-F238E27FC236}">
                    <a16:creationId xmlns:a16="http://schemas.microsoft.com/office/drawing/2014/main" id="{DB4BDE2B-1F4E-4BAC-B1A9-17DE14F397B4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" name="Retângulo 6">
                <a:extLst>
                  <a:ext uri="{FF2B5EF4-FFF2-40B4-BE49-F238E27FC236}">
                    <a16:creationId xmlns:a16="http://schemas.microsoft.com/office/drawing/2014/main" id="{4710DF55-B9B3-4A74-B7B6-614C6C1ED80E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Multiply 18">
                <a:extLst>
                  <a:ext uri="{FF2B5EF4-FFF2-40B4-BE49-F238E27FC236}">
                    <a16:creationId xmlns:a16="http://schemas.microsoft.com/office/drawing/2014/main" id="{7E837E9E-ABC3-42C0-B50A-00B7EF53E16D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56" name="Circular Arrow 19">
                <a:extLst>
                  <a:ext uri="{FF2B5EF4-FFF2-40B4-BE49-F238E27FC236}">
                    <a16:creationId xmlns:a16="http://schemas.microsoft.com/office/drawing/2014/main" id="{018CBF03-8E16-4C19-8770-1B2449645E10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Retângulo 20">
              <a:extLst>
                <a:ext uri="{FF2B5EF4-FFF2-40B4-BE49-F238E27FC236}">
                  <a16:creationId xmlns:a16="http://schemas.microsoft.com/office/drawing/2014/main" id="{2442CE34-D8C8-44AE-B8D0-74C0805DC3B5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Desktop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52" name="Retângulo 20">
              <a:extLst>
                <a:ext uri="{FF2B5EF4-FFF2-40B4-BE49-F238E27FC236}">
                  <a16:creationId xmlns:a16="http://schemas.microsoft.com/office/drawing/2014/main" id="{497002FE-8C0F-4CBB-B016-E1B5CACC7CEF}"/>
                </a:ext>
              </a:extLst>
            </p:cNvPr>
            <p:cNvSpPr/>
            <p:nvPr/>
          </p:nvSpPr>
          <p:spPr>
            <a:xfrm>
              <a:off x="7030413" y="5678805"/>
              <a:ext cx="2566458" cy="751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a admin irá realizar cadastros de livros e ter o controle de estoque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7" name="Conector de Seta Reta 107">
            <a:extLst>
              <a:ext uri="{FF2B5EF4-FFF2-40B4-BE49-F238E27FC236}">
                <a16:creationId xmlns:a16="http://schemas.microsoft.com/office/drawing/2014/main" id="{FB5A505B-FBF9-4349-B7FF-D83DAFF08B3A}"/>
              </a:ext>
            </a:extLst>
          </p:cNvPr>
          <p:cNvCxnSpPr>
            <a:cxnSpLocks/>
          </p:cNvCxnSpPr>
          <p:nvPr/>
        </p:nvCxnSpPr>
        <p:spPr>
          <a:xfrm flipV="1">
            <a:off x="5425131" y="2752788"/>
            <a:ext cx="3710174" cy="12372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107">
            <a:extLst>
              <a:ext uri="{FF2B5EF4-FFF2-40B4-BE49-F238E27FC236}">
                <a16:creationId xmlns:a16="http://schemas.microsoft.com/office/drawing/2014/main" id="{01094B65-872D-458D-A6D6-74496BCEB7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206850" y="2767764"/>
            <a:ext cx="1699503" cy="1286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85484DF3-9253-4888-839B-0EA8975B7E77}"/>
              </a:ext>
            </a:extLst>
          </p:cNvPr>
          <p:cNvSpPr/>
          <p:nvPr/>
        </p:nvSpPr>
        <p:spPr>
          <a:xfrm>
            <a:off x="842989" y="4816629"/>
            <a:ext cx="2066403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b="1" dirty="0">
                <a:solidFill>
                  <a:prstClr val="white"/>
                </a:solidFill>
              </a:rPr>
              <a:t>Aplicação que vai realizar a conexão do nosso sistema com a API que utilizaremos</a:t>
            </a:r>
            <a:endParaRPr lang="pt-BR" sz="1451" dirty="0">
              <a:solidFill>
                <a:prstClr val="white"/>
              </a:solidFill>
            </a:endParaRP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0165378E-2CDB-4A5F-9E65-826057814662}"/>
              </a:ext>
            </a:extLst>
          </p:cNvPr>
          <p:cNvSpPr/>
          <p:nvPr/>
        </p:nvSpPr>
        <p:spPr>
          <a:xfrm>
            <a:off x="254119" y="4230531"/>
            <a:ext cx="3268969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Microservice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Spring Boot]</a:t>
            </a:r>
          </a:p>
        </p:txBody>
      </p:sp>
      <p:sp>
        <p:nvSpPr>
          <p:cNvPr id="71" name="Retângulo 29">
            <a:extLst>
              <a:ext uri="{FF2B5EF4-FFF2-40B4-BE49-F238E27FC236}">
                <a16:creationId xmlns:a16="http://schemas.microsoft.com/office/drawing/2014/main" id="{F2280E56-C180-46C4-963E-9F4CC11222C2}"/>
              </a:ext>
            </a:extLst>
          </p:cNvPr>
          <p:cNvSpPr/>
          <p:nvPr/>
        </p:nvSpPr>
        <p:spPr>
          <a:xfrm>
            <a:off x="1096139" y="2384684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tângulo 20">
            <a:extLst>
              <a:ext uri="{FF2B5EF4-FFF2-40B4-BE49-F238E27FC236}">
                <a16:creationId xmlns:a16="http://schemas.microsoft.com/office/drawing/2014/main" id="{A5C750F2-6320-4369-A64A-B8F268A6A089}"/>
              </a:ext>
            </a:extLst>
          </p:cNvPr>
          <p:cNvSpPr/>
          <p:nvPr/>
        </p:nvSpPr>
        <p:spPr>
          <a:xfrm>
            <a:off x="1004210" y="2496296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73" name="Retângulo 20">
            <a:extLst>
              <a:ext uri="{FF2B5EF4-FFF2-40B4-BE49-F238E27FC236}">
                <a16:creationId xmlns:a16="http://schemas.microsoft.com/office/drawing/2014/main" id="{ED64426C-796D-4D05-B7A4-2DE0B2BB80A7}"/>
              </a:ext>
            </a:extLst>
          </p:cNvPr>
          <p:cNvSpPr/>
          <p:nvPr/>
        </p:nvSpPr>
        <p:spPr>
          <a:xfrm>
            <a:off x="1140776" y="3253813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cxnSp>
        <p:nvCxnSpPr>
          <p:cNvPr id="74" name="Conector de Seta Reta 107">
            <a:extLst>
              <a:ext uri="{FF2B5EF4-FFF2-40B4-BE49-F238E27FC236}">
                <a16:creationId xmlns:a16="http://schemas.microsoft.com/office/drawing/2014/main" id="{E625165D-BAAB-46C6-83C0-B7258E149734}"/>
              </a:ext>
            </a:extLst>
          </p:cNvPr>
          <p:cNvCxnSpPr>
            <a:cxnSpLocks/>
          </p:cNvCxnSpPr>
          <p:nvPr/>
        </p:nvCxnSpPr>
        <p:spPr>
          <a:xfrm flipH="1" flipV="1">
            <a:off x="2581818" y="4230531"/>
            <a:ext cx="1467908" cy="9594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36">
            <a:extLst>
              <a:ext uri="{FF2B5EF4-FFF2-40B4-BE49-F238E27FC236}">
                <a16:creationId xmlns:a16="http://schemas.microsoft.com/office/drawing/2014/main" id="{7EF25D07-6FD8-470A-9B3A-A2E74C97A443}"/>
              </a:ext>
            </a:extLst>
          </p:cNvPr>
          <p:cNvGrpSpPr/>
          <p:nvPr/>
        </p:nvGrpSpPr>
        <p:grpSpPr>
          <a:xfrm>
            <a:off x="9832195" y="4054532"/>
            <a:ext cx="2086794" cy="2043526"/>
            <a:chOff x="6913080" y="4670692"/>
            <a:chExt cx="2759745" cy="2016225"/>
          </a:xfrm>
        </p:grpSpPr>
        <p:grpSp>
          <p:nvGrpSpPr>
            <p:cNvPr id="91" name="Group 22">
              <a:extLst>
                <a:ext uri="{FF2B5EF4-FFF2-40B4-BE49-F238E27FC236}">
                  <a16:creationId xmlns:a16="http://schemas.microsoft.com/office/drawing/2014/main" id="{78FE9F5A-CF49-43A5-84A7-A79C49A2ABE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94" name="Retângulo 6">
                <a:extLst>
                  <a:ext uri="{FF2B5EF4-FFF2-40B4-BE49-F238E27FC236}">
                    <a16:creationId xmlns:a16="http://schemas.microsoft.com/office/drawing/2014/main" id="{047C35F9-8680-4174-90A7-4DF4D47017E5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etângulo 6">
                <a:extLst>
                  <a:ext uri="{FF2B5EF4-FFF2-40B4-BE49-F238E27FC236}">
                    <a16:creationId xmlns:a16="http://schemas.microsoft.com/office/drawing/2014/main" id="{1424B07D-7805-40C5-BEC1-F6B578BB5493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Multiply 18">
                <a:extLst>
                  <a:ext uri="{FF2B5EF4-FFF2-40B4-BE49-F238E27FC236}">
                    <a16:creationId xmlns:a16="http://schemas.microsoft.com/office/drawing/2014/main" id="{100CF6C3-69F5-4453-9786-4A3EEFDBCD9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97" name="Circular Arrow 19">
                <a:extLst>
                  <a:ext uri="{FF2B5EF4-FFF2-40B4-BE49-F238E27FC236}">
                    <a16:creationId xmlns:a16="http://schemas.microsoft.com/office/drawing/2014/main" id="{10E5D234-5E61-465D-B690-9816B1D2678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043D326-57AD-46EC-831F-1AF244306299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9EB5B1BF-3ADC-4290-BB56-78DDBAC11140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 de Seta Reta 107">
            <a:extLst>
              <a:ext uri="{FF2B5EF4-FFF2-40B4-BE49-F238E27FC236}">
                <a16:creationId xmlns:a16="http://schemas.microsoft.com/office/drawing/2014/main" id="{26401E81-4F4D-4089-B5EE-83EB8DECEC56}"/>
              </a:ext>
            </a:extLst>
          </p:cNvPr>
          <p:cNvCxnSpPr>
            <a:cxnSpLocks/>
          </p:cNvCxnSpPr>
          <p:nvPr/>
        </p:nvCxnSpPr>
        <p:spPr>
          <a:xfrm flipV="1">
            <a:off x="10681946" y="2767548"/>
            <a:ext cx="0" cy="12734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B4786A-AC4B-486A-AFF8-70A66F46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21EA05-2AA7-46C2-B7BA-C980F257B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5725" y="424869"/>
            <a:ext cx="2351059" cy="651499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C93B7-FB16-47B9-A7C1-C9BD335274A2}"/>
              </a:ext>
            </a:extLst>
          </p:cNvPr>
          <p:cNvSpPr txBox="1"/>
          <p:nvPr/>
        </p:nvSpPr>
        <p:spPr>
          <a:xfrm>
            <a:off x="1067345" y="1482026"/>
            <a:ext cx="10057310" cy="285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32" dirty="0"/>
              <a:t>Estamos utilizando o database do AzureSQLServer, onde ficará salvo todo nosso banco de dados e temos um backup no MYSQL, caso aconteça algum problema</a:t>
            </a:r>
          </a:p>
          <a:p>
            <a:r>
              <a:rPr lang="pt-BR" sz="1632" dirty="0"/>
              <a:t>Estamos usando uma </a:t>
            </a:r>
            <a:r>
              <a:rPr lang="pt-BR" sz="1632" dirty="0" err="1"/>
              <a:t>api</a:t>
            </a:r>
            <a:r>
              <a:rPr lang="pt-BR" sz="1632" dirty="0"/>
              <a:t> do Google Books, onde será feita a requisição dos dados tudo via front e salvaremos em nosso database apenas os dados relevantes para nós, como nome, descrição, tipo do livro e também possui alguns atributos a mais que implementamos para melhor adequar o sistema, como disponibilidade do livro.</a:t>
            </a:r>
          </a:p>
          <a:p>
            <a:r>
              <a:rPr lang="pt-BR" sz="1632" dirty="0"/>
              <a:t>A nossa web Application onde terá toda a conexão com o banco e que o nosso front vai consumir direto da nossa web Application, escolhemos a utilização de Java, pois é uma linguagem que conseguimos melhor aplicar nosso projeto </a:t>
            </a:r>
          </a:p>
          <a:p>
            <a:r>
              <a:rPr lang="pt-BR" sz="1632" dirty="0"/>
              <a:t>No nosso front, utilizaremos React, Html, Css e Js, linguagens em que os integrantes mais estão familiarizados, e pensando na escalabilidade para o próximo semestre, adicionamos um container de mobile, onde será feito em Kotlin para Android, e em paralelo fazer em React Native, onde atende Android e IOS.  </a:t>
            </a:r>
          </a:p>
        </p:txBody>
      </p:sp>
    </p:spTree>
    <p:extLst>
      <p:ext uri="{BB962C8B-B14F-4D97-AF65-F5344CB8AC3E}">
        <p14:creationId xmlns:p14="http://schemas.microsoft.com/office/powerpoint/2010/main" val="221956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COSTA SALLES .</dc:creator>
  <cp:lastModifiedBy>JOSÉ EDUARDO COSTA SALLES .</cp:lastModifiedBy>
  <cp:revision>3</cp:revision>
  <dcterms:created xsi:type="dcterms:W3CDTF">2021-10-07T21:29:00Z</dcterms:created>
  <dcterms:modified xsi:type="dcterms:W3CDTF">2021-10-11T20:08:58Z</dcterms:modified>
</cp:coreProperties>
</file>