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390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Sprint 2 - 30/03/2022 – 06/04/2022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das 3 telas iniciais do app mobile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sustentação web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instancias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Iniciamos o desenvolvimento do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load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balance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Remanufaturação do fluxo de entrada e saída de livros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Se atentar ao prazo de entrega  dos requisitos </a:t>
            </a:r>
            <a:r>
              <a:rPr lang="pt-BR" sz="1323" b="1">
                <a:latin typeface="Calibri" panose="020F0502020204030204" pitchFamily="34" charset="0"/>
                <a:cs typeface="Simplon BP Regular"/>
              </a:rPr>
              <a:t>do chola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Tx/>
              <a:buChar char="-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Concluir 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load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balance</a:t>
            </a:r>
          </a:p>
          <a:p>
            <a:pPr marL="285750" lvl="1" indent="-285750" defTabSz="672130">
              <a:buFontTx/>
              <a:buChar char="-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Deploy do front end na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aws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Tx/>
              <a:buChar char="-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novos end-points para mobile </a:t>
            </a:r>
          </a:p>
          <a:p>
            <a:pPr marL="285750" lvl="1" indent="-285750" defTabSz="672130">
              <a:buFontTx/>
              <a:buChar char="-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Terminar as telas principais do projeto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Terminar os ajustes na aplicação web</a:t>
            </a:r>
          </a:p>
          <a:p>
            <a:pPr marL="285750" lvl="1" indent="-285750" defTabSz="672130">
              <a:buFontTx/>
              <a:buChar char="-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Começar a integração</a:t>
            </a:r>
          </a:p>
          <a:p>
            <a:pPr marL="285750" lvl="1" indent="-285750" defTabSz="672130">
              <a:buFontTx/>
              <a:buChar char="-"/>
            </a:pP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16020</TotalTime>
  <Words>132</Words>
  <Application>Microsoft Office PowerPoint</Application>
  <PresentationFormat>Personalizar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Sprint 2 - 30/03/2022 – 06/04/2022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JOSÉ EDUARDO COSTA SALLES .</cp:lastModifiedBy>
  <cp:revision>362</cp:revision>
  <cp:lastPrinted>2018-08-30T22:45:44Z</cp:lastPrinted>
  <dcterms:created xsi:type="dcterms:W3CDTF">2016-12-01T16:19:35Z</dcterms:created>
  <dcterms:modified xsi:type="dcterms:W3CDTF">2022-04-06T23:54:07Z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