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3"/>
  </p:notesMasterIdLst>
  <p:handoutMasterIdLst>
    <p:handoutMasterId r:id="rId14"/>
  </p:handoutMasterIdLst>
  <p:sldIdLst>
    <p:sldId id="256" r:id="rId7"/>
    <p:sldId id="344" r:id="rId8"/>
    <p:sldId id="471" r:id="rId9"/>
    <p:sldId id="472" r:id="rId10"/>
    <p:sldId id="473" r:id="rId11"/>
    <p:sldId id="474" r:id="rId12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2" y="34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15/09/2021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16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1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34354" y="1188343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98218"/>
            <a:ext cx="4616024" cy="3238797"/>
          </a:xfrm>
        </p:spPr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endParaRPr lang="pt-BR" dirty="0"/>
          </a:p>
          <a:p>
            <a:r>
              <a:rPr lang="pt-BR" dirty="0"/>
              <a:t>Nome do projeto:</a:t>
            </a:r>
          </a:p>
          <a:p>
            <a:r>
              <a:rPr lang="pt-BR" sz="3200" b="1" dirty="0" err="1"/>
              <a:t>ThothLib</a:t>
            </a:r>
            <a:endParaRPr lang="pt-BR" sz="3200" b="1" dirty="0"/>
          </a:p>
          <a:p>
            <a:r>
              <a:rPr lang="pt-BR" dirty="0"/>
              <a:t>Data: </a:t>
            </a:r>
          </a:p>
          <a:p>
            <a:r>
              <a:rPr lang="pt-BR" sz="2400" b="1" dirty="0"/>
              <a:t>19/08/2021</a:t>
            </a:r>
          </a:p>
          <a:p>
            <a:r>
              <a:rPr lang="pt-BR" b="1" dirty="0"/>
              <a:t>Grupo 4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1 - 12/08/2021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do projeto;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Organização da equipe (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Github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)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Lean UX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ProductBacklog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Stories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Inicializado o mapa de empatia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Storyboard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Script de perguntas para pesquisa em campo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as entrevistas e assim inicializar a pesquisa de campo não foi definida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0" lvl="1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2 - 19/08/2021 –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identidade visual (logo, paleta de cores)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do mapa de empatia;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Validação da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persona;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Criamos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site institucional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Começamos a idealizar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do portal web com as funcionalidade do projeto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desenho do MER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Primeira versão da Jornada de usuário </a:t>
            </a: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70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Aguardando resposta da administradora da Biblioteca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Iniciar entregável de Estrutura de dados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modelo logico;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Por em prática as entrevistas para o mapa de empatia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50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3 - 26/08/2021 – 02/09/2021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SpringBoot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completo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72097" y="1164342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Definir funcionalidades do </a:t>
            </a:r>
            <a:r>
              <a:rPr lang="pt-BR" sz="1323" b="1" dirty="0" err="1"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Modelo Spring do projeto;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regra de negócio;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jornada do usuário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*    Finalização de PowerPoint de apresentação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51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4 - 15/09/2021 – 22/09/2021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modelo lógico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Refinamos o Protótipo de telas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Finalizamos o protótipo de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spring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2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protótipo de telas;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</a:p>
          <a:p>
            <a:pPr marL="0" lvl="1" defTabSz="672130"/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a Thais a possibilidade de aumentar o prazo de entrega para usuários com maiores rankings na plataforma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Validar com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alex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atividade de usabilidade de Eng. Software 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0" lvl="1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943770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15857</TotalTime>
  <Words>471</Words>
  <Application>Microsoft Office PowerPoint</Application>
  <PresentationFormat>Personalizar</PresentationFormat>
  <Paragraphs>169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1 - 12/08/2021 – 19/08/2021</vt:lpstr>
      <vt:lpstr>SEMANA 2 - 19/08/2021 – 19/08/2021</vt:lpstr>
      <vt:lpstr>SEMANA 3 - 26/08/2021 – 02/09/2021</vt:lpstr>
      <vt:lpstr>SEMANA 4 - 15/09/2021 – 22/09/2021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LUIS GUSTAVO DE ARAUJO SILVA .</cp:lastModifiedBy>
  <cp:revision>356</cp:revision>
  <cp:lastPrinted>2018-08-30T22:45:44Z</cp:lastPrinted>
  <dcterms:created xsi:type="dcterms:W3CDTF">2016-12-01T16:19:35Z</dcterms:created>
  <dcterms:modified xsi:type="dcterms:W3CDTF">2021-09-15T21:44:31Z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