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0A758-D117-3608-A822-18382BC0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136500-2E73-AEB6-9A34-1283A85D7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163AF-455B-647F-031A-9F5176FB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587B-7E63-4455-A56C-C75317DE5052}" type="datetimeFigureOut">
              <a:rPr lang="es-GT" smtClean="0"/>
              <a:t>19/07/2023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FDFA4-A1B6-870D-6B9E-56A323E1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FB642A-3CE6-BE0D-95DB-EF8ED55F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B1DC-A044-4FD6-82B9-3979A0AF598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47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E93B5-6436-B8D8-4FFF-E40CB6D1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39DF49-3C23-36AC-67CC-E136DA69F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1B3884-0BE0-FA43-DCE0-60FAE148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587B-7E63-4455-A56C-C75317DE5052}" type="datetimeFigureOut">
              <a:rPr lang="es-GT" smtClean="0"/>
              <a:t>19/07/2023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DCF7D-FEB5-ED6E-0547-97FE9BBB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0599E-5196-C721-2075-7CEFC40D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B1DC-A044-4FD6-82B9-3979A0AF598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4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608F35-1664-7BB6-FA3F-A42129205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E2EEB2-B70F-187C-55E8-5B0E7796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5A830F-7B90-C260-B614-7D3ACF72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587B-7E63-4455-A56C-C75317DE5052}" type="datetimeFigureOut">
              <a:rPr lang="es-GT" smtClean="0"/>
              <a:t>19/07/2023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6E22B5-1189-2FC8-1832-FC646D1B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055C15-7DCF-3175-07BF-DB36706E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B1DC-A044-4FD6-82B9-3979A0AF598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1652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46E6D-7F21-30D0-6506-E495F416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EBA06-118C-FFA2-1FB2-B045AAC9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B8F9B-5AA4-3DFB-66E6-43DB9DDB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587B-7E63-4455-A56C-C75317DE5052}" type="datetimeFigureOut">
              <a:rPr lang="es-GT" smtClean="0"/>
              <a:t>19/07/2023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DE1FF-BC6C-456E-68E0-244FEF84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8A4903-996A-055E-3D29-1F4CCCBA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B1DC-A044-4FD6-82B9-3979A0AF598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294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55A84-7611-C0B8-30F2-7F6DE621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3ECE4-4B5F-2EA8-6EAC-743A9C29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6D91C-E9BA-CD68-C3A3-77A7555C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587B-7E63-4455-A56C-C75317DE5052}" type="datetimeFigureOut">
              <a:rPr lang="es-GT" smtClean="0"/>
              <a:t>19/07/2023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3BE1B0-12E1-D695-01FA-40DC5430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BC6A9-6D04-3F5D-1748-A02CC178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B1DC-A044-4FD6-82B9-3979A0AF598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179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5EA5-A262-0044-D5E5-64B78057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FF561-E6F1-AFCB-C83E-698AE2CC4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61D881-03CF-6139-6C4F-8564DB1E1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899967-18D7-BA76-C6EF-8BD846AB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587B-7E63-4455-A56C-C75317DE5052}" type="datetimeFigureOut">
              <a:rPr lang="es-GT" smtClean="0"/>
              <a:t>19/07/2023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979FEA-743B-5FE0-0309-458970F4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E7FED5-4F28-966E-469D-35BE753F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B1DC-A044-4FD6-82B9-3979A0AF598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483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F4075-4735-BA68-AD53-3A6B5110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5A60EC-46B9-17E3-1DAC-DFEDDCE90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F9F144-F147-0E46-583F-950100883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D039C6-140F-9347-2571-DAFA85E2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40FA25-AC7E-371E-788C-E5AD70587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57D954-A826-A0BC-F36C-ABA9F5A4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587B-7E63-4455-A56C-C75317DE5052}" type="datetimeFigureOut">
              <a:rPr lang="es-GT" smtClean="0"/>
              <a:t>19/07/2023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9987FD-571B-4A38-B3DC-0FD17825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86D23D-4052-1D60-9C71-C35EBAE2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B1DC-A044-4FD6-82B9-3979A0AF598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08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B3AA3-67B2-A249-F5FF-E892D032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B6164D-CE16-7383-5AE4-38BAC6E6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587B-7E63-4455-A56C-C75317DE5052}" type="datetimeFigureOut">
              <a:rPr lang="es-GT" smtClean="0"/>
              <a:t>19/07/2023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E60D8A-C8AD-34D4-CCDB-BAD9544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F37C15-D8CF-20F2-2DB8-7AD242D9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B1DC-A044-4FD6-82B9-3979A0AF598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285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D104AF-1289-3274-7D1A-A10CC5CF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587B-7E63-4455-A56C-C75317DE5052}" type="datetimeFigureOut">
              <a:rPr lang="es-GT" smtClean="0"/>
              <a:t>19/07/2023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51CBFB-4EC0-9903-7557-4DB2CA42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A0F04C-C01C-41E3-80B9-FFBAED8A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B1DC-A044-4FD6-82B9-3979A0AF598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4810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7F42B-8497-7BE4-8D04-BC9C6687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3710B-7AED-7B49-D655-3D4E8F8E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C0006C-9A17-E98A-FE40-07A75628E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C7AC63-D094-B7B1-4DF9-B031D040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587B-7E63-4455-A56C-C75317DE5052}" type="datetimeFigureOut">
              <a:rPr lang="es-GT" smtClean="0"/>
              <a:t>19/07/2023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9B5791-5FD7-D20A-C3BD-168B874F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5ECFD7-7401-32E9-4277-104E236A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B1DC-A044-4FD6-82B9-3979A0AF598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171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262C7-4CD7-F34F-D3A0-83C49960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62DDA0-0593-699B-3EF8-A575F10D2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DAFF6E-8B69-76CD-96A8-E7AB998D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696DF7-B99D-B723-2FDE-8A010581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587B-7E63-4455-A56C-C75317DE5052}" type="datetimeFigureOut">
              <a:rPr lang="es-GT" smtClean="0"/>
              <a:t>19/07/2023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BD928C-B6B0-8E7B-1A37-2A46AEC0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7246BC-E20A-F329-FC11-A1E087B0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B1DC-A044-4FD6-82B9-3979A0AF598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234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2BF08A-BDF3-CC94-3A5D-9B3F39AA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27D984-B16E-7A45-A6E9-31ADDCED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01EDF-92C4-5434-2FD6-7EEB95706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587B-7E63-4455-A56C-C75317DE5052}" type="datetimeFigureOut">
              <a:rPr lang="es-GT" smtClean="0"/>
              <a:t>19/07/2023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4B9BA5-AC16-3E5A-A542-3D7580EED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5999BA-0CA2-C835-A024-78549B4E5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B1DC-A044-4FD6-82B9-3979A0AF598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778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C053AD4-80E2-BC74-395B-9AFCD9328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48" r="13587" b="74598"/>
          <a:stretch/>
        </p:blipFill>
        <p:spPr>
          <a:xfrm>
            <a:off x="441434" y="253562"/>
            <a:ext cx="5202621" cy="1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2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73A3D-7E74-93D5-3696-180C0E60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6C589-629C-2A5E-812E-0658F144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862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429233F8-579E-7CEA-284E-3637FF366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31" t="11609" r="8620" b="57433"/>
          <a:stretch/>
        </p:blipFill>
        <p:spPr>
          <a:xfrm>
            <a:off x="630621" y="1996964"/>
            <a:ext cx="3468414" cy="10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F05F4FA-5B65-B90A-3344-4C6416BC5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97" t="8237" r="12414" b="57433"/>
          <a:stretch/>
        </p:blipFill>
        <p:spPr>
          <a:xfrm>
            <a:off x="630621" y="3429000"/>
            <a:ext cx="3132082" cy="11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5B00B775-2055-C651-1314-0549CB024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14" t="8237" r="10949" b="57433"/>
          <a:stretch/>
        </p:blipFill>
        <p:spPr>
          <a:xfrm>
            <a:off x="7094483" y="536026"/>
            <a:ext cx="3247696" cy="11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5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3E28CB2-6F7B-CF74-B073-DC5C68826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3" r="12328" b="3793"/>
          <a:stretch/>
        </p:blipFill>
        <p:spPr>
          <a:xfrm>
            <a:off x="1965435" y="989286"/>
            <a:ext cx="3132082" cy="32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6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070721-73DD-56EE-B18E-6547208D0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66" t="8850" r="21723" b="40575"/>
          <a:stretch/>
        </p:blipFill>
        <p:spPr>
          <a:xfrm>
            <a:off x="1271751" y="1502979"/>
            <a:ext cx="2049517" cy="17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5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3617B8-FCCC-11CF-65BC-335A57B45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69" r="12241" b="52835"/>
          <a:stretch/>
        </p:blipFill>
        <p:spPr>
          <a:xfrm>
            <a:off x="2785241" y="3669424"/>
            <a:ext cx="3132083" cy="161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2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0AEF6-923F-2ADE-EFF3-F0E257D1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B16A9-96A7-72B4-8303-6D08662A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2141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E55C-9D25-F888-E038-92CA859B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71C094-08D2-9684-B333-B4042E1A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2900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2023-07-19T18:45:29Z</dcterms:created>
  <dcterms:modified xsi:type="dcterms:W3CDTF">2023-07-19T23:16:54Z</dcterms:modified>
</cp:coreProperties>
</file>