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29" autoAdjust="0"/>
  </p:normalViewPr>
  <p:slideViewPr>
    <p:cSldViewPr snapToGrid="0">
      <p:cViewPr varScale="1">
        <p:scale>
          <a:sx n="119" d="100"/>
          <a:sy n="119" d="100"/>
        </p:scale>
        <p:origin x="13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Video game site allowing one to look up games it also shows recently viewed.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One can review games.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Check out the available free games and DLCs.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dirty="0"/>
              <a:t>RAWG – Game info</a:t>
            </a:r>
          </a:p>
          <a:p>
            <a:pPr lvl="2"/>
            <a:r>
              <a:rPr lang="en-US" dirty="0" err="1"/>
              <a:t>GamerPower</a:t>
            </a:r>
            <a:r>
              <a:rPr lang="en-US" dirty="0"/>
              <a:t> – Free stuff</a:t>
            </a:r>
          </a:p>
          <a:p>
            <a:pPr marL="1073150" lvl="2" indent="0">
              <a:buNone/>
            </a:pPr>
            <a:endParaRPr lang="en-US" dirty="0"/>
          </a:p>
          <a:p>
            <a:pPr marL="1073150" lvl="2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96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3150" lvl="2" indent="0">
              <a:buNone/>
            </a:pPr>
            <a:r>
              <a:rPr lang="en-US" dirty="0"/>
              <a:t>API - </a:t>
            </a:r>
          </a:p>
          <a:p>
            <a:pPr marL="10731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5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391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74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53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0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4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49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55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4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9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86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4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25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8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070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62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790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632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59" r:id="rId19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hyperlink" Target="https://github.com/Luis00809/Group-3-project" TargetMode="External"/><Relationship Id="rId4" Type="http://schemas.openxmlformats.org/officeDocument/2006/relationships/hyperlink" Target="https://luis00809.github.io/Group-3-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ap ITC" panose="04040A07060A02020202" pitchFamily="82" charset="0"/>
              </a:rPr>
              <a:t>Project:</a:t>
            </a:r>
            <a:r>
              <a:rPr lang="en" dirty="0"/>
              <a:t> Vidya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6090-9701-F7B4-6F31-22A76C5AA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329" y="3920897"/>
            <a:ext cx="5398295" cy="1054100"/>
          </a:xfrm>
        </p:spPr>
        <p:txBody>
          <a:bodyPr>
            <a:normAutofit/>
          </a:bodyPr>
          <a:lstStyle/>
          <a:p>
            <a:pPr algn="l">
              <a:spcAft>
                <a:spcPts val="0"/>
              </a:spcAft>
            </a:pPr>
            <a:r>
              <a:rPr lang="en-US" sz="1200" cap="none" dirty="0">
                <a:latin typeface="Snap ITC" panose="04040A07060A02020202" pitchFamily="82" charset="0"/>
              </a:rPr>
              <a:t>By</a:t>
            </a:r>
            <a:r>
              <a:rPr lang="en-US" sz="1200" cap="none" dirty="0"/>
              <a:t>: </a:t>
            </a:r>
          </a:p>
          <a:p>
            <a:pPr algn="l">
              <a:spcAft>
                <a:spcPts val="0"/>
              </a:spcAft>
            </a:pPr>
            <a:r>
              <a:rPr lang="en-US" sz="1200" cap="none" dirty="0"/>
              <a:t>Carbajal, Luis </a:t>
            </a:r>
          </a:p>
          <a:p>
            <a:pPr algn="l">
              <a:spcAft>
                <a:spcPts val="0"/>
              </a:spcAft>
            </a:pPr>
            <a:r>
              <a:rPr lang="en-US" sz="1200" cap="none" dirty="0"/>
              <a:t>Elsayed, Nedda</a:t>
            </a:r>
          </a:p>
          <a:p>
            <a:pPr algn="l">
              <a:spcAft>
                <a:spcPts val="0"/>
              </a:spcAft>
            </a:pPr>
            <a:r>
              <a:rPr lang="en-US" sz="1200" cap="none" dirty="0"/>
              <a:t>Gunn, Jeffrey</a:t>
            </a:r>
          </a:p>
          <a:p>
            <a:pPr algn="l">
              <a:spcAft>
                <a:spcPts val="0"/>
              </a:spcAft>
            </a:pPr>
            <a:r>
              <a:rPr lang="en-US" sz="1200" cap="none" dirty="0"/>
              <a:t>Kovacs, Jacob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d"/>
        <p:sndAc>
          <p:stSnd>
            <p:snd r:embed="rId3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2A0D2-3738-9184-79D2-07B85CDE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29" y="168274"/>
            <a:ext cx="2074389" cy="1982576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ap ITC" panose="04040A07060A02020202" pitchFamily="82" charset="0"/>
              </a:rPr>
              <a:t>Elevator</a:t>
            </a:r>
            <a:r>
              <a:rPr lang="en" dirty="0"/>
              <a:t> pitch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ap ITC" panose="04040A07060A02020202" pitchFamily="82" charset="0"/>
              </a:rPr>
              <a:t>Concept</a:t>
            </a:r>
            <a:endParaRPr dirty="0">
              <a:latin typeface="Snap ITC" panose="04040A07060A02020202" pitchFamily="82" charset="0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1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spcBef>
                <a:spcPts val="600"/>
              </a:spcBef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Video games are a fun and interesting subject. 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Ablility to save my own game reviews for further reference and look for other games.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Getting free games</a:t>
            </a:r>
          </a:p>
          <a:p>
            <a:pPr marL="114300" indent="0">
              <a:buNone/>
            </a:pPr>
            <a:endParaRPr lang="en" dirty="0"/>
          </a:p>
          <a:p>
            <a:r>
              <a:rPr lang="en" dirty="0"/>
              <a:t>User story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It’s cool to have a resource listing out games regardless of platform.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Being able to put in your own review and compare it Metacritic scores.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Getting free games or DLCs are a great deal.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ap ITC" panose="04040A07060A02020202" pitchFamily="82" charset="0"/>
              </a:rPr>
              <a:t>Process</a:t>
            </a:r>
            <a:endParaRPr dirty="0">
              <a:latin typeface="Snap ITC" panose="04040A07060A02020202" pitchFamily="82" charset="0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sz="half" idx="1"/>
          </p:nvPr>
        </p:nvSpPr>
        <p:spPr>
          <a:xfrm>
            <a:off x="308998" y="1154784"/>
            <a:ext cx="3176243" cy="1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Aft>
                <a:spcPts val="600"/>
              </a:spcAft>
              <a:buSzPts val="1800"/>
              <a:buChar char="●"/>
            </a:pPr>
            <a:r>
              <a:rPr lang="en" dirty="0"/>
              <a:t>Technologies used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Tailwind CSS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2 APIs: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RAWG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GamerPower</a:t>
            </a:r>
            <a:endParaRPr lang="en-US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jQuery</a:t>
            </a:r>
          </a:p>
        </p:txBody>
      </p:sp>
      <p:sp>
        <p:nvSpPr>
          <p:cNvPr id="3" name="Google Shape;72;p16">
            <a:extLst>
              <a:ext uri="{FF2B5EF4-FFF2-40B4-BE49-F238E27FC236}">
                <a16:creationId xmlns:a16="http://schemas.microsoft.com/office/drawing/2014/main" id="{EBA94FEB-333C-8DED-216E-8FD276180384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3156823" y="1154784"/>
            <a:ext cx="3746500" cy="2374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Aft>
                <a:spcPts val="600"/>
              </a:spcAft>
              <a:buSzPts val="1800"/>
              <a:buChar char="●"/>
            </a:pPr>
            <a:r>
              <a:rPr lang="en-US" dirty="0"/>
              <a:t>Breakdown of tasks and roles</a:t>
            </a:r>
          </a:p>
          <a:p>
            <a:pPr marL="457200" lvl="0" indent="-342900" algn="l" rtl="0">
              <a:spcAft>
                <a:spcPts val="600"/>
              </a:spcAft>
              <a:buSzPts val="1800"/>
              <a:buChar char="●"/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cap="none" dirty="0"/>
              <a:t>Carbajal, Luis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/>
              <a:t>Built the modals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Github</a:t>
            </a:r>
            <a:r>
              <a:rPr lang="en-US" dirty="0"/>
              <a:t> owner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/>
              <a:t>Landing page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cap="none" dirty="0"/>
              <a:t>Elsayed, Nedda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/>
              <a:t>Presentation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Part of single title page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/>
              <a:t>API testing</a:t>
            </a:r>
          </a:p>
        </p:txBody>
      </p:sp>
      <p:sp>
        <p:nvSpPr>
          <p:cNvPr id="2" name="Google Shape;72;p16">
            <a:extLst>
              <a:ext uri="{FF2B5EF4-FFF2-40B4-BE49-F238E27FC236}">
                <a16:creationId xmlns:a16="http://schemas.microsoft.com/office/drawing/2014/main" id="{5C402D00-52E2-85DB-49C8-F5D000C33CAD}"/>
              </a:ext>
            </a:extLst>
          </p:cNvPr>
          <p:cNvSpPr txBox="1">
            <a:spLocks/>
          </p:cNvSpPr>
          <p:nvPr/>
        </p:nvSpPr>
        <p:spPr>
          <a:xfrm>
            <a:off x="5499378" y="1712757"/>
            <a:ext cx="3176243" cy="21076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cap="none" dirty="0"/>
              <a:t>Gunn, Jeffrey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/>
              <a:t>Lead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/>
              <a:t>API testing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/>
              <a:t>Free game page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cap="none" dirty="0"/>
              <a:t>Kovacs, Jacob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Review page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Cards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Importing Tailwind</a:t>
            </a:r>
          </a:p>
        </p:txBody>
      </p:sp>
    </p:spTree>
    <p:extLst>
      <p:ext uri="{BB962C8B-B14F-4D97-AF65-F5344CB8AC3E}">
        <p14:creationId xmlns:p14="http://schemas.microsoft.com/office/powerpoint/2010/main" val="29109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ap ITC" panose="04040A07060A02020202" pitchFamily="82" charset="0"/>
              </a:rPr>
              <a:t>Process</a:t>
            </a:r>
            <a:endParaRPr dirty="0">
              <a:latin typeface="Snap ITC" panose="04040A07060A02020202" pitchFamily="82" charset="0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sz="half" idx="1"/>
          </p:nvPr>
        </p:nvSpPr>
        <p:spPr>
          <a:xfrm>
            <a:off x="514351" y="1108410"/>
            <a:ext cx="3746501" cy="2736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Aft>
                <a:spcPts val="600"/>
              </a:spcAft>
              <a:buSzPts val="1800"/>
              <a:buChar char="●"/>
            </a:pPr>
            <a:r>
              <a:rPr lang="en" dirty="0"/>
              <a:t>Challenges</a:t>
            </a:r>
          </a:p>
          <a:p>
            <a:pPr marL="742950" lvl="1" indent="-28575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r>
              <a:rPr lang="en-US" dirty="0"/>
              <a:t>API </a:t>
            </a:r>
          </a:p>
          <a:p>
            <a:pPr marL="1085850" lvl="2" indent="-28575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dirty="0"/>
              <a:t>Working with APIs that do not rely on CORS</a:t>
            </a:r>
          </a:p>
          <a:p>
            <a:pPr marL="1085850" lvl="2" indent="-28575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dirty="0"/>
              <a:t>Limited data end points</a:t>
            </a:r>
          </a:p>
          <a:p>
            <a:pPr marL="742950" lvl="1" indent="-28575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r>
              <a:rPr lang="en-US" dirty="0"/>
              <a:t>Tailwind</a:t>
            </a:r>
          </a:p>
          <a:p>
            <a:pPr marL="1085850" lvl="2" indent="-28575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dirty="0"/>
              <a:t>Implementing</a:t>
            </a:r>
          </a:p>
          <a:p>
            <a:pPr marL="1085850" lvl="2" indent="-28575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dirty="0"/>
              <a:t>Learning curve</a:t>
            </a:r>
          </a:p>
          <a:p>
            <a:pPr marL="1085850" lvl="2" indent="-28575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dirty="0"/>
              <a:t>Sometimes stylings do not work</a:t>
            </a:r>
          </a:p>
          <a:p>
            <a:pPr marL="742950" lvl="1" indent="-28575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r>
              <a:rPr lang="en-US" dirty="0"/>
              <a:t>Time constraints</a:t>
            </a:r>
          </a:p>
          <a:p>
            <a:pPr marL="1085850" lvl="2" indent="-28575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dirty="0"/>
              <a:t>Wasn't able to implement responsive break points</a:t>
            </a:r>
          </a:p>
          <a:p>
            <a:pPr marL="742950" lvl="1" indent="-28575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Google Shape;72;p16">
            <a:extLst>
              <a:ext uri="{FF2B5EF4-FFF2-40B4-BE49-F238E27FC236}">
                <a16:creationId xmlns:a16="http://schemas.microsoft.com/office/drawing/2014/main" id="{EBA94FEB-333C-8DED-216E-8FD276180384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260852" y="1108410"/>
            <a:ext cx="4030163" cy="39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Aft>
                <a:spcPts val="600"/>
              </a:spcAft>
              <a:buSzPts val="1800"/>
              <a:buChar char="●"/>
            </a:pPr>
            <a:r>
              <a:rPr lang="en-US" dirty="0"/>
              <a:t>Successes</a:t>
            </a:r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r>
              <a:rPr lang="en-US" cap="none" dirty="0" err="1"/>
              <a:t>localStorage</a:t>
            </a:r>
            <a:endParaRPr lang="en-US" cap="none" dirty="0"/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cap="none" dirty="0"/>
              <a:t>Able to get full functionality of </a:t>
            </a:r>
            <a:r>
              <a:rPr lang="en-US" cap="none" dirty="0" err="1"/>
              <a:t>localStorage</a:t>
            </a:r>
            <a:endParaRPr lang="en-US" cap="none" dirty="0"/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cap="none" dirty="0"/>
              <a:t>ble to overwrite items instead or creating duplicates</a:t>
            </a:r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cap="none" dirty="0"/>
              <a:t>ble to set and get whatever item we wanted. </a:t>
            </a:r>
            <a:r>
              <a:rPr lang="en-US" cap="none" dirty="0" err="1"/>
              <a:t>e.g</a:t>
            </a:r>
            <a:r>
              <a:rPr lang="en-US" cap="none" dirty="0"/>
              <a:t> score, comment, date, </a:t>
            </a:r>
            <a:r>
              <a:rPr lang="en-US" cap="none" dirty="0" err="1"/>
              <a:t>etc</a:t>
            </a: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r>
              <a:rPr lang="en-US" cap="none" dirty="0"/>
              <a:t>Well rounded functionality</a:t>
            </a:r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cap="none" dirty="0"/>
              <a:t>Utilizes component type functions</a:t>
            </a:r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cap="none" dirty="0"/>
              <a:t>Single title page has multiple states</a:t>
            </a:r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cap="none" dirty="0"/>
              <a:t>Empty states for renders with a clear message</a:t>
            </a:r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r>
              <a:rPr lang="en-US" cap="none" dirty="0"/>
              <a:t>Skill implementation</a:t>
            </a:r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cap="none" dirty="0"/>
              <a:t>We were able to utilize almost everything that we've learned so far with HTML, CSS, and JS</a:t>
            </a:r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cap="none" dirty="0"/>
              <a:t>jQuery and Tailwind CSS</a:t>
            </a:r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cap="none" dirty="0"/>
              <a:t>A thorough git commit history</a:t>
            </a:r>
          </a:p>
          <a:p>
            <a:pPr marL="1143000" lvl="2" indent="-342900">
              <a:spcAft>
                <a:spcPts val="600"/>
              </a:spcAft>
              <a:buSzPct val="117000"/>
              <a:buFont typeface="Wingdings" panose="05000000000000000000" pitchFamily="2" charset="2"/>
              <a:buChar char="q"/>
            </a:pPr>
            <a:r>
              <a:rPr lang="en-US" cap="none" dirty="0"/>
              <a:t>We utilized </a:t>
            </a:r>
            <a:r>
              <a:rPr lang="en-US" dirty="0" err="1"/>
              <a:t>G</a:t>
            </a:r>
            <a:r>
              <a:rPr lang="en-US" cap="none" dirty="0" err="1"/>
              <a:t>ithub</a:t>
            </a:r>
            <a:r>
              <a:rPr lang="en-US" cap="none" dirty="0"/>
              <a:t> issues to help us manage work</a:t>
            </a:r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  <a:p>
            <a:pPr marL="800100" lvl="1" indent="-342900">
              <a:spcAft>
                <a:spcPts val="600"/>
              </a:spcAft>
              <a:buSzPct val="117000"/>
              <a:buFont typeface="Courier New" panose="02070309020205020404" pitchFamily="49" charset="0"/>
              <a:buChar char="o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16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6994F3-889A-F75D-B19E-1EC3586F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77687" y="2108429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34925" cmpd="sng">
                  <a:solidFill>
                    <a:schemeClr val="tx2">
                      <a:lumMod val="10000"/>
                    </a:schemeClr>
                  </a:solidFill>
                </a:ln>
                <a:latin typeface="Snap ITC" panose="04040A07060A02020202" pitchFamily="82" charset="0"/>
              </a:rPr>
              <a:t>Demo</a:t>
            </a:r>
            <a:endParaRPr dirty="0">
              <a:ln w="34925" cmpd="sng">
                <a:solidFill>
                  <a:schemeClr val="tx2">
                    <a:lumMod val="10000"/>
                  </a:schemeClr>
                </a:solidFill>
              </a:ln>
              <a:latin typeface="Snap ITC" panose="04040A07060A020202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ap ITC" panose="04040A07060A02020202" pitchFamily="82" charset="0"/>
              </a:rPr>
              <a:t>Directions</a:t>
            </a:r>
            <a:r>
              <a:rPr lang="en" dirty="0"/>
              <a:t> for Future Development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To include more game and DLC giveaways from other sources (like Prime Gaming).</a:t>
            </a:r>
          </a:p>
          <a:p>
            <a:pPr marL="285750" indent="-285750">
              <a:spcAft>
                <a:spcPts val="1600"/>
              </a:spcAft>
            </a:pPr>
            <a:r>
              <a:rPr lang="en-US"/>
              <a:t>Display </a:t>
            </a:r>
            <a:r>
              <a:rPr lang="en-US" dirty="0"/>
              <a:t>price comparisons across different sites.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ap ITC" panose="04040A07060A02020202" pitchFamily="82" charset="0"/>
              </a:rPr>
              <a:t>Links</a:t>
            </a:r>
            <a:endParaRPr dirty="0">
              <a:latin typeface="Snap ITC" panose="04040A07060A02020202" pitchFamily="82" charset="0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hlinkClick r:id="rId4"/>
              </a:rPr>
              <a:t>https://luis00809.github.io/Group-3-project/</a:t>
            </a: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hlinkClick r:id="rId5"/>
              </a:rPr>
              <a:t>https://github.com/Luis00809/Group-3-project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8A3CF-4D52-DF4B-A4CD-C0A1B5B12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118" y="2935681"/>
            <a:ext cx="4883191" cy="3266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shred/>
        <p:sndAc>
          <p:stSnd>
            <p:snd r:embed="rId3" name="applause.wav"/>
          </p:stSnd>
        </p:sndAc>
      </p:transition>
    </mc:Choice>
    <mc:Fallback xmlns="">
      <p:transition spd="slow">
        <p:fade/>
        <p:sndAc>
          <p:stSnd>
            <p:snd r:embed="rId7" name="applause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564</TotalTime>
  <Words>364</Words>
  <Application>Microsoft Office PowerPoint</Application>
  <PresentationFormat>On-screen Show (16:9)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Snap ITC</vt:lpstr>
      <vt:lpstr>Wingdings</vt:lpstr>
      <vt:lpstr>Celestial</vt:lpstr>
      <vt:lpstr>Project: Vidya</vt:lpstr>
      <vt:lpstr>Elevator pitch</vt:lpstr>
      <vt:lpstr>Concept</vt:lpstr>
      <vt:lpstr>Process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Nedda Elsayed</cp:lastModifiedBy>
  <cp:revision>4</cp:revision>
  <dcterms:modified xsi:type="dcterms:W3CDTF">2023-08-03T01:04:33Z</dcterms:modified>
</cp:coreProperties>
</file>