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62C8-465B-4DDD-997E-C04D0941A353}" type="datetimeFigureOut">
              <a:rPr lang="es-MX" smtClean="0"/>
              <a:t>18/11/2019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3E7-47F8-4820-A78F-53DBAB040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81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62C8-465B-4DDD-997E-C04D0941A353}" type="datetimeFigureOut">
              <a:rPr lang="es-MX" smtClean="0"/>
              <a:t>18/11/2019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3E7-47F8-4820-A78F-53DBAB040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46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62C8-465B-4DDD-997E-C04D0941A353}" type="datetimeFigureOut">
              <a:rPr lang="es-MX" smtClean="0"/>
              <a:t>18/11/2019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3E7-47F8-4820-A78F-53DBAB040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718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62C8-465B-4DDD-997E-C04D0941A353}" type="datetimeFigureOut">
              <a:rPr lang="es-MX" smtClean="0"/>
              <a:t>18/11/2019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3E7-47F8-4820-A78F-53DBAB040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437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62C8-465B-4DDD-997E-C04D0941A353}" type="datetimeFigureOut">
              <a:rPr lang="es-MX" smtClean="0"/>
              <a:t>18/11/2019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3E7-47F8-4820-A78F-53DBAB040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583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62C8-465B-4DDD-997E-C04D0941A353}" type="datetimeFigureOut">
              <a:rPr lang="es-MX" smtClean="0"/>
              <a:t>18/11/2019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3E7-47F8-4820-A78F-53DBAB040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899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62C8-465B-4DDD-997E-C04D0941A353}" type="datetimeFigureOut">
              <a:rPr lang="es-MX" smtClean="0"/>
              <a:t>18/11/2019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3E7-47F8-4820-A78F-53DBAB040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546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62C8-465B-4DDD-997E-C04D0941A353}" type="datetimeFigureOut">
              <a:rPr lang="es-MX" smtClean="0"/>
              <a:t>18/11/2019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3E7-47F8-4820-A78F-53DBAB040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672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62C8-465B-4DDD-997E-C04D0941A353}" type="datetimeFigureOut">
              <a:rPr lang="es-MX" smtClean="0"/>
              <a:t>18/11/2019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3E7-47F8-4820-A78F-53DBAB040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23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62C8-465B-4DDD-997E-C04D0941A353}" type="datetimeFigureOut">
              <a:rPr lang="es-MX" smtClean="0"/>
              <a:t>18/11/2019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3E7-47F8-4820-A78F-53DBAB040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70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62C8-465B-4DDD-997E-C04D0941A353}" type="datetimeFigureOut">
              <a:rPr lang="es-MX" smtClean="0"/>
              <a:t>18/11/2019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3E7-47F8-4820-A78F-53DBAB040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779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662C8-465B-4DDD-997E-C04D0941A353}" type="datetimeFigureOut">
              <a:rPr lang="es-MX" smtClean="0"/>
              <a:t>18/11/2019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C3E7-47F8-4820-A78F-53DBAB040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107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Emmet — the essential toolkit for web-developers</a:t>
            </a:r>
            <a:br>
              <a:rPr lang="en-US" b="1" dirty="0"/>
            </a:b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921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Emmet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23" y="1542088"/>
            <a:ext cx="4801885" cy="435133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308" y="1398420"/>
            <a:ext cx="6687269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8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74" y="152400"/>
            <a:ext cx="10058399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5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2716"/>
            <a:ext cx="10427367" cy="633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968" y="185470"/>
            <a:ext cx="8309811" cy="653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5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210" y="327526"/>
            <a:ext cx="9079832" cy="623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949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</Words>
  <Application>Microsoft Office PowerPoint</Application>
  <PresentationFormat>Panorámica</PresentationFormat>
  <Paragraphs>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Emmet — the essential toolkit for web-developers </vt:lpstr>
      <vt:lpstr>Emmet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Emmet — the essential toolkit for web-developers </dc:title>
  <dc:creator>carlos armando ríos acevedo</dc:creator>
  <cp:lastModifiedBy>carlos armando ríos acevedo</cp:lastModifiedBy>
  <cp:revision>2</cp:revision>
  <dcterms:created xsi:type="dcterms:W3CDTF">2019-11-19T04:46:17Z</dcterms:created>
  <dcterms:modified xsi:type="dcterms:W3CDTF">2019-11-19T05:22:51Z</dcterms:modified>
</cp:coreProperties>
</file>