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20" autoAdjust="0"/>
  </p:normalViewPr>
  <p:slideViewPr>
    <p:cSldViewPr snapToGrid="0">
      <p:cViewPr varScale="1">
        <p:scale>
          <a:sx n="69" d="100"/>
          <a:sy n="69" d="100"/>
        </p:scale>
        <p:origin x="7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6AB73-84E9-4F62-9975-306DEC75CA03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045AF-42DF-4125-A3F0-C38ED9E19A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5990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 he dado permisos a mí también.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6651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URL de la práctica: https://github.com/Luis06-py/ISOGit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280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 he dado permisos a mí también.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4762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instalado </a:t>
            </a:r>
            <a:r>
              <a:rPr lang="es-ES" dirty="0" err="1"/>
              <a:t>Winrar</a:t>
            </a:r>
            <a:r>
              <a:rPr lang="es-ES" dirty="0"/>
              <a:t> para poder hacer el comprimido.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996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Ubuntu detecta que el disco es </a:t>
            </a:r>
            <a:r>
              <a:rPr lang="es-ES" dirty="0" err="1"/>
              <a:t>sdb</a:t>
            </a:r>
            <a:r>
              <a:rPr lang="es-ES" dirty="0"/>
              <a:t>.</a:t>
            </a:r>
          </a:p>
          <a:p>
            <a:r>
              <a:rPr lang="es-ES" dirty="0"/>
              <a:t>He usado </a:t>
            </a:r>
            <a:r>
              <a:rPr lang="es-ES" dirty="0" err="1"/>
              <a:t>ntsfix</a:t>
            </a:r>
            <a:r>
              <a:rPr lang="es-ES" dirty="0"/>
              <a:t> para poder montar /</a:t>
            </a:r>
            <a:r>
              <a:rPr lang="es-ES" dirty="0" err="1"/>
              <a:t>dev</a:t>
            </a:r>
            <a:r>
              <a:rPr lang="es-ES" dirty="0"/>
              <a:t>/sdb2 debido a que me daba problemas. He instalado ntfs-3g</a:t>
            </a:r>
          </a:p>
          <a:p>
            <a:r>
              <a:rPr lang="es-ES" dirty="0"/>
              <a:t>Para hacer que se monte de forma automática, se debe editar el fichero /</a:t>
            </a:r>
            <a:r>
              <a:rPr lang="es-ES" dirty="0" err="1"/>
              <a:t>etc</a:t>
            </a:r>
            <a:r>
              <a:rPr lang="es-ES" dirty="0"/>
              <a:t>/</a:t>
            </a:r>
            <a:r>
              <a:rPr lang="es-ES" dirty="0" err="1"/>
              <a:t>fstab</a:t>
            </a:r>
            <a:r>
              <a:rPr lang="es-ES" dirty="0"/>
              <a:t> se debe poner la UUID de la partición y configurarse con los permisos de lectura y escritura.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040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Esto es una vista de PORTABLE montado. He creado una partición en el disco y lo he montado en /</a:t>
            </a:r>
            <a:r>
              <a:rPr lang="es-ES" dirty="0" err="1"/>
              <a:t>mnt</a:t>
            </a:r>
            <a:r>
              <a:rPr lang="es-ES" dirty="0"/>
              <a:t>/portable, y he llevado ahí el ZIP.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716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usado grep para filtrar </a:t>
            </a:r>
            <a:r>
              <a:rPr lang="es-ES" dirty="0" err="1"/>
              <a:t>sdb</a:t>
            </a:r>
            <a:r>
              <a:rPr lang="es-ES" dirty="0"/>
              <a:t> y mostrar que solo está montada una partición del disco </a:t>
            </a:r>
            <a:r>
              <a:rPr lang="es-ES" dirty="0" err="1"/>
              <a:t>sdb</a:t>
            </a:r>
            <a:r>
              <a:rPr lang="es-ES" dirty="0"/>
              <a:t> (la partición PORTABLE).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833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Se ha instalado </a:t>
            </a:r>
            <a:r>
              <a:rPr lang="es-ES" dirty="0" err="1"/>
              <a:t>unzip</a:t>
            </a:r>
            <a:r>
              <a:rPr lang="es-ES" dirty="0"/>
              <a:t> con </a:t>
            </a:r>
            <a:r>
              <a:rPr lang="es-ES" dirty="0" err="1"/>
              <a:t>apt-get</a:t>
            </a:r>
            <a:r>
              <a:rPr lang="es-ES" dirty="0"/>
              <a:t> y luego se ha descomprimido el ZIP.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5197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usado </a:t>
            </a:r>
            <a:r>
              <a:rPr lang="es-ES" dirty="0" err="1"/>
              <a:t>chown</a:t>
            </a:r>
            <a:r>
              <a:rPr lang="es-ES" dirty="0"/>
              <a:t> y </a:t>
            </a:r>
            <a:r>
              <a:rPr lang="es-ES" dirty="0" err="1"/>
              <a:t>chmod</a:t>
            </a:r>
            <a:r>
              <a:rPr lang="es-ES" dirty="0"/>
              <a:t> para cambiar los permisos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6169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Nota: al añadir el nuevo disco, Ubuntu lo ha llamado </a:t>
            </a:r>
            <a:r>
              <a:rPr lang="es-ES" dirty="0" err="1"/>
              <a:t>sdb</a:t>
            </a:r>
            <a:r>
              <a:rPr lang="es-ES" dirty="0"/>
              <a:t> mientras que el disco PORTABLE ahora es </a:t>
            </a:r>
            <a:r>
              <a:rPr lang="es-ES" dirty="0" err="1"/>
              <a:t>sdc</a:t>
            </a:r>
            <a:r>
              <a:rPr lang="es-ES" dirty="0"/>
              <a:t>.</a:t>
            </a:r>
          </a:p>
          <a:p>
            <a:r>
              <a:rPr lang="es-ES" dirty="0"/>
              <a:t>Primero se instala lvm2 con </a:t>
            </a:r>
            <a:r>
              <a:rPr lang="es-ES" dirty="0" err="1"/>
              <a:t>apt-get</a:t>
            </a:r>
            <a:r>
              <a:rPr lang="es-ES" dirty="0"/>
              <a:t>, y se debe instalar ntfs-3g para poder formatearlo en NTFS.</a:t>
            </a:r>
          </a:p>
          <a:p>
            <a:r>
              <a:rPr lang="es-ES" dirty="0"/>
              <a:t>Se crea primero el VG y después los LV.</a:t>
            </a:r>
          </a:p>
          <a:p>
            <a:r>
              <a:rPr lang="es-ES" dirty="0"/>
              <a:t>Para añadir los ficheros de test a los LV se deben montar primero los LV.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B045AF-42DF-4125-A3F0-C38ED9E19AD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77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E63DC5-B336-4326-A89E-E1AF8AE5A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AA3B17-E330-41C3-A0F2-8F0E8874B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83F17-0728-4A2A-A523-F83F780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B5541D-7C34-4343-B390-074EBC937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9B41F-C63B-4EDF-AC05-BBA88849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8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0D61B-0EF9-429C-9183-079A636D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8418F89-4729-4C75-9D0B-E6340E40E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10D43-EDE6-4307-991F-459D17F9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7040D-F5C5-4298-B2AC-E72F4C99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BA4FF3-5739-40F1-9D4F-4ECC2700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04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121945-0A72-4B12-85F9-273895F7E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1F8738-6607-4607-818E-1728A393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21516E-A2E7-4205-B122-991709B6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AE4E2-5D88-4F64-AE37-44DF8864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90D78-0F4A-4B44-BC80-51C213BC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28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3660B-4A2F-4523-AA96-1A1A89F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B5A11-9C56-461F-A076-36124885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74661-EDD0-4EDB-AC9E-95497CE9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A3660E-6869-45F0-A546-F9BAE0F5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92F270-DF48-4223-9187-AA3BCCC1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72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8993E-B461-4AFF-9B14-ABF8AFB65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B03B9-7448-4D86-B5F7-9A42595B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792D0E-A3A7-414F-B7D7-D73DA1F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41DC0-03D2-4A03-BFD7-11C466C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E8DB2-D078-4907-AD77-9E23607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49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90F51-F62D-46EC-BB28-63616C04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0CBC7C-965F-4116-98D7-E7005325E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8E427A-F2F0-418C-A732-BE1680BF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F7B0B9-F8E7-4CD0-8875-E9AC06DA8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F46159-20FE-41F8-97BD-78319F9A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695841-DD99-47CF-83CC-14C952C5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179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A493-3D0F-44B0-8988-68AE78F3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46DF5A-D16A-4EE8-8614-E1464AA2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8200F6-7B11-4B77-86C2-3969FBD9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6A6FB0-1547-4F66-BDD2-27BBE9C93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006491-3C52-4125-828E-A1559F06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B020A4-5915-49C2-B4A5-7AFD8660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41BBCA-C0B3-491E-A890-1A3075DE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EF311F-27D2-4E11-8A45-8F7F5C7B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678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72DA9-BE03-4D68-91BB-1592237D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8A43DD-367D-4078-B519-15255C74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CA3417-AA67-48EF-A2C2-545FDA13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6CFC81-8D61-4A3E-8C56-8100C311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16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485B33-7EBD-4770-94B0-F54E1899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D75403F-90F9-425E-A071-EB849293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E7FB2A-0C97-46DE-ABA8-29A126DC5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71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7B686-E416-4DD2-B654-395CF8ED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A8257-9DB7-49D6-B43A-932E6CF29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C8A482-E23C-4EC9-B49C-8BED4914E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30A582-3684-4335-BD2B-F5DB14079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78BCC9-9B22-40BC-94AA-CD3BE164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ADF505-DD1C-4D19-9D75-CC68DF9D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78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6D9D9-2A85-4486-946E-666FF9E7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DF3BD3-A6EC-4DAE-A0CA-2940916E5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852EEE-CBC7-45E3-B35B-795CA96E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AA9DD6-74A3-4B4C-A79E-79DA2AF9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0EBC70-DA5B-4788-8E25-7D3C9C44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575363-16DC-48DD-B2B8-33D79E7F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97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9DA29F6-8481-45B1-A880-04BFC891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C0A9E-4BD2-4B48-9414-58A423666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87CE19-4775-4D9B-B21F-157A14D24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0126-15BD-411A-80F5-9D87161179A7}" type="datetimeFigureOut">
              <a:rPr lang="es-ES" smtClean="0"/>
              <a:t>23/05/2025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7D6C16-4A7A-4DCB-BD2C-3A90D5421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94A31-80DB-4CBB-AB13-68F12FBD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2B854-669A-4244-964E-139563CC632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6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D609206-7576-4230-86C3-DB52C2A9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057" y="0"/>
            <a:ext cx="969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6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EF7184C-578E-4C46-AA73-68FA96524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006"/>
          <a:stretch/>
        </p:blipFill>
        <p:spPr>
          <a:xfrm>
            <a:off x="0" y="3038674"/>
            <a:ext cx="4544291" cy="38193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A6A751-E6CD-4064-BE9D-CFB67368BC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452"/>
          <a:stretch/>
        </p:blipFill>
        <p:spPr>
          <a:xfrm>
            <a:off x="6641399" y="-1"/>
            <a:ext cx="5550601" cy="68580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19DC27F-618B-4F05-A9A5-B6DB17429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445"/>
          <a:stretch/>
        </p:blipFill>
        <p:spPr>
          <a:xfrm>
            <a:off x="1" y="-1"/>
            <a:ext cx="3536044" cy="286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1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592063-C822-49B6-91BC-4993349F7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623115" cy="458585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7DFD5A4-2146-4BA4-825C-A54FF45763AB}"/>
              </a:ext>
            </a:extLst>
          </p:cNvPr>
          <p:cNvSpPr/>
          <p:nvPr/>
        </p:nvSpPr>
        <p:spPr>
          <a:xfrm>
            <a:off x="2742969" y="5253243"/>
            <a:ext cx="3630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https://github.com/Luis06-py/ISOGit</a:t>
            </a:r>
          </a:p>
        </p:txBody>
      </p:sp>
    </p:spTree>
    <p:extLst>
      <p:ext uri="{BB962C8B-B14F-4D97-AF65-F5344CB8AC3E}">
        <p14:creationId xmlns:p14="http://schemas.microsoft.com/office/powerpoint/2010/main" val="40626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9F7B43A-FD2B-423A-839C-2FBBA22E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7422"/>
            <a:ext cx="5195455" cy="686542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FFCCEFE-DFA6-4746-B628-8D4A79D6D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546" y="-1"/>
            <a:ext cx="512560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87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205FD4B-C6DA-4D5C-9F08-483F1638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802" y="0"/>
            <a:ext cx="9132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3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6414D14-4643-41B7-B103-7835BCE4B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33" y="0"/>
            <a:ext cx="9995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067703-3EBB-4FB9-A141-9A2E51627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0348"/>
            <a:ext cx="12192000" cy="43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650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F3BE2AC-1ECD-43DC-875F-588093108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32" y="0"/>
            <a:ext cx="10558935" cy="68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4ADA6BE-C7CE-4BDB-9164-E4752CD1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39" y="0"/>
            <a:ext cx="8148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0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960585-1DCF-47AC-98F0-E37BA420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61" y="0"/>
            <a:ext cx="10414677" cy="685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1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5585E0B-86D3-4707-B31B-3BA7E168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084548" cy="318654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93030EE-1334-49B6-AAA8-05FE24A6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1399" y="3429000"/>
            <a:ext cx="953060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5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265</Words>
  <Application>Microsoft Office PowerPoint</Application>
  <PresentationFormat>Panorámica</PresentationFormat>
  <Paragraphs>26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ASIR1-05</dc:creator>
  <cp:lastModifiedBy>ASIR1-05</cp:lastModifiedBy>
  <cp:revision>29</cp:revision>
  <dcterms:created xsi:type="dcterms:W3CDTF">2025-05-23T09:40:14Z</dcterms:created>
  <dcterms:modified xsi:type="dcterms:W3CDTF">2025-05-23T11:36:08Z</dcterms:modified>
</cp:coreProperties>
</file>