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49AAF-CA6C-4844-9615-D6DF8EC6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557BC-AAD0-475D-A628-F4618F6AA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7B1C-89D7-4AA0-A297-DBB286E9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AD988-221D-42F3-B79E-F7B0A0E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7C9B7-9EA3-4A2D-92EA-8F2FB01C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47449-571F-414C-9C35-6F60CBE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97EC29-EA30-43F3-A6F3-51A3B929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33664-2168-4CB4-891C-2EA6B57D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9F958-1AC5-4ABF-AB0C-6BA399B5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0CB7F-43B0-40A9-92B3-042FE8F8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464F9-F9AE-4793-B485-39BA85B3A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067D89-5C50-4B1D-B0C5-7759D17B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7321A-CC6B-46F6-BA0E-4A710BCB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43307-2FC9-4957-8ADB-8967E4B9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00768-6F59-4CC1-87DC-959A8C8A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1AEA-6DC7-4740-9857-03DD2991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4617D-68F9-44EE-B5A4-56D58144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3E4E3-91CE-4AFE-B1AC-C5FBB4BF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14BA0-D5BD-4EB4-947B-DFC73A2E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A71E2-272E-47CE-B448-EEE6438B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50D19-FA39-4406-B5D6-713E8FEE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FD06F-B922-40EC-8517-DC9334A7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BEC8D-3F86-4F77-A2C9-55577BA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A6330-CD40-4AA8-82A8-4E53B92E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C1F39-B28B-4F40-AC92-B0279AB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4FAEF-A543-41FA-B63F-12463435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674C1-9C01-40FE-9D00-5D45712AA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4F91A4-E142-4D4C-B0C5-0FA75F96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A0D27-A50B-41B2-AC5C-7DB424BB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D21ED-6395-42DA-AC64-47944782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2ED1E-EB56-485B-A0D7-27321ACB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6958-1E70-465E-95EA-EB868186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698CEC-7DF9-47FC-B596-7182962B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BD813B-4AA2-4966-8A3F-1496589D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9196B0-85F7-4062-9983-91FC9B5B0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C95F41-FF1C-4054-AB56-1424F7EE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0B615E-6BB2-417C-827B-41C55C66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81C207-2EFF-4908-85C1-6FF95D74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83340C-165B-4246-9DF1-1E21AEBB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6A5A1-9E90-4085-A634-82048421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8F3393-6C68-4BD6-ADFF-ADD76626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BFFE-3209-4EC7-B902-F5013110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449EE6-D713-4365-BCD5-8B8B42A7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FC5EC-952E-44AD-904F-26E36439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B89FCA-1D1C-4888-A6B2-FABF47BA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B3B32-C8C4-4BB5-86C7-2621C60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D145-A930-482B-B66D-265A5EC6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E489B-C795-4706-BFF8-E5EF4E4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2168DB-77C9-49A3-B464-E061E819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60A1FA-0F5B-4B2D-828E-7C53E212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41D784-6312-49EF-BB91-11ACFF3D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00772-A4EC-4BF4-9F4E-3F1B1075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4DBB-C2C9-4C34-A248-7C475025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4491B-A47B-4B03-8DB7-2A366CCF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CDFBE-AED3-4E6E-B4D6-FC99EA6F2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42046-AE16-4A93-9B5E-3F255028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35AEE-0202-4747-8790-290CCFD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C8EDB-4076-4167-A2A0-B906D530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6481F6-5F15-4160-B461-0D480C47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0AAED-D859-4DBD-8172-5C7500E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7F0B6-355D-4016-954F-BDDDA1FC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160C-45BD-4394-8D25-DD73FAD8A46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644FA-9B30-429A-9C3D-EF1AEC96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7C483-124A-40DB-98E8-901592D1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E657-5333-475A-A116-56EA24E852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94F4B4F9-DCA5-40C6-94A9-4A26C8BF48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4DE90-2682-4E13-B7DD-A91363BBB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Josefin Sans"/>
              </a:rPr>
              <a:t>Work</a:t>
            </a:r>
            <a:r>
              <a:rPr lang="es-ES" dirty="0">
                <a:latin typeface="Josefin Sans"/>
              </a:rPr>
              <a:t>-</a:t>
            </a:r>
            <a:r>
              <a:rPr lang="es-ES" dirty="0" err="1">
                <a:latin typeface="Josefin Sans"/>
              </a:rPr>
              <a:t>Study</a:t>
            </a:r>
            <a:r>
              <a:rPr lang="es-ES" dirty="0">
                <a:latin typeface="Josefin Sans"/>
              </a:rPr>
              <a:t> </a:t>
            </a:r>
            <a:r>
              <a:rPr lang="es-ES" dirty="0" err="1">
                <a:latin typeface="Josefin Sans"/>
              </a:rPr>
              <a:t>Counter</a:t>
            </a:r>
            <a:endParaRPr lang="en-US" dirty="0">
              <a:latin typeface="Josefin San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BA951-9B85-4ED5-8993-8BE3FF89F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E24BA0C-D529-4423-98F5-D442FF1D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-772341"/>
            <a:ext cx="6858000" cy="6858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1BA489C-3A20-4000-809B-9BF04CC36273}"/>
              </a:ext>
            </a:extLst>
          </p:cNvPr>
          <p:cNvSpPr txBox="1"/>
          <p:nvPr/>
        </p:nvSpPr>
        <p:spPr>
          <a:xfrm>
            <a:off x="3803817" y="5238210"/>
            <a:ext cx="756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Josefin Sans"/>
              </a:rPr>
              <a:t>Gandy Mendieta - Juan Torres - Daniel Rodriguez</a:t>
            </a:r>
            <a:endParaRPr lang="en-US" b="1" dirty="0">
              <a:solidFill>
                <a:schemeClr val="bg1"/>
              </a:solidFill>
              <a:latin typeface="Josefin Sans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7D4CAC2-8058-4609-8EE2-FCC51BDCEC03}"/>
              </a:ext>
            </a:extLst>
          </p:cNvPr>
          <p:cNvSpPr txBox="1">
            <a:spLocks/>
          </p:cNvSpPr>
          <p:nvPr/>
        </p:nvSpPr>
        <p:spPr>
          <a:xfrm>
            <a:off x="1659927" y="40691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Josefin Sans"/>
              </a:rPr>
              <a:t>Work</a:t>
            </a:r>
            <a:r>
              <a:rPr lang="es-ES" dirty="0">
                <a:solidFill>
                  <a:schemeClr val="bg1"/>
                </a:solidFill>
                <a:latin typeface="Josefin Sans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Josefin Sans"/>
              </a:rPr>
              <a:t>Study</a:t>
            </a:r>
            <a:r>
              <a:rPr lang="es-ES" dirty="0">
                <a:solidFill>
                  <a:schemeClr val="bg1"/>
                </a:solidFill>
                <a:latin typeface="Josefin Sans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Josefin Sans"/>
              </a:rPr>
              <a:t>Counter</a:t>
            </a:r>
            <a:endParaRPr lang="en-US" dirty="0">
              <a:solidFill>
                <a:schemeClr val="bg1"/>
              </a:solidFill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2396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15D2-4805-418F-9441-C70EB5B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C9439-6995-41DF-8817-12225D7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413A9A-9D28-48CE-836F-D7CAAE1E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"/>
            <a:ext cx="12192000" cy="68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24627D-42B6-4CC2-8740-B7AD70B697DF}"/>
              </a:ext>
            </a:extLst>
          </p:cNvPr>
          <p:cNvSpPr/>
          <p:nvPr/>
        </p:nvSpPr>
        <p:spPr>
          <a:xfrm>
            <a:off x="-271849" y="-86497"/>
            <a:ext cx="13011665" cy="70927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B6CBE-4D0A-45BA-9A91-D3F9FCE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3" y="240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Josefin Sans"/>
              </a:rPr>
              <a:t>Doing an efficient work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1F659A9-45FD-4BD5-9185-2B87BD85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52" y="-321276"/>
            <a:ext cx="9689197" cy="648975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DBEA6B-AAF2-4CAA-AAA0-081C6107AE0F}"/>
              </a:ext>
            </a:extLst>
          </p:cNvPr>
          <p:cNvSpPr txBox="1"/>
          <p:nvPr/>
        </p:nvSpPr>
        <p:spPr>
          <a:xfrm>
            <a:off x="1149178" y="2038865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D64C257-CD83-4981-B668-3EC2A86DEB24}"/>
              </a:ext>
            </a:extLst>
          </p:cNvPr>
          <p:cNvCxnSpPr/>
          <p:nvPr/>
        </p:nvCxnSpPr>
        <p:spPr>
          <a:xfrm>
            <a:off x="-98853" y="2594919"/>
            <a:ext cx="5671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7D4FB8A-FB39-4A24-9F36-F290E253BEE3}"/>
              </a:ext>
            </a:extLst>
          </p:cNvPr>
          <p:cNvCxnSpPr/>
          <p:nvPr/>
        </p:nvCxnSpPr>
        <p:spPr>
          <a:xfrm>
            <a:off x="-86496" y="3484606"/>
            <a:ext cx="5671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CEA2D43-5000-440A-A767-E1AC7E8C649E}"/>
              </a:ext>
            </a:extLst>
          </p:cNvPr>
          <p:cNvSpPr/>
          <p:nvPr/>
        </p:nvSpPr>
        <p:spPr>
          <a:xfrm>
            <a:off x="-358346" y="-86497"/>
            <a:ext cx="13098162" cy="709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pple icon">
            <a:extLst>
              <a:ext uri="{FF2B5EF4-FFF2-40B4-BE49-F238E27FC236}">
                <a16:creationId xmlns:a16="http://schemas.microsoft.com/office/drawing/2014/main" id="{D54E4854-5EDA-49C7-A64F-13AAFA9D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04" y="2532090"/>
            <a:ext cx="1496862" cy="14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1ADF06B-7425-496C-86AF-EA250F3146D1}"/>
              </a:ext>
            </a:extLst>
          </p:cNvPr>
          <p:cNvSpPr/>
          <p:nvPr/>
        </p:nvSpPr>
        <p:spPr>
          <a:xfrm>
            <a:off x="-358346" y="-86497"/>
            <a:ext cx="13098162" cy="7241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ndroid icon">
            <a:extLst>
              <a:ext uri="{FF2B5EF4-FFF2-40B4-BE49-F238E27FC236}">
                <a16:creationId xmlns:a16="http://schemas.microsoft.com/office/drawing/2014/main" id="{DB37931D-2179-43A2-815F-A8E0CCBD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6" y="2347598"/>
            <a:ext cx="1865845" cy="18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936B7F1-E366-4571-8AAD-784ED2C21781}"/>
              </a:ext>
            </a:extLst>
          </p:cNvPr>
          <p:cNvSpPr/>
          <p:nvPr/>
        </p:nvSpPr>
        <p:spPr>
          <a:xfrm>
            <a:off x="-362463" y="-86497"/>
            <a:ext cx="13102279" cy="7241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windows icon">
            <a:extLst>
              <a:ext uri="{FF2B5EF4-FFF2-40B4-BE49-F238E27FC236}">
                <a16:creationId xmlns:a16="http://schemas.microsoft.com/office/drawing/2014/main" id="{A1BB42B4-F8B6-4C78-A44E-E5402AA9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33" y="2688450"/>
            <a:ext cx="1648886" cy="16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8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B2C497-17FD-4A3C-A34A-8EA5DCB3C074}"/>
              </a:ext>
            </a:extLst>
          </p:cNvPr>
          <p:cNvSpPr/>
          <p:nvPr/>
        </p:nvSpPr>
        <p:spPr>
          <a:xfrm>
            <a:off x="-247135" y="-216955"/>
            <a:ext cx="13011665" cy="709277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61ED5-C10D-483F-8B28-4B255740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Josefin Sans"/>
              </a:rPr>
              <a:t>Multiplatform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B55A763-7F77-49A0-8AFC-F156CE64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"/>
          <a:stretch/>
        </p:blipFill>
        <p:spPr>
          <a:xfrm>
            <a:off x="4746548" y="1027906"/>
            <a:ext cx="8199214" cy="584791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110D40-4DEE-4224-BACA-991146CB6D88}"/>
              </a:ext>
            </a:extLst>
          </p:cNvPr>
          <p:cNvSpPr txBox="1"/>
          <p:nvPr/>
        </p:nvSpPr>
        <p:spPr>
          <a:xfrm>
            <a:off x="802936" y="2151727"/>
            <a:ext cx="3978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Josefin Sans"/>
              </a:rPr>
              <a:t>Available in</a:t>
            </a:r>
            <a:r>
              <a:rPr lang="es-ES" sz="3200" dirty="0">
                <a:solidFill>
                  <a:schemeClr val="bg1"/>
                </a:solidFill>
                <a:latin typeface="Josefin Sans"/>
              </a:rPr>
              <a:t>:</a:t>
            </a:r>
          </a:p>
          <a:p>
            <a:endParaRPr lang="es-ES" sz="3200" dirty="0">
              <a:solidFill>
                <a:schemeClr val="bg1"/>
              </a:solidFill>
              <a:latin typeface="Josefin Sans"/>
            </a:endParaRPr>
          </a:p>
          <a:p>
            <a:r>
              <a:rPr lang="es-ES" sz="3200" dirty="0">
                <a:solidFill>
                  <a:schemeClr val="bg1"/>
                </a:solidFill>
                <a:latin typeface="Josefin Sans"/>
              </a:rPr>
              <a:t>Android </a:t>
            </a:r>
          </a:p>
          <a:p>
            <a:r>
              <a:rPr lang="es-ES" sz="3200" dirty="0">
                <a:solidFill>
                  <a:schemeClr val="bg1"/>
                </a:solidFill>
                <a:latin typeface="Josefin Sans"/>
              </a:rPr>
              <a:t>Apple </a:t>
            </a:r>
          </a:p>
          <a:p>
            <a:r>
              <a:rPr lang="es-ES" sz="3200" dirty="0">
                <a:solidFill>
                  <a:schemeClr val="bg1"/>
                </a:solidFill>
                <a:latin typeface="Josefin Sans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90760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7A0F133-8176-464F-8F13-E536B8CFD2B1}"/>
              </a:ext>
            </a:extLst>
          </p:cNvPr>
          <p:cNvSpPr/>
          <p:nvPr/>
        </p:nvSpPr>
        <p:spPr>
          <a:xfrm>
            <a:off x="-111211" y="0"/>
            <a:ext cx="12406184" cy="7006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83BA8-5DCF-404C-A2C1-C47E73D5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  <a:latin typeface="Josefin Sans"/>
              </a:rPr>
              <a:t>Benefits</a:t>
            </a:r>
            <a:r>
              <a:rPr lang="es-ES" dirty="0">
                <a:solidFill>
                  <a:schemeClr val="bg1"/>
                </a:solidFill>
                <a:latin typeface="Josefin Sans"/>
              </a:rPr>
              <a:t> of </a:t>
            </a:r>
            <a:r>
              <a:rPr lang="es-ES" dirty="0" err="1">
                <a:solidFill>
                  <a:schemeClr val="bg1"/>
                </a:solidFill>
                <a:latin typeface="Josefin Sans"/>
              </a:rPr>
              <a:t>using</a:t>
            </a:r>
            <a:r>
              <a:rPr lang="es-ES" dirty="0">
                <a:solidFill>
                  <a:schemeClr val="bg1"/>
                </a:solidFill>
                <a:latin typeface="Josefin Sans"/>
              </a:rPr>
              <a:t> this WSC</a:t>
            </a:r>
            <a:endParaRPr lang="en-US" dirty="0">
              <a:solidFill>
                <a:schemeClr val="bg1"/>
              </a:solidFill>
              <a:latin typeface="Josefin San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00504-5AEA-4389-809E-53CCE237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30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Josefin Sans</vt:lpstr>
      <vt:lpstr>Arial</vt:lpstr>
      <vt:lpstr>Calibri</vt:lpstr>
      <vt:lpstr>Calibri Light</vt:lpstr>
      <vt:lpstr>Tema de Office</vt:lpstr>
      <vt:lpstr>Work-Study Counter</vt:lpstr>
      <vt:lpstr>Presentación de PowerPoint</vt:lpstr>
      <vt:lpstr>Doing an efficient work</vt:lpstr>
      <vt:lpstr>Multiplatform</vt:lpstr>
      <vt:lpstr>Benefits of using this WSC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Work-Study Counter</dc:title>
  <dc:creator>Daniel Rodríguez</dc:creator>
  <cp:lastModifiedBy>Daniel Rodríguez</cp:lastModifiedBy>
  <cp:revision>13</cp:revision>
  <dcterms:created xsi:type="dcterms:W3CDTF">2019-04-17T16:27:21Z</dcterms:created>
  <dcterms:modified xsi:type="dcterms:W3CDTF">2019-04-19T07:03:27Z</dcterms:modified>
</cp:coreProperties>
</file>