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 autoAdjust="0"/>
    <p:restoredTop sz="94630"/>
  </p:normalViewPr>
  <p:slideViewPr>
    <p:cSldViewPr snapToGrid="0" snapToObjects="1">
      <p:cViewPr>
        <p:scale>
          <a:sx n="60" d="100"/>
          <a:sy n="60" d="100"/>
        </p:scale>
        <p:origin x="95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2156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“Escribir una cita aquí”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logo_unibague2.png"/>
          <p:cNvPicPr>
            <a:picLocks noChangeAspect="1"/>
          </p:cNvPicPr>
          <p:nvPr/>
        </p:nvPicPr>
        <p:blipFill>
          <a:blip r:embed="rId2"/>
          <a:srcRect l="8033" t="14999" r="8008" b="15012"/>
          <a:stretch>
            <a:fillRect/>
          </a:stretch>
        </p:blipFill>
        <p:spPr>
          <a:xfrm>
            <a:off x="9375721" y="134540"/>
            <a:ext cx="3276891" cy="1051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600" extrusionOk="0">
                <a:moveTo>
                  <a:pt x="3234" y="0"/>
                </a:moveTo>
                <a:cubicBezTo>
                  <a:pt x="3003" y="0"/>
                  <a:pt x="2901" y="144"/>
                  <a:pt x="2706" y="750"/>
                </a:cubicBezTo>
                <a:cubicBezTo>
                  <a:pt x="2510" y="1361"/>
                  <a:pt x="2467" y="1666"/>
                  <a:pt x="2467" y="2413"/>
                </a:cubicBezTo>
                <a:cubicBezTo>
                  <a:pt x="2467" y="3891"/>
                  <a:pt x="2641" y="4650"/>
                  <a:pt x="3102" y="5160"/>
                </a:cubicBezTo>
                <a:cubicBezTo>
                  <a:pt x="3258" y="5333"/>
                  <a:pt x="3601" y="5112"/>
                  <a:pt x="3793" y="4719"/>
                </a:cubicBezTo>
                <a:cubicBezTo>
                  <a:pt x="4024" y="4249"/>
                  <a:pt x="4182" y="2993"/>
                  <a:pt x="4121" y="2127"/>
                </a:cubicBezTo>
                <a:cubicBezTo>
                  <a:pt x="4017" y="654"/>
                  <a:pt x="3745" y="0"/>
                  <a:pt x="3234" y="0"/>
                </a:cubicBezTo>
                <a:close/>
                <a:moveTo>
                  <a:pt x="9813" y="2649"/>
                </a:moveTo>
                <a:cubicBezTo>
                  <a:pt x="9648" y="2649"/>
                  <a:pt x="9602" y="2746"/>
                  <a:pt x="9602" y="3089"/>
                </a:cubicBezTo>
                <a:cubicBezTo>
                  <a:pt x="9602" y="3432"/>
                  <a:pt x="9648" y="3529"/>
                  <a:pt x="9813" y="3529"/>
                </a:cubicBezTo>
                <a:cubicBezTo>
                  <a:pt x="9978" y="3529"/>
                  <a:pt x="10026" y="3432"/>
                  <a:pt x="10026" y="3089"/>
                </a:cubicBezTo>
                <a:cubicBezTo>
                  <a:pt x="10026" y="2746"/>
                  <a:pt x="9978" y="2649"/>
                  <a:pt x="9813" y="2649"/>
                </a:cubicBezTo>
                <a:close/>
                <a:moveTo>
                  <a:pt x="16314" y="2649"/>
                </a:moveTo>
                <a:cubicBezTo>
                  <a:pt x="16149" y="2649"/>
                  <a:pt x="16100" y="2746"/>
                  <a:pt x="16100" y="3089"/>
                </a:cubicBezTo>
                <a:cubicBezTo>
                  <a:pt x="16100" y="3432"/>
                  <a:pt x="16149" y="3529"/>
                  <a:pt x="16314" y="3529"/>
                </a:cubicBezTo>
                <a:cubicBezTo>
                  <a:pt x="16478" y="3529"/>
                  <a:pt x="16524" y="3432"/>
                  <a:pt x="16524" y="3089"/>
                </a:cubicBezTo>
                <a:cubicBezTo>
                  <a:pt x="16524" y="2746"/>
                  <a:pt x="16478" y="2649"/>
                  <a:pt x="16314" y="2649"/>
                </a:cubicBezTo>
                <a:close/>
                <a:moveTo>
                  <a:pt x="17978" y="2649"/>
                </a:moveTo>
                <a:cubicBezTo>
                  <a:pt x="17830" y="2649"/>
                  <a:pt x="17802" y="2762"/>
                  <a:pt x="17783" y="3472"/>
                </a:cubicBezTo>
                <a:cubicBezTo>
                  <a:pt x="17761" y="4289"/>
                  <a:pt x="17757" y="4298"/>
                  <a:pt x="17450" y="4312"/>
                </a:cubicBezTo>
                <a:cubicBezTo>
                  <a:pt x="17203" y="4323"/>
                  <a:pt x="17107" y="4449"/>
                  <a:pt x="16974" y="4931"/>
                </a:cubicBezTo>
                <a:cubicBezTo>
                  <a:pt x="16718" y="5859"/>
                  <a:pt x="16761" y="8052"/>
                  <a:pt x="17047" y="8648"/>
                </a:cubicBezTo>
                <a:cubicBezTo>
                  <a:pt x="17166" y="8897"/>
                  <a:pt x="17571" y="8844"/>
                  <a:pt x="17624" y="8575"/>
                </a:cubicBezTo>
                <a:cubicBezTo>
                  <a:pt x="17658" y="8402"/>
                  <a:pt x="17691" y="8402"/>
                  <a:pt x="17746" y="8575"/>
                </a:cubicBezTo>
                <a:cubicBezTo>
                  <a:pt x="17789" y="8707"/>
                  <a:pt x="17896" y="8819"/>
                  <a:pt x="17986" y="8819"/>
                </a:cubicBezTo>
                <a:cubicBezTo>
                  <a:pt x="18147" y="8819"/>
                  <a:pt x="18149" y="8804"/>
                  <a:pt x="18149" y="5730"/>
                </a:cubicBezTo>
                <a:lnTo>
                  <a:pt x="18149" y="2649"/>
                </a:lnTo>
                <a:lnTo>
                  <a:pt x="17978" y="2649"/>
                </a:lnTo>
                <a:close/>
                <a:moveTo>
                  <a:pt x="21262" y="2649"/>
                </a:moveTo>
                <a:cubicBezTo>
                  <a:pt x="21073" y="2649"/>
                  <a:pt x="21053" y="2720"/>
                  <a:pt x="21033" y="3472"/>
                </a:cubicBezTo>
                <a:cubicBezTo>
                  <a:pt x="21013" y="4227"/>
                  <a:pt x="20994" y="4296"/>
                  <a:pt x="20817" y="4238"/>
                </a:cubicBezTo>
                <a:cubicBezTo>
                  <a:pt x="20501" y="4136"/>
                  <a:pt x="20213" y="4744"/>
                  <a:pt x="20133" y="5681"/>
                </a:cubicBezTo>
                <a:cubicBezTo>
                  <a:pt x="20059" y="6558"/>
                  <a:pt x="20124" y="7944"/>
                  <a:pt x="20266" y="8477"/>
                </a:cubicBezTo>
                <a:cubicBezTo>
                  <a:pt x="20323" y="8691"/>
                  <a:pt x="20514" y="8776"/>
                  <a:pt x="20908" y="8770"/>
                </a:cubicBezTo>
                <a:lnTo>
                  <a:pt x="21470" y="8762"/>
                </a:lnTo>
                <a:lnTo>
                  <a:pt x="21470" y="5706"/>
                </a:lnTo>
                <a:lnTo>
                  <a:pt x="21470" y="2649"/>
                </a:lnTo>
                <a:lnTo>
                  <a:pt x="21262" y="2649"/>
                </a:lnTo>
                <a:close/>
                <a:moveTo>
                  <a:pt x="5928" y="2869"/>
                </a:moveTo>
                <a:lnTo>
                  <a:pt x="5928" y="5192"/>
                </a:lnTo>
                <a:cubicBezTo>
                  <a:pt x="5928" y="7659"/>
                  <a:pt x="5983" y="8286"/>
                  <a:pt x="6232" y="8599"/>
                </a:cubicBezTo>
                <a:cubicBezTo>
                  <a:pt x="6453" y="8876"/>
                  <a:pt x="6951" y="8862"/>
                  <a:pt x="7153" y="8575"/>
                </a:cubicBezTo>
                <a:cubicBezTo>
                  <a:pt x="7413" y="8205"/>
                  <a:pt x="7483" y="7470"/>
                  <a:pt x="7483" y="5062"/>
                </a:cubicBezTo>
                <a:lnTo>
                  <a:pt x="7483" y="2869"/>
                </a:lnTo>
                <a:lnTo>
                  <a:pt x="7270" y="2869"/>
                </a:lnTo>
                <a:lnTo>
                  <a:pt x="7059" y="2869"/>
                </a:lnTo>
                <a:lnTo>
                  <a:pt x="7059" y="4997"/>
                </a:lnTo>
                <a:cubicBezTo>
                  <a:pt x="7059" y="6671"/>
                  <a:pt x="7034" y="7215"/>
                  <a:pt x="6942" y="7531"/>
                </a:cubicBezTo>
                <a:cubicBezTo>
                  <a:pt x="6797" y="8032"/>
                  <a:pt x="6650" y="8046"/>
                  <a:pt x="6482" y="7572"/>
                </a:cubicBezTo>
                <a:cubicBezTo>
                  <a:pt x="6374" y="7266"/>
                  <a:pt x="6352" y="6860"/>
                  <a:pt x="6352" y="5037"/>
                </a:cubicBezTo>
                <a:lnTo>
                  <a:pt x="6352" y="2869"/>
                </a:lnTo>
                <a:lnTo>
                  <a:pt x="6141" y="2869"/>
                </a:lnTo>
                <a:lnTo>
                  <a:pt x="5928" y="2869"/>
                </a:lnTo>
                <a:close/>
                <a:moveTo>
                  <a:pt x="8749" y="4190"/>
                </a:moveTo>
                <a:cubicBezTo>
                  <a:pt x="8694" y="4194"/>
                  <a:pt x="8639" y="4281"/>
                  <a:pt x="8544" y="4450"/>
                </a:cubicBezTo>
                <a:cubicBezTo>
                  <a:pt x="8424" y="4664"/>
                  <a:pt x="8315" y="4732"/>
                  <a:pt x="8292" y="4613"/>
                </a:cubicBezTo>
                <a:cubicBezTo>
                  <a:pt x="8269" y="4499"/>
                  <a:pt x="8173" y="4410"/>
                  <a:pt x="8079" y="4410"/>
                </a:cubicBezTo>
                <a:cubicBezTo>
                  <a:pt x="7907" y="4410"/>
                  <a:pt x="7907" y="4420"/>
                  <a:pt x="7907" y="6610"/>
                </a:cubicBezTo>
                <a:cubicBezTo>
                  <a:pt x="7907" y="8804"/>
                  <a:pt x="7909" y="8819"/>
                  <a:pt x="8081" y="8819"/>
                </a:cubicBezTo>
                <a:cubicBezTo>
                  <a:pt x="8247" y="8819"/>
                  <a:pt x="8254" y="8754"/>
                  <a:pt x="8274" y="7246"/>
                </a:cubicBezTo>
                <a:cubicBezTo>
                  <a:pt x="8290" y="6033"/>
                  <a:pt x="8324" y="5615"/>
                  <a:pt x="8419" y="5429"/>
                </a:cubicBezTo>
                <a:cubicBezTo>
                  <a:pt x="8509" y="5252"/>
                  <a:pt x="8576" y="5252"/>
                  <a:pt x="8666" y="5429"/>
                </a:cubicBezTo>
                <a:cubicBezTo>
                  <a:pt x="8761" y="5615"/>
                  <a:pt x="8793" y="6033"/>
                  <a:pt x="8809" y="7246"/>
                </a:cubicBezTo>
                <a:cubicBezTo>
                  <a:pt x="8829" y="8761"/>
                  <a:pt x="8837" y="8819"/>
                  <a:pt x="9007" y="8819"/>
                </a:cubicBezTo>
                <a:lnTo>
                  <a:pt x="9184" y="8819"/>
                </a:lnTo>
                <a:lnTo>
                  <a:pt x="9163" y="6790"/>
                </a:lnTo>
                <a:cubicBezTo>
                  <a:pt x="9143" y="4829"/>
                  <a:pt x="9135" y="4745"/>
                  <a:pt x="8947" y="4418"/>
                </a:cubicBezTo>
                <a:cubicBezTo>
                  <a:pt x="8859" y="4264"/>
                  <a:pt x="8805" y="4185"/>
                  <a:pt x="8749" y="4190"/>
                </a:cubicBezTo>
                <a:close/>
                <a:moveTo>
                  <a:pt x="1984" y="4198"/>
                </a:moveTo>
                <a:lnTo>
                  <a:pt x="1190" y="9096"/>
                </a:lnTo>
                <a:cubicBezTo>
                  <a:pt x="755" y="11792"/>
                  <a:pt x="308" y="14514"/>
                  <a:pt x="197" y="15144"/>
                </a:cubicBezTo>
                <a:cubicBezTo>
                  <a:pt x="-130" y="16998"/>
                  <a:pt x="-41" y="18965"/>
                  <a:pt x="403" y="19717"/>
                </a:cubicBezTo>
                <a:cubicBezTo>
                  <a:pt x="564" y="19990"/>
                  <a:pt x="1041" y="20047"/>
                  <a:pt x="3278" y="20051"/>
                </a:cubicBezTo>
                <a:cubicBezTo>
                  <a:pt x="5273" y="20055"/>
                  <a:pt x="6007" y="19985"/>
                  <a:pt x="6134" y="19782"/>
                </a:cubicBezTo>
                <a:cubicBezTo>
                  <a:pt x="6432" y="19304"/>
                  <a:pt x="6601" y="18366"/>
                  <a:pt x="6594" y="17231"/>
                </a:cubicBezTo>
                <a:cubicBezTo>
                  <a:pt x="6588" y="16361"/>
                  <a:pt x="6433" y="15267"/>
                  <a:pt x="5603" y="10213"/>
                </a:cubicBezTo>
                <a:lnTo>
                  <a:pt x="4620" y="4222"/>
                </a:lnTo>
                <a:lnTo>
                  <a:pt x="4397" y="5045"/>
                </a:lnTo>
                <a:lnTo>
                  <a:pt x="4176" y="5877"/>
                </a:lnTo>
                <a:lnTo>
                  <a:pt x="4555" y="10156"/>
                </a:lnTo>
                <a:cubicBezTo>
                  <a:pt x="4764" y="12512"/>
                  <a:pt x="4936" y="14685"/>
                  <a:pt x="4937" y="14981"/>
                </a:cubicBezTo>
                <a:cubicBezTo>
                  <a:pt x="4939" y="15278"/>
                  <a:pt x="4855" y="15799"/>
                  <a:pt x="4750" y="16139"/>
                </a:cubicBezTo>
                <a:lnTo>
                  <a:pt x="4560" y="16750"/>
                </a:lnTo>
                <a:lnTo>
                  <a:pt x="3304" y="16750"/>
                </a:lnTo>
                <a:cubicBezTo>
                  <a:pt x="2100" y="16750"/>
                  <a:pt x="2044" y="16737"/>
                  <a:pt x="1864" y="16253"/>
                </a:cubicBezTo>
                <a:cubicBezTo>
                  <a:pt x="1599" y="15542"/>
                  <a:pt x="1618" y="14897"/>
                  <a:pt x="2059" y="10140"/>
                </a:cubicBezTo>
                <a:lnTo>
                  <a:pt x="2439" y="6064"/>
                </a:lnTo>
                <a:lnTo>
                  <a:pt x="2210" y="5127"/>
                </a:lnTo>
                <a:lnTo>
                  <a:pt x="1984" y="4198"/>
                </a:lnTo>
                <a:close/>
                <a:moveTo>
                  <a:pt x="19028" y="4230"/>
                </a:moveTo>
                <a:cubicBezTo>
                  <a:pt x="18786" y="4251"/>
                  <a:pt x="18573" y="4468"/>
                  <a:pt x="18573" y="4866"/>
                </a:cubicBezTo>
                <a:cubicBezTo>
                  <a:pt x="18573" y="5234"/>
                  <a:pt x="18611" y="5271"/>
                  <a:pt x="18891" y="5151"/>
                </a:cubicBezTo>
                <a:cubicBezTo>
                  <a:pt x="19098" y="5062"/>
                  <a:pt x="19242" y="5110"/>
                  <a:pt x="19312" y="5290"/>
                </a:cubicBezTo>
                <a:cubicBezTo>
                  <a:pt x="19465" y="5687"/>
                  <a:pt x="19394" y="5879"/>
                  <a:pt x="19034" y="6048"/>
                </a:cubicBezTo>
                <a:cubicBezTo>
                  <a:pt x="18859" y="6130"/>
                  <a:pt x="18668" y="6346"/>
                  <a:pt x="18610" y="6529"/>
                </a:cubicBezTo>
                <a:cubicBezTo>
                  <a:pt x="18482" y="6927"/>
                  <a:pt x="18467" y="8178"/>
                  <a:pt x="18586" y="8550"/>
                </a:cubicBezTo>
                <a:cubicBezTo>
                  <a:pt x="18689" y="8872"/>
                  <a:pt x="19030" y="8901"/>
                  <a:pt x="19210" y="8599"/>
                </a:cubicBezTo>
                <a:cubicBezTo>
                  <a:pt x="19299" y="8451"/>
                  <a:pt x="19355" y="8451"/>
                  <a:pt x="19385" y="8599"/>
                </a:cubicBezTo>
                <a:cubicBezTo>
                  <a:pt x="19409" y="8721"/>
                  <a:pt x="19506" y="8819"/>
                  <a:pt x="19600" y="8819"/>
                </a:cubicBezTo>
                <a:cubicBezTo>
                  <a:pt x="19770" y="8819"/>
                  <a:pt x="19775" y="8784"/>
                  <a:pt x="19775" y="6961"/>
                </a:cubicBezTo>
                <a:cubicBezTo>
                  <a:pt x="19775" y="5609"/>
                  <a:pt x="19745" y="5015"/>
                  <a:pt x="19668" y="4776"/>
                </a:cubicBezTo>
                <a:cubicBezTo>
                  <a:pt x="19544" y="4388"/>
                  <a:pt x="19271" y="4210"/>
                  <a:pt x="19028" y="4230"/>
                </a:cubicBezTo>
                <a:close/>
                <a:moveTo>
                  <a:pt x="12595" y="4255"/>
                </a:moveTo>
                <a:cubicBezTo>
                  <a:pt x="12502" y="4267"/>
                  <a:pt x="12403" y="4327"/>
                  <a:pt x="12307" y="4442"/>
                </a:cubicBezTo>
                <a:cubicBezTo>
                  <a:pt x="11822" y="5018"/>
                  <a:pt x="11696" y="7009"/>
                  <a:pt x="12070" y="8175"/>
                </a:cubicBezTo>
                <a:cubicBezTo>
                  <a:pt x="12243" y="8716"/>
                  <a:pt x="12333" y="8819"/>
                  <a:pt x="12629" y="8819"/>
                </a:cubicBezTo>
                <a:cubicBezTo>
                  <a:pt x="13095" y="8819"/>
                  <a:pt x="13204" y="8661"/>
                  <a:pt x="13204" y="7996"/>
                </a:cubicBezTo>
                <a:cubicBezTo>
                  <a:pt x="13204" y="7533"/>
                  <a:pt x="13186" y="7486"/>
                  <a:pt x="13100" y="7711"/>
                </a:cubicBezTo>
                <a:cubicBezTo>
                  <a:pt x="12947" y="8107"/>
                  <a:pt x="12514" y="8082"/>
                  <a:pt x="12382" y="7670"/>
                </a:cubicBezTo>
                <a:cubicBezTo>
                  <a:pt x="12198" y="7095"/>
                  <a:pt x="12334" y="6830"/>
                  <a:pt x="12819" y="6830"/>
                </a:cubicBezTo>
                <a:cubicBezTo>
                  <a:pt x="13323" y="6830"/>
                  <a:pt x="13354" y="6722"/>
                  <a:pt x="13199" y="5331"/>
                </a:cubicBezTo>
                <a:cubicBezTo>
                  <a:pt x="13119" y="4618"/>
                  <a:pt x="12875" y="4217"/>
                  <a:pt x="12595" y="4255"/>
                </a:cubicBezTo>
                <a:close/>
                <a:moveTo>
                  <a:pt x="15375" y="4271"/>
                </a:moveTo>
                <a:cubicBezTo>
                  <a:pt x="15089" y="4232"/>
                  <a:pt x="14770" y="4591"/>
                  <a:pt x="14683" y="5094"/>
                </a:cubicBezTo>
                <a:cubicBezTo>
                  <a:pt x="14597" y="5599"/>
                  <a:pt x="14475" y="5445"/>
                  <a:pt x="14475" y="4834"/>
                </a:cubicBezTo>
                <a:cubicBezTo>
                  <a:pt x="14475" y="4349"/>
                  <a:pt x="14272" y="4251"/>
                  <a:pt x="14137" y="4670"/>
                </a:cubicBezTo>
                <a:cubicBezTo>
                  <a:pt x="14071" y="4876"/>
                  <a:pt x="14034" y="4876"/>
                  <a:pt x="13968" y="4670"/>
                </a:cubicBezTo>
                <a:cubicBezTo>
                  <a:pt x="13922" y="4525"/>
                  <a:pt x="13811" y="4410"/>
                  <a:pt x="13721" y="4410"/>
                </a:cubicBezTo>
                <a:cubicBezTo>
                  <a:pt x="13562" y="4410"/>
                  <a:pt x="13557" y="4457"/>
                  <a:pt x="13557" y="6610"/>
                </a:cubicBezTo>
                <a:lnTo>
                  <a:pt x="13557" y="8819"/>
                </a:lnTo>
                <a:lnTo>
                  <a:pt x="13752" y="8819"/>
                </a:lnTo>
                <a:cubicBezTo>
                  <a:pt x="13946" y="8820"/>
                  <a:pt x="13945" y="8815"/>
                  <a:pt x="13921" y="7491"/>
                </a:cubicBezTo>
                <a:cubicBezTo>
                  <a:pt x="13893" y="5922"/>
                  <a:pt x="13973" y="5510"/>
                  <a:pt x="14306" y="5510"/>
                </a:cubicBezTo>
                <a:cubicBezTo>
                  <a:pt x="14496" y="5510"/>
                  <a:pt x="14564" y="5638"/>
                  <a:pt x="14649" y="6154"/>
                </a:cubicBezTo>
                <a:cubicBezTo>
                  <a:pt x="14721" y="6587"/>
                  <a:pt x="14832" y="6849"/>
                  <a:pt x="14988" y="6953"/>
                </a:cubicBezTo>
                <a:cubicBezTo>
                  <a:pt x="15307" y="7166"/>
                  <a:pt x="15417" y="7473"/>
                  <a:pt x="15315" y="7858"/>
                </a:cubicBezTo>
                <a:cubicBezTo>
                  <a:pt x="15213" y="8243"/>
                  <a:pt x="15055" y="8239"/>
                  <a:pt x="14811" y="7841"/>
                </a:cubicBezTo>
                <a:cubicBezTo>
                  <a:pt x="14625" y="7539"/>
                  <a:pt x="14618" y="7546"/>
                  <a:pt x="14618" y="8037"/>
                </a:cubicBezTo>
                <a:cubicBezTo>
                  <a:pt x="14618" y="8634"/>
                  <a:pt x="14735" y="8819"/>
                  <a:pt x="15115" y="8819"/>
                </a:cubicBezTo>
                <a:cubicBezTo>
                  <a:pt x="15485" y="8819"/>
                  <a:pt x="15740" y="8412"/>
                  <a:pt x="15794" y="7752"/>
                </a:cubicBezTo>
                <a:cubicBezTo>
                  <a:pt x="15855" y="6984"/>
                  <a:pt x="15745" y="6553"/>
                  <a:pt x="15385" y="6162"/>
                </a:cubicBezTo>
                <a:cubicBezTo>
                  <a:pt x="15209" y="5970"/>
                  <a:pt x="15076" y="5686"/>
                  <a:pt x="15076" y="5502"/>
                </a:cubicBezTo>
                <a:cubicBezTo>
                  <a:pt x="15076" y="5095"/>
                  <a:pt x="15409" y="4956"/>
                  <a:pt x="15604" y="5282"/>
                </a:cubicBezTo>
                <a:cubicBezTo>
                  <a:pt x="15731" y="5495"/>
                  <a:pt x="15747" y="5459"/>
                  <a:pt x="15747" y="4988"/>
                </a:cubicBezTo>
                <a:cubicBezTo>
                  <a:pt x="15747" y="4550"/>
                  <a:pt x="15703" y="4433"/>
                  <a:pt x="15497" y="4312"/>
                </a:cubicBezTo>
                <a:cubicBezTo>
                  <a:pt x="15458" y="4289"/>
                  <a:pt x="15416" y="4277"/>
                  <a:pt x="15375" y="4271"/>
                </a:cubicBezTo>
                <a:close/>
                <a:moveTo>
                  <a:pt x="10237" y="4377"/>
                </a:moveTo>
                <a:lnTo>
                  <a:pt x="10367" y="5445"/>
                </a:lnTo>
                <a:cubicBezTo>
                  <a:pt x="10440" y="6029"/>
                  <a:pt x="10555" y="7025"/>
                  <a:pt x="10622" y="7662"/>
                </a:cubicBezTo>
                <a:cubicBezTo>
                  <a:pt x="10736" y="8751"/>
                  <a:pt x="10756" y="8819"/>
                  <a:pt x="10978" y="8819"/>
                </a:cubicBezTo>
                <a:cubicBezTo>
                  <a:pt x="11200" y="8819"/>
                  <a:pt x="11222" y="8751"/>
                  <a:pt x="11337" y="7662"/>
                </a:cubicBezTo>
                <a:cubicBezTo>
                  <a:pt x="11404" y="7025"/>
                  <a:pt x="11517" y="6029"/>
                  <a:pt x="11589" y="5453"/>
                </a:cubicBezTo>
                <a:lnTo>
                  <a:pt x="11719" y="4410"/>
                </a:lnTo>
                <a:lnTo>
                  <a:pt x="11514" y="4410"/>
                </a:lnTo>
                <a:cubicBezTo>
                  <a:pt x="11328" y="4410"/>
                  <a:pt x="11295" y="4526"/>
                  <a:pt x="11178" y="5624"/>
                </a:cubicBezTo>
                <a:cubicBezTo>
                  <a:pt x="11107" y="6291"/>
                  <a:pt x="11018" y="6857"/>
                  <a:pt x="10980" y="6888"/>
                </a:cubicBezTo>
                <a:cubicBezTo>
                  <a:pt x="10943" y="6918"/>
                  <a:pt x="10860" y="6397"/>
                  <a:pt x="10796" y="5730"/>
                </a:cubicBezTo>
                <a:cubicBezTo>
                  <a:pt x="10690" y="4625"/>
                  <a:pt x="10660" y="4514"/>
                  <a:pt x="10458" y="4450"/>
                </a:cubicBezTo>
                <a:lnTo>
                  <a:pt x="10237" y="4377"/>
                </a:lnTo>
                <a:close/>
                <a:moveTo>
                  <a:pt x="9602" y="4410"/>
                </a:moveTo>
                <a:lnTo>
                  <a:pt x="9602" y="6610"/>
                </a:lnTo>
                <a:lnTo>
                  <a:pt x="9602" y="8819"/>
                </a:lnTo>
                <a:lnTo>
                  <a:pt x="9813" y="8819"/>
                </a:lnTo>
                <a:lnTo>
                  <a:pt x="10026" y="8819"/>
                </a:lnTo>
                <a:lnTo>
                  <a:pt x="10026" y="6610"/>
                </a:lnTo>
                <a:lnTo>
                  <a:pt x="10026" y="4410"/>
                </a:lnTo>
                <a:lnTo>
                  <a:pt x="9813" y="4410"/>
                </a:lnTo>
                <a:lnTo>
                  <a:pt x="9602" y="4410"/>
                </a:lnTo>
                <a:close/>
                <a:moveTo>
                  <a:pt x="16277" y="4410"/>
                </a:moveTo>
                <a:cubicBezTo>
                  <a:pt x="16101" y="4410"/>
                  <a:pt x="16100" y="4406"/>
                  <a:pt x="16100" y="6610"/>
                </a:cubicBezTo>
                <a:cubicBezTo>
                  <a:pt x="16100" y="8815"/>
                  <a:pt x="16101" y="8819"/>
                  <a:pt x="16277" y="8819"/>
                </a:cubicBezTo>
                <a:cubicBezTo>
                  <a:pt x="16454" y="8819"/>
                  <a:pt x="16454" y="8815"/>
                  <a:pt x="16454" y="6610"/>
                </a:cubicBezTo>
                <a:cubicBezTo>
                  <a:pt x="16454" y="4406"/>
                  <a:pt x="16454" y="4410"/>
                  <a:pt x="16277" y="4410"/>
                </a:cubicBezTo>
                <a:close/>
                <a:moveTo>
                  <a:pt x="12572" y="4874"/>
                </a:moveTo>
                <a:cubicBezTo>
                  <a:pt x="12701" y="4874"/>
                  <a:pt x="12879" y="5452"/>
                  <a:pt x="12858" y="5795"/>
                </a:cubicBezTo>
                <a:cubicBezTo>
                  <a:pt x="12845" y="6002"/>
                  <a:pt x="12797" y="6056"/>
                  <a:pt x="12580" y="6089"/>
                </a:cubicBezTo>
                <a:cubicBezTo>
                  <a:pt x="12307" y="6130"/>
                  <a:pt x="12249" y="6075"/>
                  <a:pt x="12249" y="5746"/>
                </a:cubicBezTo>
                <a:cubicBezTo>
                  <a:pt x="12249" y="5440"/>
                  <a:pt x="12459" y="4874"/>
                  <a:pt x="12572" y="4874"/>
                </a:cubicBezTo>
                <a:close/>
                <a:moveTo>
                  <a:pt x="17585" y="5094"/>
                </a:moveTo>
                <a:cubicBezTo>
                  <a:pt x="17619" y="5096"/>
                  <a:pt x="17654" y="5113"/>
                  <a:pt x="17687" y="5151"/>
                </a:cubicBezTo>
                <a:cubicBezTo>
                  <a:pt x="17792" y="5277"/>
                  <a:pt x="17796" y="5331"/>
                  <a:pt x="17796" y="6439"/>
                </a:cubicBezTo>
                <a:cubicBezTo>
                  <a:pt x="17796" y="7200"/>
                  <a:pt x="17778" y="7649"/>
                  <a:pt x="17741" y="7743"/>
                </a:cubicBezTo>
                <a:cubicBezTo>
                  <a:pt x="17612" y="8080"/>
                  <a:pt x="17459" y="8073"/>
                  <a:pt x="17330" y="7727"/>
                </a:cubicBezTo>
                <a:cubicBezTo>
                  <a:pt x="17218" y="7426"/>
                  <a:pt x="17205" y="7300"/>
                  <a:pt x="17208" y="6610"/>
                </a:cubicBezTo>
                <a:cubicBezTo>
                  <a:pt x="17211" y="6055"/>
                  <a:pt x="17235" y="5757"/>
                  <a:pt x="17294" y="5551"/>
                </a:cubicBezTo>
                <a:cubicBezTo>
                  <a:pt x="17381" y="5247"/>
                  <a:pt x="17484" y="5089"/>
                  <a:pt x="17585" y="5094"/>
                </a:cubicBezTo>
                <a:close/>
                <a:moveTo>
                  <a:pt x="20895" y="5111"/>
                </a:moveTo>
                <a:cubicBezTo>
                  <a:pt x="20954" y="5103"/>
                  <a:pt x="21009" y="5142"/>
                  <a:pt x="21051" y="5225"/>
                </a:cubicBezTo>
                <a:cubicBezTo>
                  <a:pt x="21118" y="5353"/>
                  <a:pt x="21109" y="7568"/>
                  <a:pt x="21041" y="7743"/>
                </a:cubicBezTo>
                <a:cubicBezTo>
                  <a:pt x="20911" y="8081"/>
                  <a:pt x="20760" y="8077"/>
                  <a:pt x="20630" y="7727"/>
                </a:cubicBezTo>
                <a:cubicBezTo>
                  <a:pt x="20518" y="7426"/>
                  <a:pt x="20503" y="7285"/>
                  <a:pt x="20503" y="6610"/>
                </a:cubicBezTo>
                <a:cubicBezTo>
                  <a:pt x="20503" y="5963"/>
                  <a:pt x="20520" y="5789"/>
                  <a:pt x="20620" y="5477"/>
                </a:cubicBezTo>
                <a:cubicBezTo>
                  <a:pt x="20691" y="5255"/>
                  <a:pt x="20798" y="5124"/>
                  <a:pt x="20895" y="5111"/>
                </a:cubicBezTo>
                <a:close/>
                <a:moveTo>
                  <a:pt x="19327" y="6627"/>
                </a:moveTo>
                <a:cubicBezTo>
                  <a:pt x="19402" y="6633"/>
                  <a:pt x="19406" y="6731"/>
                  <a:pt x="19416" y="7091"/>
                </a:cubicBezTo>
                <a:cubicBezTo>
                  <a:pt x="19425" y="7428"/>
                  <a:pt x="19405" y="7642"/>
                  <a:pt x="19351" y="7792"/>
                </a:cubicBezTo>
                <a:cubicBezTo>
                  <a:pt x="19200" y="8207"/>
                  <a:pt x="19083" y="8231"/>
                  <a:pt x="18963" y="7858"/>
                </a:cubicBezTo>
                <a:cubicBezTo>
                  <a:pt x="18902" y="7667"/>
                  <a:pt x="18852" y="7451"/>
                  <a:pt x="18852" y="7385"/>
                </a:cubicBezTo>
                <a:cubicBezTo>
                  <a:pt x="18852" y="7099"/>
                  <a:pt x="19061" y="6684"/>
                  <a:pt x="19226" y="6643"/>
                </a:cubicBezTo>
                <a:cubicBezTo>
                  <a:pt x="19269" y="6632"/>
                  <a:pt x="19303" y="6625"/>
                  <a:pt x="19327" y="6627"/>
                </a:cubicBezTo>
                <a:close/>
                <a:moveTo>
                  <a:pt x="2834" y="6725"/>
                </a:moveTo>
                <a:lnTo>
                  <a:pt x="2579" y="10254"/>
                </a:lnTo>
                <a:cubicBezTo>
                  <a:pt x="2439" y="12194"/>
                  <a:pt x="2324" y="13998"/>
                  <a:pt x="2324" y="14264"/>
                </a:cubicBezTo>
                <a:cubicBezTo>
                  <a:pt x="2325" y="14530"/>
                  <a:pt x="2396" y="14899"/>
                  <a:pt x="2483" y="15087"/>
                </a:cubicBezTo>
                <a:cubicBezTo>
                  <a:pt x="2664" y="15484"/>
                  <a:pt x="3749" y="15575"/>
                  <a:pt x="4051" y="15218"/>
                </a:cubicBezTo>
                <a:cubicBezTo>
                  <a:pt x="4198" y="15043"/>
                  <a:pt x="4233" y="14856"/>
                  <a:pt x="4233" y="14223"/>
                </a:cubicBezTo>
                <a:cubicBezTo>
                  <a:pt x="4233" y="13589"/>
                  <a:pt x="3894" y="8315"/>
                  <a:pt x="3773" y="7059"/>
                </a:cubicBezTo>
                <a:cubicBezTo>
                  <a:pt x="3748" y="6810"/>
                  <a:pt x="3628" y="6725"/>
                  <a:pt x="3286" y="6725"/>
                </a:cubicBezTo>
                <a:lnTo>
                  <a:pt x="2834" y="6725"/>
                </a:lnTo>
                <a:close/>
                <a:moveTo>
                  <a:pt x="21023" y="13229"/>
                </a:moveTo>
                <a:cubicBezTo>
                  <a:pt x="20905" y="13229"/>
                  <a:pt x="20826" y="13442"/>
                  <a:pt x="20742" y="13995"/>
                </a:cubicBezTo>
                <a:cubicBezTo>
                  <a:pt x="20630" y="14727"/>
                  <a:pt x="20629" y="14770"/>
                  <a:pt x="20750" y="14770"/>
                </a:cubicBezTo>
                <a:cubicBezTo>
                  <a:pt x="20858" y="14770"/>
                  <a:pt x="21187" y="13698"/>
                  <a:pt x="21187" y="13343"/>
                </a:cubicBezTo>
                <a:cubicBezTo>
                  <a:pt x="21187" y="13278"/>
                  <a:pt x="21113" y="13229"/>
                  <a:pt x="21023" y="13229"/>
                </a:cubicBezTo>
                <a:close/>
                <a:moveTo>
                  <a:pt x="9218" y="13889"/>
                </a:moveTo>
                <a:cubicBezTo>
                  <a:pt x="9069" y="13889"/>
                  <a:pt x="9041" y="14002"/>
                  <a:pt x="9022" y="14712"/>
                </a:cubicBezTo>
                <a:cubicBezTo>
                  <a:pt x="9002" y="15480"/>
                  <a:pt x="8986" y="15534"/>
                  <a:pt x="8796" y="15470"/>
                </a:cubicBezTo>
                <a:cubicBezTo>
                  <a:pt x="8495" y="15370"/>
                  <a:pt x="8212" y="15820"/>
                  <a:pt x="8115" y="16555"/>
                </a:cubicBezTo>
                <a:cubicBezTo>
                  <a:pt x="8003" y="17399"/>
                  <a:pt x="8066" y="19073"/>
                  <a:pt x="8232" y="19644"/>
                </a:cubicBezTo>
                <a:cubicBezTo>
                  <a:pt x="8334" y="19997"/>
                  <a:pt x="8417" y="20071"/>
                  <a:pt x="8612" y="19970"/>
                </a:cubicBezTo>
                <a:cubicBezTo>
                  <a:pt x="8748" y="19899"/>
                  <a:pt x="8978" y="19842"/>
                  <a:pt x="9124" y="19848"/>
                </a:cubicBezTo>
                <a:lnTo>
                  <a:pt x="9389" y="19856"/>
                </a:lnTo>
                <a:lnTo>
                  <a:pt x="9389" y="16872"/>
                </a:lnTo>
                <a:lnTo>
                  <a:pt x="9389" y="13889"/>
                </a:lnTo>
                <a:lnTo>
                  <a:pt x="9218" y="13889"/>
                </a:lnTo>
                <a:close/>
                <a:moveTo>
                  <a:pt x="13487" y="13889"/>
                </a:moveTo>
                <a:lnTo>
                  <a:pt x="13487" y="16848"/>
                </a:lnTo>
                <a:lnTo>
                  <a:pt x="13487" y="19815"/>
                </a:lnTo>
                <a:lnTo>
                  <a:pt x="13823" y="19896"/>
                </a:lnTo>
                <a:cubicBezTo>
                  <a:pt x="14007" y="19942"/>
                  <a:pt x="14222" y="19997"/>
                  <a:pt x="14301" y="20019"/>
                </a:cubicBezTo>
                <a:cubicBezTo>
                  <a:pt x="14696" y="20128"/>
                  <a:pt x="14974" y="18440"/>
                  <a:pt x="14832" y="16791"/>
                </a:cubicBezTo>
                <a:cubicBezTo>
                  <a:pt x="14733" y="15646"/>
                  <a:pt x="14505" y="15216"/>
                  <a:pt x="14192" y="15585"/>
                </a:cubicBezTo>
                <a:cubicBezTo>
                  <a:pt x="13940" y="15881"/>
                  <a:pt x="13911" y="15794"/>
                  <a:pt x="13911" y="14737"/>
                </a:cubicBezTo>
                <a:cubicBezTo>
                  <a:pt x="13911" y="13945"/>
                  <a:pt x="13896" y="13889"/>
                  <a:pt x="13698" y="13889"/>
                </a:cubicBezTo>
                <a:lnTo>
                  <a:pt x="13487" y="13889"/>
                </a:lnTo>
                <a:close/>
                <a:moveTo>
                  <a:pt x="12639" y="14109"/>
                </a:moveTo>
                <a:cubicBezTo>
                  <a:pt x="12202" y="14109"/>
                  <a:pt x="12145" y="14158"/>
                  <a:pt x="12145" y="14525"/>
                </a:cubicBezTo>
                <a:cubicBezTo>
                  <a:pt x="12145" y="14755"/>
                  <a:pt x="12208" y="14991"/>
                  <a:pt x="12286" y="15055"/>
                </a:cubicBezTo>
                <a:cubicBezTo>
                  <a:pt x="12413" y="15159"/>
                  <a:pt x="12426" y="15355"/>
                  <a:pt x="12426" y="17084"/>
                </a:cubicBezTo>
                <a:cubicBezTo>
                  <a:pt x="12426" y="18814"/>
                  <a:pt x="12413" y="19010"/>
                  <a:pt x="12286" y="19114"/>
                </a:cubicBezTo>
                <a:cubicBezTo>
                  <a:pt x="12208" y="19177"/>
                  <a:pt x="12145" y="19370"/>
                  <a:pt x="12145" y="19538"/>
                </a:cubicBezTo>
                <a:cubicBezTo>
                  <a:pt x="12145" y="19768"/>
                  <a:pt x="12266" y="19839"/>
                  <a:pt x="12639" y="19839"/>
                </a:cubicBezTo>
                <a:cubicBezTo>
                  <a:pt x="13013" y="19839"/>
                  <a:pt x="13134" y="19768"/>
                  <a:pt x="13134" y="19538"/>
                </a:cubicBezTo>
                <a:cubicBezTo>
                  <a:pt x="13134" y="19370"/>
                  <a:pt x="13071" y="19177"/>
                  <a:pt x="12993" y="19114"/>
                </a:cubicBezTo>
                <a:cubicBezTo>
                  <a:pt x="12866" y="19010"/>
                  <a:pt x="12850" y="18814"/>
                  <a:pt x="12850" y="17084"/>
                </a:cubicBezTo>
                <a:cubicBezTo>
                  <a:pt x="12850" y="15355"/>
                  <a:pt x="12866" y="15159"/>
                  <a:pt x="12993" y="15055"/>
                </a:cubicBezTo>
                <a:cubicBezTo>
                  <a:pt x="13071" y="14991"/>
                  <a:pt x="13134" y="14755"/>
                  <a:pt x="13134" y="14525"/>
                </a:cubicBezTo>
                <a:cubicBezTo>
                  <a:pt x="13134" y="14158"/>
                  <a:pt x="13077" y="14109"/>
                  <a:pt x="12639" y="14109"/>
                </a:cubicBezTo>
                <a:close/>
                <a:moveTo>
                  <a:pt x="10434" y="15422"/>
                </a:moveTo>
                <a:cubicBezTo>
                  <a:pt x="10050" y="15455"/>
                  <a:pt x="9743" y="16345"/>
                  <a:pt x="9743" y="17679"/>
                </a:cubicBezTo>
                <a:cubicBezTo>
                  <a:pt x="9743" y="18729"/>
                  <a:pt x="9887" y="19543"/>
                  <a:pt x="10122" y="19839"/>
                </a:cubicBezTo>
                <a:cubicBezTo>
                  <a:pt x="10302" y="20066"/>
                  <a:pt x="10703" y="20107"/>
                  <a:pt x="10926" y="19921"/>
                </a:cubicBezTo>
                <a:cubicBezTo>
                  <a:pt x="11035" y="19830"/>
                  <a:pt x="11085" y="19619"/>
                  <a:pt x="11085" y="19253"/>
                </a:cubicBezTo>
                <a:cubicBezTo>
                  <a:pt x="11085" y="18794"/>
                  <a:pt x="11067" y="18755"/>
                  <a:pt x="10949" y="18951"/>
                </a:cubicBezTo>
                <a:cubicBezTo>
                  <a:pt x="10707" y="19355"/>
                  <a:pt x="10326" y="19224"/>
                  <a:pt x="10208" y="18698"/>
                </a:cubicBezTo>
                <a:cubicBezTo>
                  <a:pt x="10149" y="18436"/>
                  <a:pt x="10118" y="18140"/>
                  <a:pt x="10138" y="18038"/>
                </a:cubicBezTo>
                <a:cubicBezTo>
                  <a:pt x="10158" y="17937"/>
                  <a:pt x="10399" y="17859"/>
                  <a:pt x="10671" y="17859"/>
                </a:cubicBezTo>
                <a:cubicBezTo>
                  <a:pt x="11108" y="17859"/>
                  <a:pt x="11161" y="17808"/>
                  <a:pt x="11131" y="17467"/>
                </a:cubicBezTo>
                <a:cubicBezTo>
                  <a:pt x="11113" y="17255"/>
                  <a:pt x="11081" y="16826"/>
                  <a:pt x="11059" y="16514"/>
                </a:cubicBezTo>
                <a:cubicBezTo>
                  <a:pt x="11036" y="16194"/>
                  <a:pt x="10937" y="15836"/>
                  <a:pt x="10835" y="15691"/>
                </a:cubicBezTo>
                <a:cubicBezTo>
                  <a:pt x="10698" y="15495"/>
                  <a:pt x="10563" y="15411"/>
                  <a:pt x="10434" y="15422"/>
                </a:cubicBezTo>
                <a:close/>
                <a:moveTo>
                  <a:pt x="20867" y="15430"/>
                </a:moveTo>
                <a:cubicBezTo>
                  <a:pt x="20360" y="15430"/>
                  <a:pt x="20131" y="16151"/>
                  <a:pt x="20131" y="17745"/>
                </a:cubicBezTo>
                <a:cubicBezTo>
                  <a:pt x="20131" y="18948"/>
                  <a:pt x="20225" y="19496"/>
                  <a:pt x="20487" y="19823"/>
                </a:cubicBezTo>
                <a:cubicBezTo>
                  <a:pt x="20684" y="20068"/>
                  <a:pt x="21081" y="20114"/>
                  <a:pt x="21311" y="19921"/>
                </a:cubicBezTo>
                <a:cubicBezTo>
                  <a:pt x="21421" y="19830"/>
                  <a:pt x="21470" y="19619"/>
                  <a:pt x="21470" y="19253"/>
                </a:cubicBezTo>
                <a:cubicBezTo>
                  <a:pt x="21470" y="18794"/>
                  <a:pt x="21450" y="18755"/>
                  <a:pt x="21332" y="18951"/>
                </a:cubicBezTo>
                <a:cubicBezTo>
                  <a:pt x="21108" y="19326"/>
                  <a:pt x="20728" y="19227"/>
                  <a:pt x="20591" y="18755"/>
                </a:cubicBezTo>
                <a:cubicBezTo>
                  <a:pt x="20402" y="18102"/>
                  <a:pt x="20516" y="17859"/>
                  <a:pt x="21015" y="17859"/>
                </a:cubicBezTo>
                <a:lnTo>
                  <a:pt x="21470" y="17859"/>
                </a:lnTo>
                <a:lnTo>
                  <a:pt x="21470" y="17182"/>
                </a:lnTo>
                <a:cubicBezTo>
                  <a:pt x="21470" y="16230"/>
                  <a:pt x="21193" y="15430"/>
                  <a:pt x="20867" y="15430"/>
                </a:cubicBezTo>
                <a:close/>
                <a:moveTo>
                  <a:pt x="15575" y="15446"/>
                </a:moveTo>
                <a:cubicBezTo>
                  <a:pt x="15326" y="15469"/>
                  <a:pt x="15183" y="15689"/>
                  <a:pt x="15183" y="16074"/>
                </a:cubicBezTo>
                <a:cubicBezTo>
                  <a:pt x="15183" y="16429"/>
                  <a:pt x="15225" y="16464"/>
                  <a:pt x="15500" y="16367"/>
                </a:cubicBezTo>
                <a:cubicBezTo>
                  <a:pt x="15698" y="16297"/>
                  <a:pt x="15857" y="16359"/>
                  <a:pt x="15924" y="16530"/>
                </a:cubicBezTo>
                <a:cubicBezTo>
                  <a:pt x="16070" y="16910"/>
                  <a:pt x="15990" y="17190"/>
                  <a:pt x="15739" y="17190"/>
                </a:cubicBezTo>
                <a:cubicBezTo>
                  <a:pt x="15623" y="17190"/>
                  <a:pt x="15435" y="17348"/>
                  <a:pt x="15320" y="17533"/>
                </a:cubicBezTo>
                <a:cubicBezTo>
                  <a:pt x="15152" y="17805"/>
                  <a:pt x="15112" y="18009"/>
                  <a:pt x="15112" y="18617"/>
                </a:cubicBezTo>
                <a:cubicBezTo>
                  <a:pt x="15112" y="19029"/>
                  <a:pt x="15165" y="19532"/>
                  <a:pt x="15229" y="19733"/>
                </a:cubicBezTo>
                <a:cubicBezTo>
                  <a:pt x="15315" y="20000"/>
                  <a:pt x="15417" y="20065"/>
                  <a:pt x="15601" y="19970"/>
                </a:cubicBezTo>
                <a:cubicBezTo>
                  <a:pt x="15741" y="19898"/>
                  <a:pt x="15973" y="19842"/>
                  <a:pt x="16119" y="19848"/>
                </a:cubicBezTo>
                <a:lnTo>
                  <a:pt x="16384" y="19856"/>
                </a:lnTo>
                <a:lnTo>
                  <a:pt x="16384" y="18005"/>
                </a:lnTo>
                <a:cubicBezTo>
                  <a:pt x="16384" y="15870"/>
                  <a:pt x="16340" y="15656"/>
                  <a:pt x="15859" y="15487"/>
                </a:cubicBezTo>
                <a:cubicBezTo>
                  <a:pt x="15753" y="15450"/>
                  <a:pt x="15658" y="15438"/>
                  <a:pt x="15575" y="15446"/>
                </a:cubicBezTo>
                <a:close/>
                <a:moveTo>
                  <a:pt x="17278" y="15519"/>
                </a:moveTo>
                <a:cubicBezTo>
                  <a:pt x="16968" y="15566"/>
                  <a:pt x="16833" y="15940"/>
                  <a:pt x="16738" y="16840"/>
                </a:cubicBezTo>
                <a:cubicBezTo>
                  <a:pt x="16635" y="17812"/>
                  <a:pt x="16751" y="19293"/>
                  <a:pt x="16956" y="19636"/>
                </a:cubicBezTo>
                <a:cubicBezTo>
                  <a:pt x="17035" y="19768"/>
                  <a:pt x="17214" y="19844"/>
                  <a:pt x="17354" y="19807"/>
                </a:cubicBezTo>
                <a:cubicBezTo>
                  <a:pt x="17494" y="19769"/>
                  <a:pt x="17620" y="19846"/>
                  <a:pt x="17635" y="19978"/>
                </a:cubicBezTo>
                <a:cubicBezTo>
                  <a:pt x="17682" y="20426"/>
                  <a:pt x="17450" y="20773"/>
                  <a:pt x="17161" y="20687"/>
                </a:cubicBezTo>
                <a:cubicBezTo>
                  <a:pt x="16905" y="20611"/>
                  <a:pt x="16878" y="20650"/>
                  <a:pt x="16878" y="21103"/>
                </a:cubicBezTo>
                <a:cubicBezTo>
                  <a:pt x="16878" y="21568"/>
                  <a:pt x="16908" y="21600"/>
                  <a:pt x="17294" y="21600"/>
                </a:cubicBezTo>
                <a:cubicBezTo>
                  <a:pt x="17598" y="21600"/>
                  <a:pt x="17755" y="21492"/>
                  <a:pt x="17876" y="21184"/>
                </a:cubicBezTo>
                <a:cubicBezTo>
                  <a:pt x="18031" y="20794"/>
                  <a:pt x="18044" y="20583"/>
                  <a:pt x="18066" y="18242"/>
                </a:cubicBezTo>
                <a:lnTo>
                  <a:pt x="18090" y="15715"/>
                </a:lnTo>
                <a:lnTo>
                  <a:pt x="17616" y="15568"/>
                </a:lnTo>
                <a:cubicBezTo>
                  <a:pt x="17546" y="15546"/>
                  <a:pt x="17483" y="15527"/>
                  <a:pt x="17424" y="15519"/>
                </a:cubicBezTo>
                <a:cubicBezTo>
                  <a:pt x="17372" y="15513"/>
                  <a:pt x="17323" y="15513"/>
                  <a:pt x="17278" y="15519"/>
                </a:cubicBezTo>
                <a:close/>
                <a:moveTo>
                  <a:pt x="18680" y="15650"/>
                </a:moveTo>
                <a:cubicBezTo>
                  <a:pt x="18505" y="15650"/>
                  <a:pt x="18503" y="15673"/>
                  <a:pt x="18503" y="17508"/>
                </a:cubicBezTo>
                <a:cubicBezTo>
                  <a:pt x="18503" y="18903"/>
                  <a:pt x="18529" y="19457"/>
                  <a:pt x="18612" y="19717"/>
                </a:cubicBezTo>
                <a:cubicBezTo>
                  <a:pt x="18732" y="20091"/>
                  <a:pt x="19104" y="20189"/>
                  <a:pt x="19169" y="19864"/>
                </a:cubicBezTo>
                <a:cubicBezTo>
                  <a:pt x="19190" y="19754"/>
                  <a:pt x="19336" y="19717"/>
                  <a:pt x="19491" y="19782"/>
                </a:cubicBezTo>
                <a:lnTo>
                  <a:pt x="19775" y="19896"/>
                </a:lnTo>
                <a:lnTo>
                  <a:pt x="19775" y="17777"/>
                </a:lnTo>
                <a:cubicBezTo>
                  <a:pt x="19775" y="15659"/>
                  <a:pt x="19774" y="15650"/>
                  <a:pt x="19598" y="15650"/>
                </a:cubicBezTo>
                <a:cubicBezTo>
                  <a:pt x="19428" y="15650"/>
                  <a:pt x="19421" y="15700"/>
                  <a:pt x="19421" y="17068"/>
                </a:cubicBezTo>
                <a:cubicBezTo>
                  <a:pt x="19421" y="18280"/>
                  <a:pt x="19397" y="18540"/>
                  <a:pt x="19265" y="18829"/>
                </a:cubicBezTo>
                <a:cubicBezTo>
                  <a:pt x="19125" y="19135"/>
                  <a:pt x="19099" y="19138"/>
                  <a:pt x="18984" y="18812"/>
                </a:cubicBezTo>
                <a:cubicBezTo>
                  <a:pt x="18887" y="18537"/>
                  <a:pt x="18854" y="18121"/>
                  <a:pt x="18854" y="17052"/>
                </a:cubicBezTo>
                <a:cubicBezTo>
                  <a:pt x="18854" y="15707"/>
                  <a:pt x="18850" y="15650"/>
                  <a:pt x="18680" y="15650"/>
                </a:cubicBezTo>
                <a:close/>
                <a:moveTo>
                  <a:pt x="10401" y="16188"/>
                </a:moveTo>
                <a:cubicBezTo>
                  <a:pt x="10503" y="16198"/>
                  <a:pt x="10617" y="16353"/>
                  <a:pt x="10679" y="16612"/>
                </a:cubicBezTo>
                <a:cubicBezTo>
                  <a:pt x="10727" y="16812"/>
                  <a:pt x="10750" y="17042"/>
                  <a:pt x="10733" y="17125"/>
                </a:cubicBezTo>
                <a:cubicBezTo>
                  <a:pt x="10700" y="17294"/>
                  <a:pt x="10153" y="17338"/>
                  <a:pt x="10122" y="17174"/>
                </a:cubicBezTo>
                <a:cubicBezTo>
                  <a:pt x="10094" y="17021"/>
                  <a:pt x="10161" y="16537"/>
                  <a:pt x="10239" y="16334"/>
                </a:cubicBezTo>
                <a:cubicBezTo>
                  <a:pt x="10280" y="16228"/>
                  <a:pt x="10339" y="16182"/>
                  <a:pt x="10401" y="16188"/>
                </a:cubicBezTo>
                <a:close/>
                <a:moveTo>
                  <a:pt x="20791" y="16188"/>
                </a:moveTo>
                <a:cubicBezTo>
                  <a:pt x="20934" y="16149"/>
                  <a:pt x="21076" y="16418"/>
                  <a:pt x="21103" y="16930"/>
                </a:cubicBezTo>
                <a:cubicBezTo>
                  <a:pt x="21117" y="17179"/>
                  <a:pt x="21091" y="17211"/>
                  <a:pt x="20825" y="17247"/>
                </a:cubicBezTo>
                <a:cubicBezTo>
                  <a:pt x="20488" y="17294"/>
                  <a:pt x="20429" y="17154"/>
                  <a:pt x="20557" y="16612"/>
                </a:cubicBezTo>
                <a:cubicBezTo>
                  <a:pt x="20619" y="16351"/>
                  <a:pt x="20705" y="16211"/>
                  <a:pt x="20791" y="16188"/>
                </a:cubicBezTo>
                <a:close/>
                <a:moveTo>
                  <a:pt x="14145" y="16310"/>
                </a:moveTo>
                <a:cubicBezTo>
                  <a:pt x="14246" y="16308"/>
                  <a:pt x="14341" y="16433"/>
                  <a:pt x="14402" y="16677"/>
                </a:cubicBezTo>
                <a:cubicBezTo>
                  <a:pt x="14563" y="17317"/>
                  <a:pt x="14496" y="18882"/>
                  <a:pt x="14296" y="19122"/>
                </a:cubicBezTo>
                <a:cubicBezTo>
                  <a:pt x="14201" y="19236"/>
                  <a:pt x="13945" y="19230"/>
                  <a:pt x="13908" y="19114"/>
                </a:cubicBezTo>
                <a:cubicBezTo>
                  <a:pt x="13892" y="19063"/>
                  <a:pt x="13880" y="18477"/>
                  <a:pt x="13880" y="17810"/>
                </a:cubicBezTo>
                <a:cubicBezTo>
                  <a:pt x="13880" y="16752"/>
                  <a:pt x="13889" y="16581"/>
                  <a:pt x="13963" y="16457"/>
                </a:cubicBezTo>
                <a:cubicBezTo>
                  <a:pt x="14022" y="16358"/>
                  <a:pt x="14084" y="16312"/>
                  <a:pt x="14145" y="16310"/>
                </a:cubicBezTo>
                <a:close/>
                <a:moveTo>
                  <a:pt x="8799" y="16318"/>
                </a:moveTo>
                <a:cubicBezTo>
                  <a:pt x="8845" y="16312"/>
                  <a:pt x="8891" y="16356"/>
                  <a:pt x="8942" y="16440"/>
                </a:cubicBezTo>
                <a:cubicBezTo>
                  <a:pt x="9004" y="16544"/>
                  <a:pt x="9018" y="16764"/>
                  <a:pt x="9017" y="17671"/>
                </a:cubicBezTo>
                <a:cubicBezTo>
                  <a:pt x="9017" y="18280"/>
                  <a:pt x="8995" y="18836"/>
                  <a:pt x="8970" y="18910"/>
                </a:cubicBezTo>
                <a:cubicBezTo>
                  <a:pt x="8946" y="18984"/>
                  <a:pt x="8875" y="19088"/>
                  <a:pt x="8809" y="19138"/>
                </a:cubicBezTo>
                <a:cubicBezTo>
                  <a:pt x="8498" y="19379"/>
                  <a:pt x="8334" y="17651"/>
                  <a:pt x="8580" y="16734"/>
                </a:cubicBezTo>
                <a:cubicBezTo>
                  <a:pt x="8653" y="16464"/>
                  <a:pt x="8723" y="16328"/>
                  <a:pt x="8799" y="16318"/>
                </a:cubicBezTo>
                <a:close/>
                <a:moveTo>
                  <a:pt x="17499" y="16343"/>
                </a:moveTo>
                <a:lnTo>
                  <a:pt x="17687" y="16383"/>
                </a:lnTo>
                <a:lnTo>
                  <a:pt x="17700" y="17500"/>
                </a:lnTo>
                <a:cubicBezTo>
                  <a:pt x="17709" y="18320"/>
                  <a:pt x="17695" y="18655"/>
                  <a:pt x="17650" y="18772"/>
                </a:cubicBezTo>
                <a:cubicBezTo>
                  <a:pt x="17617" y="18859"/>
                  <a:pt x="17527" y="18969"/>
                  <a:pt x="17453" y="19016"/>
                </a:cubicBezTo>
                <a:cubicBezTo>
                  <a:pt x="17344" y="19084"/>
                  <a:pt x="17296" y="19030"/>
                  <a:pt x="17206" y="18747"/>
                </a:cubicBezTo>
                <a:cubicBezTo>
                  <a:pt x="17114" y="18460"/>
                  <a:pt x="17091" y="18257"/>
                  <a:pt x="17091" y="17688"/>
                </a:cubicBezTo>
                <a:cubicBezTo>
                  <a:pt x="17091" y="16729"/>
                  <a:pt x="17229" y="16281"/>
                  <a:pt x="17499" y="16343"/>
                </a:cubicBezTo>
                <a:close/>
                <a:moveTo>
                  <a:pt x="15856" y="17859"/>
                </a:moveTo>
                <a:cubicBezTo>
                  <a:pt x="15999" y="17896"/>
                  <a:pt x="16014" y="17939"/>
                  <a:pt x="16028" y="18372"/>
                </a:cubicBezTo>
                <a:cubicBezTo>
                  <a:pt x="16039" y="18738"/>
                  <a:pt x="16018" y="18899"/>
                  <a:pt x="15939" y="19090"/>
                </a:cubicBezTo>
                <a:cubicBezTo>
                  <a:pt x="15749" y="19548"/>
                  <a:pt x="15463" y="19263"/>
                  <a:pt x="15463" y="18617"/>
                </a:cubicBezTo>
                <a:cubicBezTo>
                  <a:pt x="15463" y="18235"/>
                  <a:pt x="15683" y="17813"/>
                  <a:pt x="15856" y="1785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-38889" y="9333310"/>
            <a:ext cx="13082576" cy="1"/>
          </a:xfrm>
          <a:prstGeom prst="line">
            <a:avLst/>
          </a:prstGeom>
          <a:ln w="889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64288" y="9629555"/>
            <a:ext cx="13082576" cy="1"/>
          </a:xfrm>
          <a:prstGeom prst="line">
            <a:avLst/>
          </a:prstGeom>
          <a:ln w="88900">
            <a:solidFill>
              <a:srgbClr val="F3B22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24600" y="92964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  <a:fld id="{86CB4B4D-7CA3-9044-876B-883B54F8677D}" type="slidenum">
              <a:t>‹Nº›</a:t>
            </a:fld>
            <a:r>
              <a:t>￼</a:t>
            </a:r>
          </a:p>
        </p:txBody>
      </p:sp>
      <p:sp>
        <p:nvSpPr>
          <p:cNvPr id="121" name="Shape 121"/>
          <p:cNvSpPr/>
          <p:nvPr/>
        </p:nvSpPr>
        <p:spPr>
          <a:xfrm>
            <a:off x="-38888" y="208800"/>
            <a:ext cx="9440272" cy="1"/>
          </a:xfrm>
          <a:prstGeom prst="line">
            <a:avLst/>
          </a:prstGeom>
          <a:ln w="889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-38888" y="800080"/>
            <a:ext cx="8869777" cy="1"/>
          </a:xfrm>
          <a:prstGeom prst="line">
            <a:avLst/>
          </a:prstGeom>
          <a:ln w="88900">
            <a:solidFill>
              <a:srgbClr val="F3B22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51277" y="301240"/>
            <a:ext cx="46786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</a:defRPr>
            </a:lvl1pPr>
          </a:lstStyle>
          <a:p>
            <a:r>
              <a:rPr dirty="0"/>
              <a:t>Electronica Digital II - Presentación xxx 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78971" y="3079293"/>
            <a:ext cx="1212668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kumimoji="0" lang="es-CO" altLang="es-CO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PLANT IRRIGATION SYSTM</a:t>
            </a:r>
            <a:r>
              <a:rPr lang="es-CO" sz="4800" b="0" dirty="0">
                <a:solidFill>
                  <a:schemeClr val="tx1"/>
                </a:solidFill>
              </a:rPr>
              <a:t> </a:t>
            </a:r>
            <a:endParaRPr lang="es-CO" sz="4800" dirty="0">
              <a:solidFill>
                <a:schemeClr val="tx1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399845" y="4674376"/>
            <a:ext cx="10284938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4000"/>
            </a:lvl1pPr>
          </a:lstStyle>
          <a:p>
            <a:pPr algn="ctr"/>
            <a:r>
              <a:rPr lang="es-C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Laura Valentina Triana Meneses</a:t>
            </a:r>
          </a:p>
          <a:p>
            <a:pPr algn="ctr"/>
            <a:r>
              <a:rPr lang="es-C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2420181065@estudiantesunibague.edu.co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8961888" y="8910395"/>
            <a:ext cx="3957814" cy="410369"/>
          </a:xfrm>
          <a:prstGeom prst="rect">
            <a:avLst/>
          </a:prstGeom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i="1"/>
            </a:lvl1pPr>
          </a:lstStyle>
          <a:p>
            <a:r>
              <a:rPr dirty="0" err="1">
                <a:solidFill>
                  <a:schemeClr val="tx1"/>
                </a:solidFill>
              </a:rPr>
              <a:t>Programa</a:t>
            </a:r>
            <a:r>
              <a:rPr dirty="0">
                <a:solidFill>
                  <a:schemeClr val="tx1"/>
                </a:solidFill>
              </a:rPr>
              <a:t> de </a:t>
            </a:r>
            <a:r>
              <a:rPr dirty="0" err="1">
                <a:solidFill>
                  <a:schemeClr val="tx1"/>
                </a:solidFill>
              </a:rPr>
              <a:t>Ingeniería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Electrónica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B6BEA-2BCA-4367-8DE2-74361DA9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91B2641-D6CD-4045-9364-A22DF1F455D6}"/>
              </a:ext>
            </a:extLst>
          </p:cNvPr>
          <p:cNvSpPr txBox="1"/>
          <p:nvPr/>
        </p:nvSpPr>
        <p:spPr>
          <a:xfrm>
            <a:off x="622570" y="1533133"/>
            <a:ext cx="988067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Outline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CF183D-4C6D-4C50-B858-B93AE0D8A445}"/>
              </a:ext>
            </a:extLst>
          </p:cNvPr>
          <p:cNvSpPr txBox="1"/>
          <p:nvPr/>
        </p:nvSpPr>
        <p:spPr>
          <a:xfrm>
            <a:off x="622570" y="2797578"/>
            <a:ext cx="1114106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MX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Introduction</a:t>
            </a:r>
            <a:endParaRPr kumimoji="0" lang="es-MX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MX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Methodology</a:t>
            </a:r>
            <a:endParaRPr kumimoji="0" lang="es-MX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MX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Conclusion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0" lang="es-MX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s-CO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6044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C62F95E-E01B-4CFB-ACAF-4372FFD95F31}"/>
              </a:ext>
            </a:extLst>
          </p:cNvPr>
          <p:cNvSpPr txBox="1"/>
          <p:nvPr/>
        </p:nvSpPr>
        <p:spPr>
          <a:xfrm>
            <a:off x="716691" y="1842219"/>
            <a:ext cx="8699157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074" name="Picture 2" descr="Olvídate de regar tus plantas!. Sistema de riego automático con Arduino |  by jvlobo | Medium">
            <a:extLst>
              <a:ext uri="{FF2B5EF4-FFF2-40B4-BE49-F238E27FC236}">
                <a16:creationId xmlns:a16="http://schemas.microsoft.com/office/drawing/2014/main" id="{1E4A537C-AF84-463E-A9D4-F59D00E2D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2546"/>
          <a:stretch/>
        </p:blipFill>
        <p:spPr bwMode="auto">
          <a:xfrm>
            <a:off x="5823695" y="6364414"/>
            <a:ext cx="4253470" cy="256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ego automático con Arduino - YouTube">
            <a:extLst>
              <a:ext uri="{FF2B5EF4-FFF2-40B4-BE49-F238E27FC236}">
                <a16:creationId xmlns:a16="http://schemas.microsoft.com/office/drawing/2014/main" id="{C127ED84-0F97-4BAB-832A-B65AA7C2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392" y="2189208"/>
            <a:ext cx="3727164" cy="20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D38568-F086-4125-8C22-40147448A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51" y="3166076"/>
            <a:ext cx="6063049" cy="2326845"/>
          </a:xfrm>
          <a:prstGeom prst="rect">
            <a:avLst/>
          </a:prstGeom>
        </p:spPr>
      </p:pic>
      <p:pic>
        <p:nvPicPr>
          <p:cNvPr id="3080" name="Picture 8" descr="05-0003 Flecha en color negro modelo 03 (15 cm. x 12 cm.)">
            <a:extLst>
              <a:ext uri="{FF2B5EF4-FFF2-40B4-BE49-F238E27FC236}">
                <a16:creationId xmlns:a16="http://schemas.microsoft.com/office/drawing/2014/main" id="{33F75FBD-EE8A-4CE0-8D7A-1C359CBC9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3" t="25178" r="10678" b="24126"/>
          <a:stretch/>
        </p:blipFill>
        <p:spPr bwMode="auto">
          <a:xfrm rot="17486066">
            <a:off x="8500956" y="5110651"/>
            <a:ext cx="1368622" cy="9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60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EE223B-97E7-449A-A2A8-85CC9B787A45}"/>
              </a:ext>
            </a:extLst>
          </p:cNvPr>
          <p:cNvSpPr txBox="1"/>
          <p:nvPr/>
        </p:nvSpPr>
        <p:spPr>
          <a:xfrm>
            <a:off x="556054" y="1295571"/>
            <a:ext cx="6598508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s-MX" sz="4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Introduction</a:t>
            </a:r>
            <a:endParaRPr kumimoji="0" lang="es-MX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DA6506-6337-4B5B-902F-8249AEFEF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29"/>
          <a:stretch/>
        </p:blipFill>
        <p:spPr>
          <a:xfrm>
            <a:off x="1274236" y="2126568"/>
            <a:ext cx="11730564" cy="18447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2D15FE-6A4E-4ED2-A585-12D9D70F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29" y="5007756"/>
            <a:ext cx="4395571" cy="29326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9B53FB-2C8B-4049-BEB5-CD2687523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280" y="5007756"/>
            <a:ext cx="2280516" cy="24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1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D067C84-C201-4AD9-9359-1C7E76EE8373}"/>
              </a:ext>
            </a:extLst>
          </p:cNvPr>
          <p:cNvSpPr txBox="1"/>
          <p:nvPr/>
        </p:nvSpPr>
        <p:spPr>
          <a:xfrm>
            <a:off x="-679622" y="1542706"/>
            <a:ext cx="6598508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O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4A0E7C-DB0B-4EF9-8A65-38F50559F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41" y="1974074"/>
            <a:ext cx="3959321" cy="667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50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27478CB-7AAB-45C8-A494-383DE7A337ED}"/>
              </a:ext>
            </a:extLst>
          </p:cNvPr>
          <p:cNvSpPr txBox="1"/>
          <p:nvPr/>
        </p:nvSpPr>
        <p:spPr>
          <a:xfrm>
            <a:off x="806115" y="1417404"/>
            <a:ext cx="658528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Microchip's MPLAB® X IDE Beta Support for AVRs! | DigiKey">
            <a:extLst>
              <a:ext uri="{FF2B5EF4-FFF2-40B4-BE49-F238E27FC236}">
                <a16:creationId xmlns:a16="http://schemas.microsoft.com/office/drawing/2014/main" id="{907468EB-4378-4FC1-9AFE-6FECC4D8B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9" t="6692" r="24300" b="6692"/>
          <a:stretch/>
        </p:blipFill>
        <p:spPr bwMode="auto">
          <a:xfrm>
            <a:off x="1283369" y="2518610"/>
            <a:ext cx="2181726" cy="20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419664-246F-41B5-8D85-3604E5CF1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18" y="5087103"/>
            <a:ext cx="3477795" cy="22431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EFE49E-E51E-4CE1-B84D-EC595322690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27" b="25915"/>
          <a:stretch/>
        </p:blipFill>
        <p:spPr bwMode="auto">
          <a:xfrm>
            <a:off x="5873499" y="2092174"/>
            <a:ext cx="4666164" cy="4854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4670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8F48BD-3099-4592-8CA9-480DB7ECFA5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2" r="27841" b="12876"/>
          <a:stretch/>
        </p:blipFill>
        <p:spPr bwMode="auto">
          <a:xfrm>
            <a:off x="656806" y="1414094"/>
            <a:ext cx="3883110" cy="3639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DF9052A-99C9-42A9-ABA5-20B8A0935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51" t="14632" r="13396" b="13284"/>
          <a:stretch/>
        </p:blipFill>
        <p:spPr>
          <a:xfrm rot="1514688">
            <a:off x="996211" y="5193963"/>
            <a:ext cx="1941095" cy="20263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7485F8E-12ED-488B-83B5-1E27997C841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97" y="5278984"/>
            <a:ext cx="2839203" cy="26606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82B09B3-F115-4AC7-8469-6314A8B1399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71" y="1827630"/>
            <a:ext cx="2839203" cy="26962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710600-E480-4FEC-9D4A-C94CE1E65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976" y="5278984"/>
            <a:ext cx="3408278" cy="15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11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ABE88C-D630-4EC2-808B-296F27583385}"/>
              </a:ext>
            </a:extLst>
          </p:cNvPr>
          <p:cNvSpPr txBox="1"/>
          <p:nvPr/>
        </p:nvSpPr>
        <p:spPr>
          <a:xfrm>
            <a:off x="533400" y="1194410"/>
            <a:ext cx="658528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s-MX" sz="4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Conclusion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0" lang="es-MX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C2C54C-407E-4C40-9F9A-28E95568F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4" t="8423" r="11228" b="4855"/>
          <a:stretch/>
        </p:blipFill>
        <p:spPr>
          <a:xfrm>
            <a:off x="2967789" y="2426460"/>
            <a:ext cx="7716253" cy="54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48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1606</TotalTime>
  <Words>30</Words>
  <Application>Microsoft Office PowerPoint</Application>
  <PresentationFormat>Personalizado</PresentationFormat>
  <Paragraphs>15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Gill Sans</vt:lpstr>
      <vt:lpstr>Helvetica</vt:lpstr>
      <vt:lpstr>Helvetica Light</vt:lpstr>
      <vt:lpstr>Helvetica Neue</vt:lpstr>
      <vt:lpstr>Times New Roman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</dc:creator>
  <cp:lastModifiedBy>VALENTINA TRIANA</cp:lastModifiedBy>
  <cp:revision>25</cp:revision>
  <dcterms:modified xsi:type="dcterms:W3CDTF">2020-11-27T16:19:18Z</dcterms:modified>
</cp:coreProperties>
</file>