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8" r:id="rId3"/>
    <p:sldId id="259" r:id="rId4"/>
    <p:sldId id="261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EC798C-2CA1-43C9-BAD1-FCB8557AFDF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34CFC01-AA41-400F-B44D-25DE379B789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MX" dirty="0">
              <a:latin typeface="Bahnschrift SemiLight" panose="020B0502040204020203" pitchFamily="34" charset="0"/>
            </a:rPr>
            <a:t>Gestión de contraseñas</a:t>
          </a:r>
          <a:endParaRPr lang="en-US" dirty="0">
            <a:latin typeface="Bahnschrift SemiLight" panose="020B0502040204020203" pitchFamily="34" charset="0"/>
          </a:endParaRPr>
        </a:p>
      </dgm:t>
    </dgm:pt>
    <dgm:pt modelId="{F09727F9-72E5-4E80-9B67-114A91DB6D01}" type="parTrans" cxnId="{7D842AA1-0350-494B-80DD-7D5CF4E303E6}">
      <dgm:prSet/>
      <dgm:spPr/>
      <dgm:t>
        <a:bodyPr/>
        <a:lstStyle/>
        <a:p>
          <a:endParaRPr lang="en-US"/>
        </a:p>
      </dgm:t>
    </dgm:pt>
    <dgm:pt modelId="{F40608A9-9AD0-4670-9B86-63E7B8C3BCBC}" type="sibTrans" cxnId="{7D842AA1-0350-494B-80DD-7D5CF4E303E6}">
      <dgm:prSet/>
      <dgm:spPr/>
      <dgm:t>
        <a:bodyPr/>
        <a:lstStyle/>
        <a:p>
          <a:endParaRPr lang="en-US"/>
        </a:p>
      </dgm:t>
    </dgm:pt>
    <dgm:pt modelId="{F25CA5B6-76E2-402D-9659-AE9E1CF29E5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MX" dirty="0">
              <a:latin typeface="Bahnschrift SemiLight" panose="020B0502040204020203" pitchFamily="34" charset="0"/>
            </a:rPr>
            <a:t>Expiración de sesiones</a:t>
          </a:r>
          <a:endParaRPr lang="en-US" dirty="0">
            <a:latin typeface="Bahnschrift SemiLight" panose="020B0502040204020203" pitchFamily="34" charset="0"/>
          </a:endParaRPr>
        </a:p>
      </dgm:t>
    </dgm:pt>
    <dgm:pt modelId="{179AEA2B-61F5-4228-A4BF-38FC07A947E0}" type="parTrans" cxnId="{D111E7F3-E182-4903-8DB1-DD73109E9AAB}">
      <dgm:prSet/>
      <dgm:spPr/>
      <dgm:t>
        <a:bodyPr/>
        <a:lstStyle/>
        <a:p>
          <a:endParaRPr lang="en-US"/>
        </a:p>
      </dgm:t>
    </dgm:pt>
    <dgm:pt modelId="{11D2CCF6-B6A8-4A7A-A831-43159F05F406}" type="sibTrans" cxnId="{D111E7F3-E182-4903-8DB1-DD73109E9AAB}">
      <dgm:prSet/>
      <dgm:spPr/>
      <dgm:t>
        <a:bodyPr/>
        <a:lstStyle/>
        <a:p>
          <a:endParaRPr lang="en-US"/>
        </a:p>
      </dgm:t>
    </dgm:pt>
    <dgm:pt modelId="{2F02875C-580E-40BF-95BA-BC74382FA09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MX" dirty="0">
              <a:latin typeface="Bahnschrift SemiLight" panose="020B0502040204020203" pitchFamily="34" charset="0"/>
            </a:rPr>
            <a:t>Proceso de cierre de sesión</a:t>
          </a:r>
          <a:endParaRPr lang="en-US" dirty="0">
            <a:latin typeface="Bahnschrift SemiLight" panose="020B0502040204020203" pitchFamily="34" charset="0"/>
          </a:endParaRPr>
        </a:p>
      </dgm:t>
    </dgm:pt>
    <dgm:pt modelId="{E67374BF-8C27-46DD-B9FE-C5A82B010475}" type="parTrans" cxnId="{DE0C3FAE-A3DF-4233-8516-A4535BFC30BD}">
      <dgm:prSet/>
      <dgm:spPr/>
      <dgm:t>
        <a:bodyPr/>
        <a:lstStyle/>
        <a:p>
          <a:endParaRPr lang="en-US"/>
        </a:p>
      </dgm:t>
    </dgm:pt>
    <dgm:pt modelId="{413C7E60-75C0-435E-92A4-9264FF69AAB0}" type="sibTrans" cxnId="{DE0C3FAE-A3DF-4233-8516-A4535BFC30BD}">
      <dgm:prSet/>
      <dgm:spPr/>
      <dgm:t>
        <a:bodyPr/>
        <a:lstStyle/>
        <a:p>
          <a:endParaRPr lang="en-US"/>
        </a:p>
      </dgm:t>
    </dgm:pt>
    <dgm:pt modelId="{41CD68A4-E11F-4421-BC8F-EEE57DC1E23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MX" b="0" i="0" dirty="0">
              <a:latin typeface="Bahnschrift SemiLight" panose="020B0502040204020203" pitchFamily="34" charset="0"/>
            </a:rPr>
            <a:t>recuperación de  valores de usuario</a:t>
          </a:r>
        </a:p>
      </dgm:t>
    </dgm:pt>
    <dgm:pt modelId="{4C556C74-AECF-44C2-963E-5958CF5956E1}" type="parTrans" cxnId="{5C3D700C-0E66-4449-B9A5-4F7D77BF8532}">
      <dgm:prSet/>
      <dgm:spPr/>
      <dgm:t>
        <a:bodyPr/>
        <a:lstStyle/>
        <a:p>
          <a:endParaRPr lang="es-MX"/>
        </a:p>
      </dgm:t>
    </dgm:pt>
    <dgm:pt modelId="{5E719710-5361-4ABD-906F-C1242053EDF0}" type="sibTrans" cxnId="{5C3D700C-0E66-4449-B9A5-4F7D77BF8532}">
      <dgm:prSet/>
      <dgm:spPr/>
      <dgm:t>
        <a:bodyPr/>
        <a:lstStyle/>
        <a:p>
          <a:endParaRPr lang="es-MX"/>
        </a:p>
      </dgm:t>
    </dgm:pt>
    <dgm:pt modelId="{622B8896-89AA-42B7-BA5A-C4AF75CBA2BB}" type="pres">
      <dgm:prSet presAssocID="{99EC798C-2CA1-43C9-BAD1-FCB8557AFDF1}" presName="root" presStyleCnt="0">
        <dgm:presLayoutVars>
          <dgm:dir/>
          <dgm:resizeHandles val="exact"/>
        </dgm:presLayoutVars>
      </dgm:prSet>
      <dgm:spPr/>
    </dgm:pt>
    <dgm:pt modelId="{4C379A0D-B7A9-4252-9B88-16477727A95D}" type="pres">
      <dgm:prSet presAssocID="{A34CFC01-AA41-400F-B44D-25DE379B789F}" presName="compNode" presStyleCnt="0"/>
      <dgm:spPr/>
    </dgm:pt>
    <dgm:pt modelId="{DC8B882C-2840-401A-B841-1908807858E0}" type="pres">
      <dgm:prSet presAssocID="{A34CFC01-AA41-400F-B44D-25DE379B789F}" presName="iconBgRect" presStyleLbl="bgShp" presStyleIdx="0" presStyleCnt="4" custScaleX="133956" custScaleY="130025"/>
      <dgm:spPr>
        <a:solidFill>
          <a:srgbClr val="FF0000"/>
        </a:solidFill>
      </dgm:spPr>
    </dgm:pt>
    <dgm:pt modelId="{8DE51281-C506-4467-B237-1876A7B32057}" type="pres">
      <dgm:prSet presAssocID="{A34CFC01-AA41-400F-B44D-25DE379B789F}" presName="iconRect" presStyleLbl="node1" presStyleIdx="0" presStyleCnt="4" custLinFactNeighborX="181" custLinFactNeighborY="-5224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</dgm:pt>
    <dgm:pt modelId="{32F77A5B-38F3-4B36-B593-0ACD3E6784C7}" type="pres">
      <dgm:prSet presAssocID="{A34CFC01-AA41-400F-B44D-25DE379B789F}" presName="spaceRect" presStyleCnt="0"/>
      <dgm:spPr/>
    </dgm:pt>
    <dgm:pt modelId="{DD914C27-B31F-4293-9314-11DD9F824908}" type="pres">
      <dgm:prSet presAssocID="{A34CFC01-AA41-400F-B44D-25DE379B789F}" presName="textRect" presStyleLbl="revTx" presStyleIdx="0" presStyleCnt="4" custLinFactNeighborX="-688" custLinFactNeighborY="29546">
        <dgm:presLayoutVars>
          <dgm:chMax val="1"/>
          <dgm:chPref val="1"/>
        </dgm:presLayoutVars>
      </dgm:prSet>
      <dgm:spPr/>
    </dgm:pt>
    <dgm:pt modelId="{58FB5035-340E-4327-A4F7-92DD9D17CAE9}" type="pres">
      <dgm:prSet presAssocID="{F40608A9-9AD0-4670-9B86-63E7B8C3BCBC}" presName="sibTrans" presStyleCnt="0"/>
      <dgm:spPr/>
    </dgm:pt>
    <dgm:pt modelId="{CBB8382E-D7C4-47C0-B30A-E56D9BA7B3DA}" type="pres">
      <dgm:prSet presAssocID="{F25CA5B6-76E2-402D-9659-AE9E1CF29E5E}" presName="compNode" presStyleCnt="0"/>
      <dgm:spPr/>
    </dgm:pt>
    <dgm:pt modelId="{285B53F1-1E4C-4FE4-AE2A-32A33E2130EF}" type="pres">
      <dgm:prSet presAssocID="{F25CA5B6-76E2-402D-9659-AE9E1CF29E5E}" presName="iconBgRect" presStyleLbl="bgShp" presStyleIdx="1" presStyleCnt="4" custScaleX="133956" custScaleY="130025"/>
      <dgm:spPr>
        <a:solidFill>
          <a:schemeClr val="accent2"/>
        </a:solidFill>
      </dgm:spPr>
    </dgm:pt>
    <dgm:pt modelId="{0C210F36-AED3-4B64-8FBD-483EB1C4F4F8}" type="pres">
      <dgm:prSet presAssocID="{F25CA5B6-76E2-402D-9659-AE9E1CF29E5E}" presName="iconRect" presStyleLbl="node1" presStyleIdx="1" presStyleCnt="4" custLinFactX="-63194" custLinFactY="-5768" custLinFactNeighborX="-100000" custLinFactNeighborY="-100000"/>
      <dgm:spPr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illa de ruedas nueva"/>
        </a:ext>
      </dgm:extLst>
    </dgm:pt>
    <dgm:pt modelId="{D7C27E5B-BD0B-490D-BA72-005C908FA229}" type="pres">
      <dgm:prSet presAssocID="{F25CA5B6-76E2-402D-9659-AE9E1CF29E5E}" presName="spaceRect" presStyleCnt="0"/>
      <dgm:spPr/>
    </dgm:pt>
    <dgm:pt modelId="{76DE0606-F054-4677-A88E-F7F8DB5FECC8}" type="pres">
      <dgm:prSet presAssocID="{F25CA5B6-76E2-402D-9659-AE9E1CF29E5E}" presName="textRect" presStyleLbl="revTx" presStyleIdx="1" presStyleCnt="4" custLinFactNeighborX="-688" custLinFactNeighborY="29546">
        <dgm:presLayoutVars>
          <dgm:chMax val="1"/>
          <dgm:chPref val="1"/>
        </dgm:presLayoutVars>
      </dgm:prSet>
      <dgm:spPr/>
    </dgm:pt>
    <dgm:pt modelId="{8871A3FE-1974-470C-A95E-6231BB39BF4F}" type="pres">
      <dgm:prSet presAssocID="{11D2CCF6-B6A8-4A7A-A831-43159F05F406}" presName="sibTrans" presStyleCnt="0"/>
      <dgm:spPr/>
    </dgm:pt>
    <dgm:pt modelId="{2BF07BBA-EFB5-499B-AC6D-93BBEB8B018C}" type="pres">
      <dgm:prSet presAssocID="{2F02875C-580E-40BF-95BA-BC74382FA09B}" presName="compNode" presStyleCnt="0"/>
      <dgm:spPr/>
    </dgm:pt>
    <dgm:pt modelId="{3AF687B2-590C-4EEC-A18C-DECC2FF7E53F}" type="pres">
      <dgm:prSet presAssocID="{2F02875C-580E-40BF-95BA-BC74382FA09B}" presName="iconBgRect" presStyleLbl="bgShp" presStyleIdx="2" presStyleCnt="4" custScaleX="133956" custScaleY="130025" custLinFactNeighborX="8158" custLinFactNeighborY="-21"/>
      <dgm:spPr>
        <a:solidFill>
          <a:schemeClr val="accent6"/>
        </a:solidFill>
      </dgm:spPr>
    </dgm:pt>
    <dgm:pt modelId="{4B32AD74-5C34-4BC8-996F-8AD870B847A0}" type="pres">
      <dgm:prSet presAssocID="{2F02875C-580E-40BF-95BA-BC74382FA09B}" presName="iconRect" presStyleLbl="node1" presStyleIdx="2" presStyleCnt="4" custLinFactNeighborX="14115" custLinFactNeighborY="-46879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</dgm:pt>
    <dgm:pt modelId="{D6C6549C-AE8D-4500-8AFC-1958BE3C0EEC}" type="pres">
      <dgm:prSet presAssocID="{2F02875C-580E-40BF-95BA-BC74382FA09B}" presName="spaceRect" presStyleCnt="0"/>
      <dgm:spPr/>
    </dgm:pt>
    <dgm:pt modelId="{99681312-4265-43B4-A7B3-AE3D57076806}" type="pres">
      <dgm:prSet presAssocID="{2F02875C-580E-40BF-95BA-BC74382FA09B}" presName="textRect" presStyleLbl="revTx" presStyleIdx="2" presStyleCnt="4" custLinFactNeighborX="-688" custLinFactNeighborY="29546">
        <dgm:presLayoutVars>
          <dgm:chMax val="1"/>
          <dgm:chPref val="1"/>
        </dgm:presLayoutVars>
      </dgm:prSet>
      <dgm:spPr/>
    </dgm:pt>
    <dgm:pt modelId="{1791C503-1D4D-4B15-92D3-78DB6AB25CAA}" type="pres">
      <dgm:prSet presAssocID="{413C7E60-75C0-435E-92A4-9264FF69AAB0}" presName="sibTrans" presStyleCnt="0"/>
      <dgm:spPr/>
    </dgm:pt>
    <dgm:pt modelId="{2ACCBFB3-4C3A-4623-B866-DC1AAEF01B8B}" type="pres">
      <dgm:prSet presAssocID="{41CD68A4-E11F-4421-BC8F-EEE57DC1E234}" presName="compNode" presStyleCnt="0"/>
      <dgm:spPr/>
    </dgm:pt>
    <dgm:pt modelId="{BAF16065-5B35-4FAA-AEEC-774095625D6E}" type="pres">
      <dgm:prSet presAssocID="{41CD68A4-E11F-4421-BC8F-EEE57DC1E234}" presName="iconBgRect" presStyleLbl="bgShp" presStyleIdx="3" presStyleCnt="4" custScaleX="133956" custScaleY="130025"/>
      <dgm:spPr>
        <a:solidFill>
          <a:srgbClr val="92D050"/>
        </a:solidFill>
      </dgm:spPr>
    </dgm:pt>
    <dgm:pt modelId="{55339796-3D40-490B-91F4-6F3DD7A84CE1}" type="pres">
      <dgm:prSet presAssocID="{41CD68A4-E11F-4421-BC8F-EEE57DC1E234}" presName="iconRect" presStyleLbl="node1" presStyleIdx="3" presStyleCnt="4" custLinFactNeighborX="-3077" custLinFactNeighborY="-44717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nual de estrategia"/>
        </a:ext>
      </dgm:extLst>
    </dgm:pt>
    <dgm:pt modelId="{B5552728-8CFF-4C14-9159-CD218E53DB61}" type="pres">
      <dgm:prSet presAssocID="{41CD68A4-E11F-4421-BC8F-EEE57DC1E234}" presName="spaceRect" presStyleCnt="0"/>
      <dgm:spPr/>
    </dgm:pt>
    <dgm:pt modelId="{F68DD4DA-3361-475B-85F8-48FACC370150}" type="pres">
      <dgm:prSet presAssocID="{41CD68A4-E11F-4421-BC8F-EEE57DC1E234}" presName="textRect" presStyleLbl="revTx" presStyleIdx="3" presStyleCnt="4" custLinFactNeighborX="-688" custLinFactNeighborY="29546">
        <dgm:presLayoutVars>
          <dgm:chMax val="1"/>
          <dgm:chPref val="1"/>
        </dgm:presLayoutVars>
      </dgm:prSet>
      <dgm:spPr/>
    </dgm:pt>
  </dgm:ptLst>
  <dgm:cxnLst>
    <dgm:cxn modelId="{5C3D700C-0E66-4449-B9A5-4F7D77BF8532}" srcId="{99EC798C-2CA1-43C9-BAD1-FCB8557AFDF1}" destId="{41CD68A4-E11F-4421-BC8F-EEE57DC1E234}" srcOrd="3" destOrd="0" parTransId="{4C556C74-AECF-44C2-963E-5958CF5956E1}" sibTransId="{5E719710-5361-4ABD-906F-C1242053EDF0}"/>
    <dgm:cxn modelId="{7FE70B29-AF3A-4619-BCC7-2C357D64AB72}" type="presOf" srcId="{F25CA5B6-76E2-402D-9659-AE9E1CF29E5E}" destId="{76DE0606-F054-4677-A88E-F7F8DB5FECC8}" srcOrd="0" destOrd="0" presId="urn:microsoft.com/office/officeart/2018/5/layout/IconCircleLabelList"/>
    <dgm:cxn modelId="{48DEEC67-CBCF-4232-B636-5D3AB0CA57D0}" type="presOf" srcId="{41CD68A4-E11F-4421-BC8F-EEE57DC1E234}" destId="{F68DD4DA-3361-475B-85F8-48FACC370150}" srcOrd="0" destOrd="0" presId="urn:microsoft.com/office/officeart/2018/5/layout/IconCircleLabelList"/>
    <dgm:cxn modelId="{46E7878B-70C0-40B9-A996-8C3596BA9C21}" type="presOf" srcId="{A34CFC01-AA41-400F-B44D-25DE379B789F}" destId="{DD914C27-B31F-4293-9314-11DD9F824908}" srcOrd="0" destOrd="0" presId="urn:microsoft.com/office/officeart/2018/5/layout/IconCircleLabelList"/>
    <dgm:cxn modelId="{7D842AA1-0350-494B-80DD-7D5CF4E303E6}" srcId="{99EC798C-2CA1-43C9-BAD1-FCB8557AFDF1}" destId="{A34CFC01-AA41-400F-B44D-25DE379B789F}" srcOrd="0" destOrd="0" parTransId="{F09727F9-72E5-4E80-9B67-114A91DB6D01}" sibTransId="{F40608A9-9AD0-4670-9B86-63E7B8C3BCBC}"/>
    <dgm:cxn modelId="{DE0C3FAE-A3DF-4233-8516-A4535BFC30BD}" srcId="{99EC798C-2CA1-43C9-BAD1-FCB8557AFDF1}" destId="{2F02875C-580E-40BF-95BA-BC74382FA09B}" srcOrd="2" destOrd="0" parTransId="{E67374BF-8C27-46DD-B9FE-C5A82B010475}" sibTransId="{413C7E60-75C0-435E-92A4-9264FF69AAB0}"/>
    <dgm:cxn modelId="{335B0AF3-FAB1-4B6D-A20C-3320F03E149D}" type="presOf" srcId="{2F02875C-580E-40BF-95BA-BC74382FA09B}" destId="{99681312-4265-43B4-A7B3-AE3D57076806}" srcOrd="0" destOrd="0" presId="urn:microsoft.com/office/officeart/2018/5/layout/IconCircleLabelList"/>
    <dgm:cxn modelId="{D3EB73F3-D0B5-419E-B132-E77BFEBC454D}" type="presOf" srcId="{99EC798C-2CA1-43C9-BAD1-FCB8557AFDF1}" destId="{622B8896-89AA-42B7-BA5A-C4AF75CBA2BB}" srcOrd="0" destOrd="0" presId="urn:microsoft.com/office/officeart/2018/5/layout/IconCircleLabelList"/>
    <dgm:cxn modelId="{D111E7F3-E182-4903-8DB1-DD73109E9AAB}" srcId="{99EC798C-2CA1-43C9-BAD1-FCB8557AFDF1}" destId="{F25CA5B6-76E2-402D-9659-AE9E1CF29E5E}" srcOrd="1" destOrd="0" parTransId="{179AEA2B-61F5-4228-A4BF-38FC07A947E0}" sibTransId="{11D2CCF6-B6A8-4A7A-A831-43159F05F406}"/>
    <dgm:cxn modelId="{DA079A4C-399C-4FFD-94D6-2B1DCEEDDC8F}" type="presParOf" srcId="{622B8896-89AA-42B7-BA5A-C4AF75CBA2BB}" destId="{4C379A0D-B7A9-4252-9B88-16477727A95D}" srcOrd="0" destOrd="0" presId="urn:microsoft.com/office/officeart/2018/5/layout/IconCircleLabelList"/>
    <dgm:cxn modelId="{0FE6AF7B-F669-44C6-8250-DBA78F334F5E}" type="presParOf" srcId="{4C379A0D-B7A9-4252-9B88-16477727A95D}" destId="{DC8B882C-2840-401A-B841-1908807858E0}" srcOrd="0" destOrd="0" presId="urn:microsoft.com/office/officeart/2018/5/layout/IconCircleLabelList"/>
    <dgm:cxn modelId="{ED8DB94A-F7D3-4F2E-B0EA-4FE84945855A}" type="presParOf" srcId="{4C379A0D-B7A9-4252-9B88-16477727A95D}" destId="{8DE51281-C506-4467-B237-1876A7B32057}" srcOrd="1" destOrd="0" presId="urn:microsoft.com/office/officeart/2018/5/layout/IconCircleLabelList"/>
    <dgm:cxn modelId="{7F277C33-077D-4EAC-B1B5-B15099367DF9}" type="presParOf" srcId="{4C379A0D-B7A9-4252-9B88-16477727A95D}" destId="{32F77A5B-38F3-4B36-B593-0ACD3E6784C7}" srcOrd="2" destOrd="0" presId="urn:microsoft.com/office/officeart/2018/5/layout/IconCircleLabelList"/>
    <dgm:cxn modelId="{C5147F69-7A30-4B0C-A740-E284B128F772}" type="presParOf" srcId="{4C379A0D-B7A9-4252-9B88-16477727A95D}" destId="{DD914C27-B31F-4293-9314-11DD9F824908}" srcOrd="3" destOrd="0" presId="urn:microsoft.com/office/officeart/2018/5/layout/IconCircleLabelList"/>
    <dgm:cxn modelId="{A3433137-B433-4B52-9DF7-A53A5642D1E0}" type="presParOf" srcId="{622B8896-89AA-42B7-BA5A-C4AF75CBA2BB}" destId="{58FB5035-340E-4327-A4F7-92DD9D17CAE9}" srcOrd="1" destOrd="0" presId="urn:microsoft.com/office/officeart/2018/5/layout/IconCircleLabelList"/>
    <dgm:cxn modelId="{F906A45F-4AAB-481B-96F6-F39048B5BD6E}" type="presParOf" srcId="{622B8896-89AA-42B7-BA5A-C4AF75CBA2BB}" destId="{CBB8382E-D7C4-47C0-B30A-E56D9BA7B3DA}" srcOrd="2" destOrd="0" presId="urn:microsoft.com/office/officeart/2018/5/layout/IconCircleLabelList"/>
    <dgm:cxn modelId="{A87C3FA1-BAD5-408E-8EB6-7342E8799747}" type="presParOf" srcId="{CBB8382E-D7C4-47C0-B30A-E56D9BA7B3DA}" destId="{285B53F1-1E4C-4FE4-AE2A-32A33E2130EF}" srcOrd="0" destOrd="0" presId="urn:microsoft.com/office/officeart/2018/5/layout/IconCircleLabelList"/>
    <dgm:cxn modelId="{19624615-A2FB-4F30-BD95-FFCD815622E4}" type="presParOf" srcId="{CBB8382E-D7C4-47C0-B30A-E56D9BA7B3DA}" destId="{0C210F36-AED3-4B64-8FBD-483EB1C4F4F8}" srcOrd="1" destOrd="0" presId="urn:microsoft.com/office/officeart/2018/5/layout/IconCircleLabelList"/>
    <dgm:cxn modelId="{189DD484-2582-4469-94AE-296621BFCC30}" type="presParOf" srcId="{CBB8382E-D7C4-47C0-B30A-E56D9BA7B3DA}" destId="{D7C27E5B-BD0B-490D-BA72-005C908FA229}" srcOrd="2" destOrd="0" presId="urn:microsoft.com/office/officeart/2018/5/layout/IconCircleLabelList"/>
    <dgm:cxn modelId="{60FC0145-C537-4322-B984-83216788FD38}" type="presParOf" srcId="{CBB8382E-D7C4-47C0-B30A-E56D9BA7B3DA}" destId="{76DE0606-F054-4677-A88E-F7F8DB5FECC8}" srcOrd="3" destOrd="0" presId="urn:microsoft.com/office/officeart/2018/5/layout/IconCircleLabelList"/>
    <dgm:cxn modelId="{0A2922AB-8647-4EB0-A4F9-6CF56B505CB8}" type="presParOf" srcId="{622B8896-89AA-42B7-BA5A-C4AF75CBA2BB}" destId="{8871A3FE-1974-470C-A95E-6231BB39BF4F}" srcOrd="3" destOrd="0" presId="urn:microsoft.com/office/officeart/2018/5/layout/IconCircleLabelList"/>
    <dgm:cxn modelId="{E7253249-97FA-4BAF-B3A7-870A2208A43B}" type="presParOf" srcId="{622B8896-89AA-42B7-BA5A-C4AF75CBA2BB}" destId="{2BF07BBA-EFB5-499B-AC6D-93BBEB8B018C}" srcOrd="4" destOrd="0" presId="urn:microsoft.com/office/officeart/2018/5/layout/IconCircleLabelList"/>
    <dgm:cxn modelId="{2B38CC57-364E-45BC-A96C-5F9D5339A466}" type="presParOf" srcId="{2BF07BBA-EFB5-499B-AC6D-93BBEB8B018C}" destId="{3AF687B2-590C-4EEC-A18C-DECC2FF7E53F}" srcOrd="0" destOrd="0" presId="urn:microsoft.com/office/officeart/2018/5/layout/IconCircleLabelList"/>
    <dgm:cxn modelId="{D5FA6F1D-4355-4E5C-912B-12B5FE41B6E0}" type="presParOf" srcId="{2BF07BBA-EFB5-499B-AC6D-93BBEB8B018C}" destId="{4B32AD74-5C34-4BC8-996F-8AD870B847A0}" srcOrd="1" destOrd="0" presId="urn:microsoft.com/office/officeart/2018/5/layout/IconCircleLabelList"/>
    <dgm:cxn modelId="{3E886252-51C6-4F5A-8747-4A1871B9F94E}" type="presParOf" srcId="{2BF07BBA-EFB5-499B-AC6D-93BBEB8B018C}" destId="{D6C6549C-AE8D-4500-8AFC-1958BE3C0EEC}" srcOrd="2" destOrd="0" presId="urn:microsoft.com/office/officeart/2018/5/layout/IconCircleLabelList"/>
    <dgm:cxn modelId="{82C037D9-AE18-467A-834C-AE17BEDB1928}" type="presParOf" srcId="{2BF07BBA-EFB5-499B-AC6D-93BBEB8B018C}" destId="{99681312-4265-43B4-A7B3-AE3D57076806}" srcOrd="3" destOrd="0" presId="urn:microsoft.com/office/officeart/2018/5/layout/IconCircleLabelList"/>
    <dgm:cxn modelId="{9E50A550-C987-4BBD-B02C-FF02DC5B4B98}" type="presParOf" srcId="{622B8896-89AA-42B7-BA5A-C4AF75CBA2BB}" destId="{1791C503-1D4D-4B15-92D3-78DB6AB25CAA}" srcOrd="5" destOrd="0" presId="urn:microsoft.com/office/officeart/2018/5/layout/IconCircleLabelList"/>
    <dgm:cxn modelId="{46A6DEC8-1AE2-46B8-8603-27BC787CFCC9}" type="presParOf" srcId="{622B8896-89AA-42B7-BA5A-C4AF75CBA2BB}" destId="{2ACCBFB3-4C3A-4623-B866-DC1AAEF01B8B}" srcOrd="6" destOrd="0" presId="urn:microsoft.com/office/officeart/2018/5/layout/IconCircleLabelList"/>
    <dgm:cxn modelId="{A111330F-4CD4-49C7-99FA-25C13B4E8D56}" type="presParOf" srcId="{2ACCBFB3-4C3A-4623-B866-DC1AAEF01B8B}" destId="{BAF16065-5B35-4FAA-AEEC-774095625D6E}" srcOrd="0" destOrd="0" presId="urn:microsoft.com/office/officeart/2018/5/layout/IconCircleLabelList"/>
    <dgm:cxn modelId="{F111C8AB-70A4-4300-8860-D4950583B59B}" type="presParOf" srcId="{2ACCBFB3-4C3A-4623-B866-DC1AAEF01B8B}" destId="{55339796-3D40-490B-91F4-6F3DD7A84CE1}" srcOrd="1" destOrd="0" presId="urn:microsoft.com/office/officeart/2018/5/layout/IconCircleLabelList"/>
    <dgm:cxn modelId="{CF933773-3F26-450A-B96C-205A4D278421}" type="presParOf" srcId="{2ACCBFB3-4C3A-4623-B866-DC1AAEF01B8B}" destId="{B5552728-8CFF-4C14-9159-CD218E53DB61}" srcOrd="2" destOrd="0" presId="urn:microsoft.com/office/officeart/2018/5/layout/IconCircleLabelList"/>
    <dgm:cxn modelId="{C6429B79-1C26-426E-82A0-9595C7651FB1}" type="presParOf" srcId="{2ACCBFB3-4C3A-4623-B866-DC1AAEF01B8B}" destId="{F68DD4DA-3361-475B-85F8-48FACC37015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8B882C-2840-401A-B841-1908807858E0}">
      <dsp:nvSpPr>
        <dsp:cNvPr id="0" name=""/>
        <dsp:cNvSpPr/>
      </dsp:nvSpPr>
      <dsp:spPr>
        <a:xfrm>
          <a:off x="278288" y="351288"/>
          <a:ext cx="1931515" cy="1874834"/>
        </a:xfrm>
        <a:prstGeom prst="ellipse">
          <a:avLst/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E51281-C506-4467-B237-1876A7B32057}">
      <dsp:nvSpPr>
        <dsp:cNvPr id="0" name=""/>
        <dsp:cNvSpPr/>
      </dsp:nvSpPr>
      <dsp:spPr>
        <a:xfrm>
          <a:off x="831883" y="442827"/>
          <a:ext cx="827321" cy="8273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914C27-B31F-4293-9314-11DD9F824908}">
      <dsp:nvSpPr>
        <dsp:cNvPr id="0" name=""/>
        <dsp:cNvSpPr/>
      </dsp:nvSpPr>
      <dsp:spPr>
        <a:xfrm>
          <a:off x="45896" y="2671505"/>
          <a:ext cx="2363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800" kern="1200" dirty="0">
              <a:latin typeface="Bahnschrift SemiLight" panose="020B0502040204020203" pitchFamily="34" charset="0"/>
            </a:rPr>
            <a:t>Gestión de contraseñas</a:t>
          </a:r>
          <a:endParaRPr lang="en-US" sz="1800" kern="1200" dirty="0">
            <a:latin typeface="Bahnschrift SemiLight" panose="020B0502040204020203" pitchFamily="34" charset="0"/>
          </a:endParaRPr>
        </a:p>
      </dsp:txBody>
      <dsp:txXfrm>
        <a:off x="45896" y="2671505"/>
        <a:ext cx="2363775" cy="720000"/>
      </dsp:txXfrm>
    </dsp:sp>
    <dsp:sp modelId="{285B53F1-1E4C-4FE4-AE2A-32A33E2130EF}">
      <dsp:nvSpPr>
        <dsp:cNvPr id="0" name=""/>
        <dsp:cNvSpPr/>
      </dsp:nvSpPr>
      <dsp:spPr>
        <a:xfrm>
          <a:off x="3055724" y="351288"/>
          <a:ext cx="1931515" cy="1874834"/>
        </a:xfrm>
        <a:prstGeom prst="ellipse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210F36-AED3-4B64-8FBD-483EB1C4F4F8}">
      <dsp:nvSpPr>
        <dsp:cNvPr id="0" name=""/>
        <dsp:cNvSpPr/>
      </dsp:nvSpPr>
      <dsp:spPr>
        <a:xfrm>
          <a:off x="2257682" y="3"/>
          <a:ext cx="827321" cy="8273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DE0606-F054-4677-A88E-F7F8DB5FECC8}">
      <dsp:nvSpPr>
        <dsp:cNvPr id="0" name=""/>
        <dsp:cNvSpPr/>
      </dsp:nvSpPr>
      <dsp:spPr>
        <a:xfrm>
          <a:off x="2823331" y="2671505"/>
          <a:ext cx="2363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800" kern="1200" dirty="0">
              <a:latin typeface="Bahnschrift SemiLight" panose="020B0502040204020203" pitchFamily="34" charset="0"/>
            </a:rPr>
            <a:t>Expiración de sesiones</a:t>
          </a:r>
          <a:endParaRPr lang="en-US" sz="1800" kern="1200" dirty="0">
            <a:latin typeface="Bahnschrift SemiLight" panose="020B0502040204020203" pitchFamily="34" charset="0"/>
          </a:endParaRPr>
        </a:p>
      </dsp:txBody>
      <dsp:txXfrm>
        <a:off x="2823331" y="2671505"/>
        <a:ext cx="2363775" cy="720000"/>
      </dsp:txXfrm>
    </dsp:sp>
    <dsp:sp modelId="{3AF687B2-590C-4EEC-A18C-DECC2FF7E53F}">
      <dsp:nvSpPr>
        <dsp:cNvPr id="0" name=""/>
        <dsp:cNvSpPr/>
      </dsp:nvSpPr>
      <dsp:spPr>
        <a:xfrm>
          <a:off x="5950790" y="350985"/>
          <a:ext cx="1931515" cy="1874834"/>
        </a:xfrm>
        <a:prstGeom prst="ellipse">
          <a:avLst/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32AD74-5C34-4BC8-996F-8AD870B847A0}">
      <dsp:nvSpPr>
        <dsp:cNvPr id="0" name=""/>
        <dsp:cNvSpPr/>
      </dsp:nvSpPr>
      <dsp:spPr>
        <a:xfrm>
          <a:off x="6502033" y="487204"/>
          <a:ext cx="827321" cy="8273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681312-4265-43B4-A7B3-AE3D57076806}">
      <dsp:nvSpPr>
        <dsp:cNvPr id="0" name=""/>
        <dsp:cNvSpPr/>
      </dsp:nvSpPr>
      <dsp:spPr>
        <a:xfrm>
          <a:off x="5600767" y="2671505"/>
          <a:ext cx="2363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800" kern="1200" dirty="0">
              <a:latin typeface="Bahnschrift SemiLight" panose="020B0502040204020203" pitchFamily="34" charset="0"/>
            </a:rPr>
            <a:t>Proceso de cierre de sesión</a:t>
          </a:r>
          <a:endParaRPr lang="en-US" sz="1800" kern="1200" dirty="0">
            <a:latin typeface="Bahnschrift SemiLight" panose="020B0502040204020203" pitchFamily="34" charset="0"/>
          </a:endParaRPr>
        </a:p>
      </dsp:txBody>
      <dsp:txXfrm>
        <a:off x="5600767" y="2671505"/>
        <a:ext cx="2363775" cy="720000"/>
      </dsp:txXfrm>
    </dsp:sp>
    <dsp:sp modelId="{BAF16065-5B35-4FAA-AEEC-774095625D6E}">
      <dsp:nvSpPr>
        <dsp:cNvPr id="0" name=""/>
        <dsp:cNvSpPr/>
      </dsp:nvSpPr>
      <dsp:spPr>
        <a:xfrm>
          <a:off x="8610595" y="351288"/>
          <a:ext cx="1931515" cy="1874834"/>
        </a:xfrm>
        <a:prstGeom prst="ellipse">
          <a:avLst/>
        </a:prstGeom>
        <a:solidFill>
          <a:srgbClr val="92D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339796-3D40-490B-91F4-6F3DD7A84CE1}">
      <dsp:nvSpPr>
        <dsp:cNvPr id="0" name=""/>
        <dsp:cNvSpPr/>
      </dsp:nvSpPr>
      <dsp:spPr>
        <a:xfrm>
          <a:off x="9137236" y="505091"/>
          <a:ext cx="827321" cy="82732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8DD4DA-3361-475B-85F8-48FACC370150}">
      <dsp:nvSpPr>
        <dsp:cNvPr id="0" name=""/>
        <dsp:cNvSpPr/>
      </dsp:nvSpPr>
      <dsp:spPr>
        <a:xfrm>
          <a:off x="8378203" y="2671505"/>
          <a:ext cx="2363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800" b="0" i="0" kern="1200" dirty="0">
              <a:latin typeface="Bahnschrift SemiLight" panose="020B0502040204020203" pitchFamily="34" charset="0"/>
            </a:rPr>
            <a:t>recuperación de  valores de usuario</a:t>
          </a:r>
        </a:p>
      </dsp:txBody>
      <dsp:txXfrm>
        <a:off x="8378203" y="2671505"/>
        <a:ext cx="236377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AAD347D-5ACD-4C99-B74B-A9C85AD731AF}" type="datetimeFigureOut">
              <a:rPr lang="en-US" smtClean="0"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464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97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509A250-FF31-4206-8172-F9D3106AACB1}" type="datetimeFigureOut">
              <a:rPr lang="en-US" smtClean="0"/>
              <a:t>7/7/2020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437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509A250-FF31-4206-8172-F9D3106AACB1}" type="datetimeFigureOut">
              <a:rPr lang="en-US" smtClean="0"/>
              <a:t>7/7/2020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85131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509A250-FF31-4206-8172-F9D3106AACB1}" type="datetimeFigureOut">
              <a:rPr lang="en-US" smtClean="0"/>
              <a:t>7/7/2020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41935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3720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3879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6106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509A250-FF31-4206-8172-F9D3106AACB1}" type="datetimeFigureOut">
              <a:rPr lang="en-US" smtClean="0"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28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624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509A250-FF31-4206-8172-F9D3106AACB1}" type="datetimeFigureOut">
              <a:rPr lang="en-US" smtClean="0"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993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389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25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893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438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301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152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4800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Luis501Angel/OWASP-A2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liliseguridadinformatica.webnode.es/guia-de-buenas-practicas/diseno/a2/" TargetMode="External"/><Relationship Id="rId2" Type="http://schemas.openxmlformats.org/officeDocument/2006/relationships/hyperlink" Target="https://www.securityartwork.es/2010/03/24/owasp-top-10-iii-perdida-de-autenticacion-y-gestion-de-sesiones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rezi.com/uvttwdvvktf5/perdida-de-autenticacion-y-gestion-de-sesiones/?fallback=1" TargetMode="External"/><Relationship Id="rId5" Type="http://schemas.openxmlformats.org/officeDocument/2006/relationships/hyperlink" Target="https://hackingprofessional.github.io/Security/Perdida-de-autenticacion-y-exposicion-de-datos-OWASP-II/" TargetMode="External"/><Relationship Id="rId10" Type="http://schemas.openxmlformats.org/officeDocument/2006/relationships/image" Target="../media/image6.svg"/><Relationship Id="rId4" Type="http://schemas.openxmlformats.org/officeDocument/2006/relationships/image" Target="../media/image4.svg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18" Type="http://schemas.openxmlformats.org/officeDocument/2006/relationships/image" Target="../media/image26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17" Type="http://schemas.openxmlformats.org/officeDocument/2006/relationships/image" Target="../media/image25.png"/><Relationship Id="rId2" Type="http://schemas.openxmlformats.org/officeDocument/2006/relationships/diagramData" Target="../diagrams/data1.xml"/><Relationship Id="rId16" Type="http://schemas.openxmlformats.org/officeDocument/2006/relationships/image" Target="../media/image24.sv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19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23.png"/><Relationship Id="rId10" Type="http://schemas.openxmlformats.org/officeDocument/2006/relationships/image" Target="../media/image18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svg"/><Relationship Id="rId2" Type="http://schemas.openxmlformats.org/officeDocument/2006/relationships/image" Target="../media/image2.png"/><Relationship Id="rId16" Type="http://schemas.openxmlformats.org/officeDocument/2006/relationships/image" Target="../media/image4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sv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Relationship Id="rId14" Type="http://schemas.openxmlformats.org/officeDocument/2006/relationships/image" Target="../media/image3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13" Type="http://schemas.openxmlformats.org/officeDocument/2006/relationships/image" Target="../media/image51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svg"/><Relationship Id="rId2" Type="http://schemas.openxmlformats.org/officeDocument/2006/relationships/image" Target="../media/image2.png"/><Relationship Id="rId16" Type="http://schemas.openxmlformats.org/officeDocument/2006/relationships/image" Target="../media/image5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sv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10" Type="http://schemas.openxmlformats.org/officeDocument/2006/relationships/image" Target="../media/image48.svg"/><Relationship Id="rId4" Type="http://schemas.openxmlformats.org/officeDocument/2006/relationships/image" Target="../media/image42.svg"/><Relationship Id="rId9" Type="http://schemas.openxmlformats.org/officeDocument/2006/relationships/image" Target="../media/image47.png"/><Relationship Id="rId14" Type="http://schemas.openxmlformats.org/officeDocument/2006/relationships/image" Target="../media/image5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microsoft.com/office/2007/relationships/hdphoto" Target="../media/hdphoto4.wdp"/><Relationship Id="rId3" Type="http://schemas.openxmlformats.org/officeDocument/2006/relationships/image" Target="../media/image56.svg"/><Relationship Id="rId7" Type="http://schemas.microsoft.com/office/2007/relationships/hdphoto" Target="../media/hdphoto2.wdp"/><Relationship Id="rId12" Type="http://schemas.openxmlformats.org/officeDocument/2006/relationships/image" Target="../media/image62.png"/><Relationship Id="rId2" Type="http://schemas.openxmlformats.org/officeDocument/2006/relationships/image" Target="../media/image55.png"/><Relationship Id="rId16" Type="http://schemas.openxmlformats.org/officeDocument/2006/relationships/image" Target="../media/image64.sv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8.png"/><Relationship Id="rId11" Type="http://schemas.openxmlformats.org/officeDocument/2006/relationships/image" Target="../media/image61.svg"/><Relationship Id="rId5" Type="http://schemas.microsoft.com/office/2007/relationships/hdphoto" Target="../media/hdphoto1.wdp"/><Relationship Id="rId15" Type="http://schemas.openxmlformats.org/officeDocument/2006/relationships/image" Target="../media/image63.png"/><Relationship Id="rId10" Type="http://schemas.openxmlformats.org/officeDocument/2006/relationships/image" Target="../media/image60.png"/><Relationship Id="rId4" Type="http://schemas.openxmlformats.org/officeDocument/2006/relationships/image" Target="../media/image57.png"/><Relationship Id="rId9" Type="http://schemas.microsoft.com/office/2007/relationships/hdphoto" Target="../media/hdphoto3.wdp"/><Relationship Id="rId14" Type="http://schemas.openxmlformats.org/officeDocument/2006/relationships/hyperlink" Target="https://ejemplo-vulnerabilidades.web.app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FE707E-E453-4E5C-AD8A-0432B1944B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9509" y="849817"/>
            <a:ext cx="9448800" cy="1825096"/>
          </a:xfrm>
        </p:spPr>
        <p:txBody>
          <a:bodyPr>
            <a:normAutofit/>
          </a:bodyPr>
          <a:lstStyle/>
          <a:p>
            <a:pPr algn="r"/>
            <a:r>
              <a:rPr lang="es-MX" sz="5400" dirty="0">
                <a:latin typeface="Bahnschrift SemiLight" panose="020B0502040204020203" pitchFamily="34" charset="0"/>
              </a:rPr>
              <a:t>Pérdida de Autenticación y Gestión de Sesiones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2328B95-D886-46DE-9E3A-F7FA0C7E61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897" y="2743200"/>
            <a:ext cx="9448800" cy="685800"/>
          </a:xfrm>
        </p:spPr>
        <p:txBody>
          <a:bodyPr/>
          <a:lstStyle/>
          <a:p>
            <a:r>
              <a:rPr lang="es-MX" dirty="0">
                <a:latin typeface="Bahnschrift SemiLight" panose="020B0502040204020203" pitchFamily="34" charset="0"/>
              </a:rPr>
              <a:t>Vulnerabilidades OWASP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71A58769-046C-472B-93BD-86B637782847}"/>
              </a:ext>
            </a:extLst>
          </p:cNvPr>
          <p:cNvSpPr txBox="1">
            <a:spLocks/>
          </p:cNvSpPr>
          <p:nvPr/>
        </p:nvSpPr>
        <p:spPr>
          <a:xfrm>
            <a:off x="1566953" y="3429000"/>
            <a:ext cx="3967344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s-MX" sz="1600" dirty="0">
                <a:latin typeface="Bahnschrift SemiLight" panose="020B0502040204020203" pitchFamily="34" charset="0"/>
              </a:rPr>
              <a:t>ROMERO REYES LUIS ANGEL</a:t>
            </a:r>
          </a:p>
          <a:p>
            <a:r>
              <a:rPr lang="es-MX" sz="1600" dirty="0">
                <a:latin typeface="Bahnschrift SemiLight" panose="020B0502040204020203" pitchFamily="34" charset="0"/>
              </a:rPr>
              <a:t>DÍAZ TORRES ALDO FRANCISCO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5F7286D-BB11-4635-8046-DA83E621D49A}"/>
              </a:ext>
            </a:extLst>
          </p:cNvPr>
          <p:cNvSpPr txBox="1"/>
          <p:nvPr/>
        </p:nvSpPr>
        <p:spPr>
          <a:xfrm>
            <a:off x="8111665" y="3556987"/>
            <a:ext cx="155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Bibliografía</a:t>
            </a:r>
          </a:p>
        </p:txBody>
      </p:sp>
      <p:pic>
        <p:nvPicPr>
          <p:cNvPr id="7" name="Gráfico 6" descr="Libros">
            <a:hlinkClick r:id="rId2"/>
            <a:extLst>
              <a:ext uri="{FF2B5EF4-FFF2-40B4-BE49-F238E27FC236}">
                <a16:creationId xmlns:a16="http://schemas.microsoft.com/office/drawing/2014/main" id="{570903B2-4AF5-4E34-A0C9-D2032C17C6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58697" y="3182956"/>
            <a:ext cx="588196" cy="588196"/>
          </a:xfrm>
          <a:prstGeom prst="rect">
            <a:avLst/>
          </a:prstGeom>
        </p:spPr>
      </p:pic>
      <p:pic>
        <p:nvPicPr>
          <p:cNvPr id="8" name="Gráfico 7" descr="Libros">
            <a:hlinkClick r:id="rId5"/>
            <a:extLst>
              <a:ext uri="{FF2B5EF4-FFF2-40B4-BE49-F238E27FC236}">
                <a16:creationId xmlns:a16="http://schemas.microsoft.com/office/drawing/2014/main" id="{88344444-500F-4E5D-BDFE-54D80F54DC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98117" y="3195425"/>
            <a:ext cx="588196" cy="588196"/>
          </a:xfrm>
          <a:prstGeom prst="rect">
            <a:avLst/>
          </a:prstGeom>
        </p:spPr>
      </p:pic>
      <p:pic>
        <p:nvPicPr>
          <p:cNvPr id="9" name="Gráfico 8" descr="Libros">
            <a:hlinkClick r:id="rId6"/>
            <a:extLst>
              <a:ext uri="{FF2B5EF4-FFF2-40B4-BE49-F238E27FC236}">
                <a16:creationId xmlns:a16="http://schemas.microsoft.com/office/drawing/2014/main" id="{069E7F37-C6FD-4CCA-823D-B7FF15E0D0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70501" y="3781772"/>
            <a:ext cx="588196" cy="588196"/>
          </a:xfrm>
          <a:prstGeom prst="rect">
            <a:avLst/>
          </a:prstGeom>
        </p:spPr>
      </p:pic>
      <p:pic>
        <p:nvPicPr>
          <p:cNvPr id="10" name="Gráfico 9" descr="Libros">
            <a:hlinkClick r:id="rId7"/>
            <a:extLst>
              <a:ext uri="{FF2B5EF4-FFF2-40B4-BE49-F238E27FC236}">
                <a16:creationId xmlns:a16="http://schemas.microsoft.com/office/drawing/2014/main" id="{AE21C0C0-AE83-4A75-84B0-6EBDAD7F09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58697" y="3774197"/>
            <a:ext cx="588196" cy="588196"/>
          </a:xfrm>
          <a:prstGeom prst="rect">
            <a:avLst/>
          </a:prstGeom>
        </p:spPr>
      </p:pic>
      <p:pic>
        <p:nvPicPr>
          <p:cNvPr id="11" name="Gráfico 10">
            <a:hlinkClick r:id="rId8"/>
            <a:extLst>
              <a:ext uri="{FF2B5EF4-FFF2-40B4-BE49-F238E27FC236}">
                <a16:creationId xmlns:a16="http://schemas.microsoft.com/office/drawing/2014/main" id="{9A9D7424-D20C-48B8-A194-B1CE0BC0F2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09897" y="3337560"/>
            <a:ext cx="722443" cy="72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484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B32131-8144-43E5-8565-303A1D0C4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s-MX" dirty="0"/>
              <a:t> </a:t>
            </a:r>
            <a:r>
              <a:rPr lang="es-MX" dirty="0">
                <a:latin typeface="Bahnschrift SemiLight" panose="020B0502040204020203" pitchFamily="34" charset="0"/>
              </a:rPr>
              <a:t>suplantar información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A42598C3-1C4C-4F6D-8C3B-12E66B81CC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3358047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Gráfico 5" descr="Clave">
            <a:extLst>
              <a:ext uri="{FF2B5EF4-FFF2-40B4-BE49-F238E27FC236}">
                <a16:creationId xmlns:a16="http://schemas.microsoft.com/office/drawing/2014/main" id="{AA9B9B63-50FA-4543-8487-244EF19B7F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45077" y="3691826"/>
            <a:ext cx="764174" cy="764174"/>
          </a:xfrm>
          <a:prstGeom prst="rect">
            <a:avLst/>
          </a:prstGeom>
        </p:spPr>
      </p:pic>
      <p:pic>
        <p:nvPicPr>
          <p:cNvPr id="4" name="Gráfico 3" descr="Desbloquear">
            <a:extLst>
              <a:ext uri="{FF2B5EF4-FFF2-40B4-BE49-F238E27FC236}">
                <a16:creationId xmlns:a16="http://schemas.microsoft.com/office/drawing/2014/main" id="{2CBB9815-1759-4B0F-9D5E-6DF732206EE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1644" y="3690260"/>
            <a:ext cx="764174" cy="764174"/>
          </a:xfrm>
          <a:prstGeom prst="rect">
            <a:avLst/>
          </a:prstGeom>
        </p:spPr>
      </p:pic>
      <p:pic>
        <p:nvPicPr>
          <p:cNvPr id="10" name="Gráfico 9" descr="Reloj">
            <a:extLst>
              <a:ext uri="{FF2B5EF4-FFF2-40B4-BE49-F238E27FC236}">
                <a16:creationId xmlns:a16="http://schemas.microsoft.com/office/drawing/2014/main" id="{23F48A7C-F32F-4012-8A9A-2D0205B353F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226888" y="3734278"/>
            <a:ext cx="764174" cy="764174"/>
          </a:xfrm>
          <a:prstGeom prst="rect">
            <a:avLst/>
          </a:prstGeom>
        </p:spPr>
      </p:pic>
      <p:pic>
        <p:nvPicPr>
          <p:cNvPr id="12" name="Gráfico 11" descr="Investigar">
            <a:extLst>
              <a:ext uri="{FF2B5EF4-FFF2-40B4-BE49-F238E27FC236}">
                <a16:creationId xmlns:a16="http://schemas.microsoft.com/office/drawing/2014/main" id="{C155F4D7-9150-4FBA-9C93-13BAFC22A59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929949" y="3690260"/>
            <a:ext cx="738049" cy="738049"/>
          </a:xfrm>
          <a:prstGeom prst="rect">
            <a:avLst/>
          </a:prstGeom>
        </p:spPr>
      </p:pic>
      <p:pic>
        <p:nvPicPr>
          <p:cNvPr id="14" name="Gráfico 13" descr="Reloj de arena">
            <a:extLst>
              <a:ext uri="{FF2B5EF4-FFF2-40B4-BE49-F238E27FC236}">
                <a16:creationId xmlns:a16="http://schemas.microsoft.com/office/drawing/2014/main" id="{9E79387E-CE7D-44F7-A636-BC76F8CB1EA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345077" y="2976635"/>
            <a:ext cx="764174" cy="764174"/>
          </a:xfrm>
          <a:prstGeom prst="rect">
            <a:avLst/>
          </a:prstGeom>
        </p:spPr>
      </p:pic>
      <p:pic>
        <p:nvPicPr>
          <p:cNvPr id="11" name="Gráfico 10" descr="Insecto bajo una lupa">
            <a:extLst>
              <a:ext uri="{FF2B5EF4-FFF2-40B4-BE49-F238E27FC236}">
                <a16:creationId xmlns:a16="http://schemas.microsoft.com/office/drawing/2014/main" id="{5AC21334-1E52-4632-8E87-119575177CF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553098" y="925938"/>
            <a:ext cx="1556154" cy="103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751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14">
            <a:extLst>
              <a:ext uri="{FF2B5EF4-FFF2-40B4-BE49-F238E27FC236}">
                <a16:creationId xmlns:a16="http://schemas.microsoft.com/office/drawing/2014/main" id="{637BD688-14A6-4B96-B8A2-3CD81C054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7B2544F-CA5E-40F6-9525-716A90C8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2B93162-635C-46F5-97EC-E98C1659F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302D1F3-A2E9-4B1E-A01E-C92114426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091" y="595920"/>
            <a:ext cx="3548269" cy="3728405"/>
          </a:xfrm>
        </p:spPr>
        <p:txBody>
          <a:bodyPr>
            <a:normAutofit/>
          </a:bodyPr>
          <a:lstStyle/>
          <a:p>
            <a:pPr algn="ctr"/>
            <a:r>
              <a:rPr lang="es-MX" sz="3600" dirty="0">
                <a:latin typeface="Bahnschrift SemiLight" panose="020B0502040204020203" pitchFamily="34" charset="0"/>
              </a:rPr>
              <a:t>Pérdida de Autenticación</a:t>
            </a:r>
            <a:br>
              <a:rPr lang="es-MX" sz="3600" dirty="0">
                <a:latin typeface="Bahnschrift SemiLight" panose="020B0502040204020203" pitchFamily="34" charset="0"/>
              </a:rPr>
            </a:br>
            <a:endParaRPr lang="es-MX" sz="36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D76F0C-3190-4766-AF09-0C6B5AA1C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2571" y="202734"/>
            <a:ext cx="7059338" cy="606382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MX" sz="2400" dirty="0">
                <a:latin typeface="Bahnschrift SemiLight" panose="020B0502040204020203" pitchFamily="34" charset="0"/>
              </a:rPr>
              <a:t>GESTIÓN DE CONTRASEÑAS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8F8B7F65-F921-461F-87AF-D756290D4FC7}"/>
              </a:ext>
            </a:extLst>
          </p:cNvPr>
          <p:cNvSpPr txBox="1">
            <a:spLocks/>
          </p:cNvSpPr>
          <p:nvPr/>
        </p:nvSpPr>
        <p:spPr>
          <a:xfrm>
            <a:off x="4884335" y="3409984"/>
            <a:ext cx="7198808" cy="29707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s-MX" sz="1800" dirty="0">
                <a:latin typeface="Bahnschrift SemiLight" panose="020B0502040204020203" pitchFamily="34" charset="0"/>
              </a:rPr>
              <a:t>TIEMPOS PROLONGADOS DE VIDA DE SESIÓN (FALTA DE CADUCIDAD)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sz="1800" dirty="0">
                <a:latin typeface="Bahnschrift SemiLight" panose="020B0502040204020203" pitchFamily="34" charset="0"/>
              </a:rPr>
              <a:t>FALTA DE GUARDADO DE CREDENCIALES (COOKIES, LOCAL STORAGE, SESSION STORAGE, ETC) </a:t>
            </a:r>
            <a:r>
              <a:rPr lang="es-MX" sz="1700" dirty="0">
                <a:latin typeface="Bahnschrift SemiLight" panose="020B0502040204020203" pitchFamily="34" charset="0"/>
              </a:rPr>
              <a:t>(“RECORDARCONTRASEÑAS”)</a:t>
            </a:r>
          </a:p>
        </p:txBody>
      </p:sp>
      <p:pic>
        <p:nvPicPr>
          <p:cNvPr id="5" name="Gráfico 4" descr="Usuario">
            <a:extLst>
              <a:ext uri="{FF2B5EF4-FFF2-40B4-BE49-F238E27FC236}">
                <a16:creationId xmlns:a16="http://schemas.microsoft.com/office/drawing/2014/main" id="{8D0A1D80-0982-4646-9213-877477EC65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68900" y="2729617"/>
            <a:ext cx="1790650" cy="1790650"/>
          </a:xfrm>
          <a:prstGeom prst="rect">
            <a:avLst/>
          </a:prstGeom>
        </p:spPr>
      </p:pic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AB767BC2-1CCE-448D-933D-9CC31EDC696B}"/>
              </a:ext>
            </a:extLst>
          </p:cNvPr>
          <p:cNvSpPr txBox="1">
            <a:spLocks/>
          </p:cNvSpPr>
          <p:nvPr/>
        </p:nvSpPr>
        <p:spPr>
          <a:xfrm>
            <a:off x="4884335" y="246492"/>
            <a:ext cx="7059338" cy="29707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s-MX" sz="1800" dirty="0">
                <a:latin typeface="Bahnschrift SemiLight" panose="020B0502040204020203" pitchFamily="34" charset="0"/>
              </a:rPr>
              <a:t>ALMACENAMIENTO INCORRECTO DE CREDENCIALES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sz="1800" dirty="0">
                <a:latin typeface="Bahnschrift SemiLight" panose="020B0502040204020203" pitchFamily="34" charset="0"/>
              </a:rPr>
              <a:t>POLÍTICA DE CONTRASEÑAS DÉBIL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sz="1800" dirty="0">
                <a:latin typeface="Bahnschrift SemiLight" panose="020B0502040204020203" pitchFamily="34" charset="0"/>
              </a:rPr>
              <a:t>FALTA DE MANEJO DE HASH O CIFRADO DE CONTRASEÑAS</a:t>
            </a:r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0980B3D7-A629-410F-A806-0862135F9820}"/>
              </a:ext>
            </a:extLst>
          </p:cNvPr>
          <p:cNvSpPr txBox="1">
            <a:spLocks/>
          </p:cNvSpPr>
          <p:nvPr/>
        </p:nvSpPr>
        <p:spPr>
          <a:xfrm>
            <a:off x="4636008" y="3381052"/>
            <a:ext cx="7059338" cy="6063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s-MX" sz="2400" dirty="0">
                <a:latin typeface="Bahnschrift SemiLight" panose="020B0502040204020203" pitchFamily="34" charset="0"/>
              </a:rPr>
              <a:t>EXPIRACIÓN DE SESIONES</a:t>
            </a:r>
          </a:p>
        </p:txBody>
      </p:sp>
      <p:pic>
        <p:nvPicPr>
          <p:cNvPr id="6" name="Gráfico 5" descr="Base de datos">
            <a:extLst>
              <a:ext uri="{FF2B5EF4-FFF2-40B4-BE49-F238E27FC236}">
                <a16:creationId xmlns:a16="http://schemas.microsoft.com/office/drawing/2014/main" id="{3C3AED96-6FC3-4C68-AA38-B4AB484FC2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03901" y="2445402"/>
            <a:ext cx="1255085" cy="832308"/>
          </a:xfrm>
          <a:prstGeom prst="rect">
            <a:avLst/>
          </a:prstGeom>
        </p:spPr>
      </p:pic>
      <p:pic>
        <p:nvPicPr>
          <p:cNvPr id="14" name="Gráfico 13" descr="Lupa">
            <a:extLst>
              <a:ext uri="{FF2B5EF4-FFF2-40B4-BE49-F238E27FC236}">
                <a16:creationId xmlns:a16="http://schemas.microsoft.com/office/drawing/2014/main" id="{84C567B6-E792-4E3B-96D1-1C91C34A07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628935" y="2445402"/>
            <a:ext cx="1255085" cy="832308"/>
          </a:xfrm>
          <a:prstGeom prst="rect">
            <a:avLst/>
          </a:prstGeom>
        </p:spPr>
      </p:pic>
      <p:pic>
        <p:nvPicPr>
          <p:cNvPr id="16" name="Gráfico 15" descr="Tendencia descendente">
            <a:extLst>
              <a:ext uri="{FF2B5EF4-FFF2-40B4-BE49-F238E27FC236}">
                <a16:creationId xmlns:a16="http://schemas.microsoft.com/office/drawing/2014/main" id="{8FD1BA9A-B2BC-4381-B586-379B675B32D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249844" y="5629638"/>
            <a:ext cx="1255085" cy="832308"/>
          </a:xfrm>
          <a:prstGeom prst="rect">
            <a:avLst/>
          </a:prstGeom>
        </p:spPr>
      </p:pic>
      <p:pic>
        <p:nvPicPr>
          <p:cNvPr id="18" name="Gráfico 17" descr="Gráfico de barras con tendencia bajista">
            <a:extLst>
              <a:ext uri="{FF2B5EF4-FFF2-40B4-BE49-F238E27FC236}">
                <a16:creationId xmlns:a16="http://schemas.microsoft.com/office/drawing/2014/main" id="{3EEF5391-A258-4389-8A4D-327C520EBF7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641717" y="2445402"/>
            <a:ext cx="1255085" cy="832308"/>
          </a:xfrm>
          <a:prstGeom prst="rect">
            <a:avLst/>
          </a:prstGeom>
        </p:spPr>
      </p:pic>
      <p:pic>
        <p:nvPicPr>
          <p:cNvPr id="22" name="Gráfico 21" descr="Descargar desde la nube">
            <a:extLst>
              <a:ext uri="{FF2B5EF4-FFF2-40B4-BE49-F238E27FC236}">
                <a16:creationId xmlns:a16="http://schemas.microsoft.com/office/drawing/2014/main" id="{73EB2778-6BF9-4D30-900A-185C0EC8526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706503" y="5655764"/>
            <a:ext cx="1255085" cy="832308"/>
          </a:xfrm>
          <a:prstGeom prst="rect">
            <a:avLst/>
          </a:prstGeom>
        </p:spPr>
      </p:pic>
      <p:pic>
        <p:nvPicPr>
          <p:cNvPr id="24" name="Gráfico 23" descr="Cronómetro">
            <a:extLst>
              <a:ext uri="{FF2B5EF4-FFF2-40B4-BE49-F238E27FC236}">
                <a16:creationId xmlns:a16="http://schemas.microsoft.com/office/drawing/2014/main" id="{96F4D93B-90EE-4348-AC4B-6AC3BC48F94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840999" y="5502560"/>
            <a:ext cx="1112590" cy="111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443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14">
            <a:extLst>
              <a:ext uri="{FF2B5EF4-FFF2-40B4-BE49-F238E27FC236}">
                <a16:creationId xmlns:a16="http://schemas.microsoft.com/office/drawing/2014/main" id="{637BD688-14A6-4B96-B8A2-3CD81C054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7B2544F-CA5E-40F6-9525-716A90C8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2B93162-635C-46F5-97EC-E98C1659F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D76F0C-3190-4766-AF09-0C6B5AA1C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2571" y="202734"/>
            <a:ext cx="7059338" cy="606382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MX" sz="2400" dirty="0">
                <a:latin typeface="Bahnschrift SemiLight" panose="020B0502040204020203" pitchFamily="34" charset="0"/>
              </a:rPr>
              <a:t>PROCESO DE CIERRE DE SESIÓN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8F8B7F65-F921-461F-87AF-D756290D4FC7}"/>
              </a:ext>
            </a:extLst>
          </p:cNvPr>
          <p:cNvSpPr txBox="1">
            <a:spLocks/>
          </p:cNvSpPr>
          <p:nvPr/>
        </p:nvSpPr>
        <p:spPr>
          <a:xfrm>
            <a:off x="4884335" y="3475303"/>
            <a:ext cx="7059338" cy="29707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s-MX" sz="1800" dirty="0">
                <a:latin typeface="Bahnschrift SemiLight" panose="020B0502040204020203" pitchFamily="34" charset="0"/>
              </a:rPr>
              <a:t>MALA GESTIÓN DE MECANISMO DE MODIFICACIÓN DE CONTRASEÑAS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sz="1800" dirty="0">
                <a:latin typeface="Bahnschrift SemiLight" panose="020B0502040204020203" pitchFamily="34" charset="0"/>
              </a:rPr>
              <a:t>FALTA DE SEGURIDAD DE MECANISMO DE RECUPERACIÓN DE CONTRASEÑAS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sz="1800" dirty="0">
                <a:latin typeface="Bahnschrift SemiLight" panose="020B0502040204020203" pitchFamily="34" charset="0"/>
              </a:rPr>
              <a:t>GUARDADO DE CREDENCIALES (RIESGO)</a:t>
            </a:r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AB767BC2-1CCE-448D-933D-9CC31EDC696B}"/>
              </a:ext>
            </a:extLst>
          </p:cNvPr>
          <p:cNvSpPr txBox="1">
            <a:spLocks/>
          </p:cNvSpPr>
          <p:nvPr/>
        </p:nvSpPr>
        <p:spPr>
          <a:xfrm>
            <a:off x="4884335" y="246492"/>
            <a:ext cx="7059338" cy="29707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s-MX" sz="1800" dirty="0">
                <a:latin typeface="Bahnschrift SemiLight" panose="020B0502040204020203" pitchFamily="34" charset="0"/>
              </a:rPr>
              <a:t>FALTA DE OPCIÓN DE CIERRE DE SESIÓN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sz="1800" dirty="0">
                <a:latin typeface="Bahnschrift SemiLight" panose="020B0502040204020203" pitchFamily="34" charset="0"/>
              </a:rPr>
              <a:t>FALTA DE EXPIRACION DE CREDENCIALES, SESIONES O TOKENS DE AUTENTICACIÓN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sz="1800" dirty="0">
                <a:latin typeface="Bahnschrift SemiLight" panose="020B0502040204020203" pitchFamily="34" charset="0"/>
              </a:rPr>
              <a:t>TIEMPO EXCESIVO DE PROCESO DE CIERRE</a:t>
            </a:r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0980B3D7-A629-410F-A806-0862135F9820}"/>
              </a:ext>
            </a:extLst>
          </p:cNvPr>
          <p:cNvSpPr txBox="1">
            <a:spLocks/>
          </p:cNvSpPr>
          <p:nvPr/>
        </p:nvSpPr>
        <p:spPr>
          <a:xfrm>
            <a:off x="4636008" y="3446371"/>
            <a:ext cx="7059338" cy="6063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s-MX" sz="2400" dirty="0">
                <a:latin typeface="Bahnschrift SemiLight" panose="020B0502040204020203" pitchFamily="34" charset="0"/>
              </a:rPr>
              <a:t>RECUPERACIÓN DE VALORES DE USUARIO</a:t>
            </a: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878919E1-F2A2-4BF9-B900-6E04B0743B9B}"/>
              </a:ext>
            </a:extLst>
          </p:cNvPr>
          <p:cNvSpPr txBox="1">
            <a:spLocks/>
          </p:cNvSpPr>
          <p:nvPr/>
        </p:nvSpPr>
        <p:spPr>
          <a:xfrm>
            <a:off x="665921" y="964325"/>
            <a:ext cx="3548269" cy="20694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3600">
                <a:latin typeface="Bahnschrift SemiLight" panose="020B0502040204020203" pitchFamily="34" charset="0"/>
              </a:rPr>
              <a:t>Gestión de Sesiones</a:t>
            </a:r>
            <a:endParaRPr lang="es-MX" sz="3600" dirty="0"/>
          </a:p>
        </p:txBody>
      </p:sp>
      <p:pic>
        <p:nvPicPr>
          <p:cNvPr id="15" name="Gráfico 14" descr="Internet">
            <a:extLst>
              <a:ext uri="{FF2B5EF4-FFF2-40B4-BE49-F238E27FC236}">
                <a16:creationId xmlns:a16="http://schemas.microsoft.com/office/drawing/2014/main" id="{C522EB7B-084F-4B5B-B799-4D0344AAFB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25507" y="2682806"/>
            <a:ext cx="2029098" cy="2029098"/>
          </a:xfrm>
          <a:prstGeom prst="rect">
            <a:avLst/>
          </a:prstGeom>
        </p:spPr>
      </p:pic>
      <p:pic>
        <p:nvPicPr>
          <p:cNvPr id="4" name="Gráfico 3" descr="Indicación">
            <a:extLst>
              <a:ext uri="{FF2B5EF4-FFF2-40B4-BE49-F238E27FC236}">
                <a16:creationId xmlns:a16="http://schemas.microsoft.com/office/drawing/2014/main" id="{C0053940-97FA-4C08-ADBB-17D659844B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51356" y="2356885"/>
            <a:ext cx="1157607" cy="1009161"/>
          </a:xfrm>
          <a:prstGeom prst="rect">
            <a:avLst/>
          </a:prstGeom>
        </p:spPr>
      </p:pic>
      <p:pic>
        <p:nvPicPr>
          <p:cNvPr id="6" name="Gráfico 5" descr="Investigar">
            <a:extLst>
              <a:ext uri="{FF2B5EF4-FFF2-40B4-BE49-F238E27FC236}">
                <a16:creationId xmlns:a16="http://schemas.microsoft.com/office/drawing/2014/main" id="{87BED2B3-AF72-4AE9-BB49-12A1E6FE8D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52657" y="5721079"/>
            <a:ext cx="1157607" cy="1009161"/>
          </a:xfrm>
          <a:prstGeom prst="rect">
            <a:avLst/>
          </a:prstGeom>
        </p:spPr>
      </p:pic>
      <p:pic>
        <p:nvPicPr>
          <p:cNvPr id="16" name="Gráfico 15" descr="Diagrama de Venn">
            <a:extLst>
              <a:ext uri="{FF2B5EF4-FFF2-40B4-BE49-F238E27FC236}">
                <a16:creationId xmlns:a16="http://schemas.microsoft.com/office/drawing/2014/main" id="{49D1B9B2-356C-4ED1-BD2E-281A9A69B8A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722147" y="5702405"/>
            <a:ext cx="1157607" cy="1009161"/>
          </a:xfrm>
          <a:prstGeom prst="rect">
            <a:avLst/>
          </a:prstGeom>
        </p:spPr>
      </p:pic>
      <p:pic>
        <p:nvPicPr>
          <p:cNvPr id="18" name="Gráfico 17" descr="Correo electrónico">
            <a:extLst>
              <a:ext uri="{FF2B5EF4-FFF2-40B4-BE49-F238E27FC236}">
                <a16:creationId xmlns:a16="http://schemas.microsoft.com/office/drawing/2014/main" id="{8EFD4802-C735-478D-9C19-3875BF5A461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427865" y="2317865"/>
            <a:ext cx="1157607" cy="1009161"/>
          </a:xfrm>
          <a:prstGeom prst="rect">
            <a:avLst/>
          </a:prstGeom>
        </p:spPr>
      </p:pic>
      <p:pic>
        <p:nvPicPr>
          <p:cNvPr id="20" name="Gráfico 19" descr="Silenciar timbre">
            <a:extLst>
              <a:ext uri="{FF2B5EF4-FFF2-40B4-BE49-F238E27FC236}">
                <a16:creationId xmlns:a16="http://schemas.microsoft.com/office/drawing/2014/main" id="{2B038002-E266-4487-8BB8-63A39C76634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304374" y="2389384"/>
            <a:ext cx="1157607" cy="1009161"/>
          </a:xfrm>
          <a:prstGeom prst="rect">
            <a:avLst/>
          </a:prstGeom>
        </p:spPr>
      </p:pic>
      <p:pic>
        <p:nvPicPr>
          <p:cNvPr id="22" name="Gráfico 21" descr="Descargar">
            <a:extLst>
              <a:ext uri="{FF2B5EF4-FFF2-40B4-BE49-F238E27FC236}">
                <a16:creationId xmlns:a16="http://schemas.microsoft.com/office/drawing/2014/main" id="{F72B4CF2-9795-42E4-8402-30AA06A4302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267718" y="5661204"/>
            <a:ext cx="1157607" cy="11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570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>
            <a:extLst>
              <a:ext uri="{FF2B5EF4-FFF2-40B4-BE49-F238E27FC236}">
                <a16:creationId xmlns:a16="http://schemas.microsoft.com/office/drawing/2014/main" id="{A12E9BA4-4E3D-40D7-BF09-9E1F7D1BB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523" y="1718653"/>
            <a:ext cx="2299431" cy="9659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Bahnschrift SemiLight" panose="020B0502040204020203" pitchFamily="34" charset="0"/>
              </a:rPr>
              <a:t>ATAQUES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87223FE2-668E-4772-A8A5-7751ACE43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2885718"/>
            <a:ext cx="3825152" cy="2332900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dirty="0">
                <a:latin typeface="Bahnschrift SemiLight" panose="020B0502040204020203" pitchFamily="34" charset="0"/>
              </a:rPr>
              <a:t>INYECCIONES DE CÓDIGO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800" dirty="0">
                <a:latin typeface="Bahnschrift SemiLight" panose="020B0502040204020203" pitchFamily="34" charset="0"/>
              </a:rPr>
              <a:t>EJECUCIÓN DE SCRIPTS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endParaRPr lang="en-US" sz="1800" dirty="0">
              <a:latin typeface="Bahnschrift SemiLight" panose="020B0502040204020203" pitchFamily="34" charset="0"/>
            </a:endParaRPr>
          </a:p>
          <a:p>
            <a:pPr lvl="1" indent="-228600">
              <a:buFont typeface="Arial" panose="020B0604020202020204" pitchFamily="34" charset="0"/>
              <a:buChar char="•"/>
            </a:pPr>
            <a:endParaRPr lang="en-US" sz="1800" dirty="0">
              <a:latin typeface="Bahnschrift SemiLight" panose="020B0502040204020203" pitchFamily="34" charset="0"/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dirty="0">
                <a:latin typeface="Bahnschrift SemiLight" panose="020B0502040204020203" pitchFamily="34" charset="0"/>
              </a:rPr>
              <a:t>INTERCEPCIÓN DE PETICIONES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800" dirty="0">
                <a:latin typeface="Bahnschrift SemiLight" panose="020B0502040204020203" pitchFamily="34" charset="0"/>
              </a:rPr>
              <a:t>CONTROL DE TRÁFICO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7" name="Marcador de contenido 9" descr="Calavera">
            <a:extLst>
              <a:ext uri="{FF2B5EF4-FFF2-40B4-BE49-F238E27FC236}">
                <a16:creationId xmlns:a16="http://schemas.microsoft.com/office/drawing/2014/main" id="{37AD58E7-3BB0-411E-94A0-0A808925D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170" y="1552861"/>
            <a:ext cx="1307463" cy="1163443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5846067D-2864-458B-9809-1ADC22D6ED44}"/>
              </a:ext>
            </a:extLst>
          </p:cNvPr>
          <p:cNvSpPr/>
          <p:nvPr/>
        </p:nvSpPr>
        <p:spPr>
          <a:xfrm>
            <a:off x="5070307" y="783771"/>
            <a:ext cx="3143883" cy="3200400"/>
          </a:xfrm>
          <a:prstGeom prst="rect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CA5AD88-8D03-4EAE-9C37-F52584D3065A}"/>
              </a:ext>
            </a:extLst>
          </p:cNvPr>
          <p:cNvSpPr/>
          <p:nvPr/>
        </p:nvSpPr>
        <p:spPr>
          <a:xfrm>
            <a:off x="8275146" y="3429000"/>
            <a:ext cx="2945848" cy="3037114"/>
          </a:xfrm>
          <a:prstGeom prst="rect">
            <a:avLst/>
          </a:prstGeom>
          <a:solidFill>
            <a:schemeClr val="tx2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3A3B7AE8-FE57-4D7F-B6B5-651568273354}"/>
              </a:ext>
            </a:extLst>
          </p:cNvPr>
          <p:cNvSpPr/>
          <p:nvPr/>
        </p:nvSpPr>
        <p:spPr>
          <a:xfrm>
            <a:off x="8266442" y="1214845"/>
            <a:ext cx="2945848" cy="2161903"/>
          </a:xfrm>
          <a:prstGeom prst="roundRect">
            <a:avLst>
              <a:gd name="adj" fmla="val 4582"/>
            </a:avLst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DF7A1F20-F1FB-420E-AE85-A824C113E5F8}"/>
              </a:ext>
            </a:extLst>
          </p:cNvPr>
          <p:cNvSpPr/>
          <p:nvPr/>
        </p:nvSpPr>
        <p:spPr>
          <a:xfrm>
            <a:off x="5070308" y="4052169"/>
            <a:ext cx="3132870" cy="2012804"/>
          </a:xfrm>
          <a:prstGeom prst="roundRect">
            <a:avLst>
              <a:gd name="adj" fmla="val 4582"/>
            </a:avLst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6" name="Imagen 15" descr="Imagen que contiene dibujo&#10;&#10;Descripción generada automáticamente">
            <a:extLst>
              <a:ext uri="{FF2B5EF4-FFF2-40B4-BE49-F238E27FC236}">
                <a16:creationId xmlns:a16="http://schemas.microsoft.com/office/drawing/2014/main" id="{D2799BE2-8CFD-45D4-AC91-7752CE70FD4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8650" b="64476" l="27250" r="73563">
                        <a14:foregroundMark x1="33563" y1="23979" x2="35938" y2="50918"/>
                        <a14:foregroundMark x1="35938" y1="50918" x2="40688" y2="57845"/>
                        <a14:foregroundMark x1="40688" y1="57845" x2="48125" y2="61160"/>
                        <a14:foregroundMark x1="48125" y1="61160" x2="58125" y2="59029"/>
                        <a14:foregroundMark x1="58125" y1="59029" x2="60500" y2="51273"/>
                        <a14:foregroundMark x1="60500" y1="51273" x2="60500" y2="34340"/>
                        <a14:foregroundMark x1="60500" y1="34340" x2="57125" y2="26880"/>
                        <a14:foregroundMark x1="57125" y1="26880" x2="50750" y2="22913"/>
                        <a14:foregroundMark x1="50750" y1="22913" x2="45063" y2="22262"/>
                        <a14:foregroundMark x1="27750" y1="21906" x2="27750" y2="21906"/>
                        <a14:foregroundMark x1="28125" y1="35050" x2="31313" y2="57904"/>
                        <a14:foregroundMark x1="31313" y1="57904" x2="35777" y2="62271"/>
                        <a14:foregroundMark x1="38241" y1="63467" x2="64000" y2="62108"/>
                        <a14:foregroundMark x1="66003" y1="59092" x2="68875" y2="54766"/>
                        <a14:foregroundMark x1="68875" y1="54766" x2="57500" y2="39254"/>
                        <a14:foregroundMark x1="29938" y1="34695" x2="27963" y2="29516"/>
                        <a14:foregroundMark x1="27413" y1="25101" x2="30750" y2="20189"/>
                        <a14:foregroundMark x1="30750" y1="20189" x2="55063" y2="20782"/>
                        <a14:foregroundMark x1="55063" y1="20782" x2="63188" y2="24038"/>
                        <a14:foregroundMark x1="64763" y1="42808" x2="59938" y2="53345"/>
                        <a14:foregroundMark x1="52500" y1="26643" x2="55125" y2="35820"/>
                        <a14:foregroundMark x1="55125" y1="35820" x2="52250" y2="62167"/>
                        <a14:foregroundMark x1="52250" y1="62167" x2="45125" y2="46536"/>
                        <a14:foregroundMark x1="45125" y1="46536" x2="43813" y2="25933"/>
                        <a14:foregroundMark x1="61938" y1="42451" x2="67563" y2="51036"/>
                        <a14:foregroundMark x1="70000" y1="53168" x2="70000" y2="53168"/>
                        <a14:foregroundMark x1="69563" y1="59266" x2="71000" y2="63055"/>
                        <a14:foregroundMark x1="71420" y1="63234" x2="69375" y2="63647"/>
                        <a14:foregroundMark x1="73188" y1="62877" x2="71909" y2="63135"/>
                        <a14:foregroundMark x1="69750" y1="60924" x2="71326" y2="63727"/>
                        <a14:foregroundMark x1="73563" y1="62463" x2="69722" y2="63918"/>
                        <a14:foregroundMark x1="70000" y1="60213" x2="70750" y2="63825"/>
                        <a14:foregroundMark x1="64438" y1="24275" x2="64512" y2="25887"/>
                        <a14:foregroundMark x1="62313" y1="18591" x2="30438" y2="18709"/>
                        <a14:foregroundMark x1="30438" y1="18709" x2="29125" y2="19420"/>
                        <a14:foregroundMark x1="64063" y1="22735" x2="64180" y2="25914"/>
                        <a14:foregroundMark x1="64313" y1="23860" x2="64489" y2="25889"/>
                        <a14:foregroundMark x1="28000" y1="24334" x2="27896" y2="25676"/>
                        <a14:foregroundMark x1="27375" y1="24275" x2="27688" y2="28242"/>
                        <a14:foregroundMark x1="27688" y1="24512" x2="27688" y2="33570"/>
                        <a14:foregroundMark x1="27500" y1="24452" x2="27938" y2="34695"/>
                        <a14:foregroundMark x1="27375" y1="24571" x2="27500" y2="33925"/>
                        <a14:foregroundMark x1="65625" y1="46596" x2="66750" y2="47898"/>
                        <a14:foregroundMark x1="66125" y1="46300" x2="67375" y2="48313"/>
                        <a14:foregroundMark x1="64688" y1="42510" x2="66000" y2="45175"/>
                        <a14:foregroundMark x1="66313" y1="46004" x2="67688" y2="48668"/>
                        <a14:foregroundMark x1="67500" y1="47898" x2="66250" y2="45471"/>
                        <a14:foregroundMark x1="64313" y1="42333" x2="64875" y2="43635"/>
                        <a14:backgroundMark x1="66045" y1="32428" x2="66563" y2="38840"/>
                        <a14:backgroundMark x1="68563" y1="27235" x2="68250" y2="34932"/>
                        <a14:backgroundMark x1="68250" y1="34932" x2="68938" y2="36590"/>
                        <a14:backgroundMark x1="65642" y1="27342" x2="67188" y2="31024"/>
                        <a14:backgroundMark x1="65938" y1="35998" x2="65938" y2="40971"/>
                        <a14:backgroundMark x1="65125" y1="38840" x2="66563" y2="42451"/>
                        <a14:backgroundMark x1="65375" y1="41149" x2="65587" y2="41863"/>
                        <a14:backgroundMark x1="64938" y1="27057" x2="65875" y2="34458"/>
                        <a14:backgroundMark x1="64688" y1="26761" x2="64625" y2="27709"/>
                        <a14:backgroundMark x1="64688" y1="25873" x2="64813" y2="27294"/>
                        <a14:backgroundMark x1="26991" y1="34732" x2="27000" y2="35228"/>
                        <a14:backgroundMark x1="37250" y1="63884" x2="36563" y2="62996"/>
                        <a14:backgroundMark x1="37000" y1="64062" x2="36375" y2="63233"/>
                        <a14:backgroundMark x1="32688" y1="62759" x2="31563" y2="61812"/>
                        <a14:backgroundMark x1="36563" y1="62641" x2="36188" y2="63173"/>
                        <a14:backgroundMark x1="36875" y1="63410" x2="37563" y2="64002"/>
                        <a14:backgroundMark x1="36438" y1="62937" x2="36000" y2="63292"/>
                        <a14:backgroundMark x1="36500" y1="62937" x2="36000" y2="62700"/>
                        <a14:backgroundMark x1="64875" y1="59384" x2="65563" y2="61456"/>
                        <a14:backgroundMark x1="65375" y1="59858" x2="66000" y2="61042"/>
                        <a14:backgroundMark x1="64875" y1="60332" x2="65188" y2="61456"/>
                        <a14:backgroundMark x1="65188" y1="59739" x2="66000" y2="60805"/>
                        <a14:backgroundMark x1="72500" y1="64002" x2="71625" y2="64890"/>
                        <a14:backgroundMark x1="67875" y1="64358" x2="67750" y2="64950"/>
                        <a14:backgroundMark x1="69500" y1="63588" x2="68688" y2="63588"/>
                        <a14:backgroundMark x1="68063" y1="64239" x2="67813" y2="64950"/>
                      </a14:backgroundRemoval>
                    </a14:imgEffect>
                  </a14:imgLayer>
                </a14:imgProps>
              </a:ext>
            </a:extLst>
          </a:blip>
          <a:srcRect l="25602" t="17714" r="25602" b="35619"/>
          <a:stretch/>
        </p:blipFill>
        <p:spPr>
          <a:xfrm>
            <a:off x="8819897" y="3802377"/>
            <a:ext cx="2039996" cy="2262595"/>
          </a:xfrm>
          <a:prstGeom prst="rect">
            <a:avLst/>
          </a:prstGeom>
        </p:spPr>
      </p:pic>
      <p:pic>
        <p:nvPicPr>
          <p:cNvPr id="18" name="Imagen 17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4BB5AB43-C0B9-483A-A06A-05F9D2234A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000" b="94000" l="4250" r="94500">
                        <a14:foregroundMark x1="74490" y1="75157" x2="72250" y2="73750"/>
                        <a14:foregroundMark x1="83000" y1="80500" x2="80816" y2="79128"/>
                        <a14:foregroundMark x1="72421" y1="74591" x2="72585" y2="75394"/>
                        <a14:foregroundMark x1="72250" y1="73750" x2="72283" y2="73910"/>
                        <a14:foregroundMark x1="80992" y1="87250" x2="87750" y2="87250"/>
                        <a14:foregroundMark x1="87750" y1="87250" x2="88000" y2="74500"/>
                        <a14:foregroundMark x1="16000" y1="4000" x2="18072" y2="23796"/>
                        <a14:foregroundMark x1="7750" y1="12500" x2="13816" y2="23149"/>
                        <a14:foregroundMark x1="10000" y1="18000" x2="4250" y2="15000"/>
                        <a14:foregroundMark x1="88750" y1="8000" x2="90148" y2="21518"/>
                        <a14:foregroundMark x1="83250" y1="75000" x2="79750" y2="72000"/>
                        <a14:foregroundMark x1="78500" y1="89750" x2="82250" y2="92750"/>
                        <a14:foregroundMark x1="64500" y1="84500" x2="67750" y2="92250"/>
                        <a14:foregroundMark x1="62250" y1="90000" x2="62250" y2="94000"/>
                        <a14:foregroundMark x1="62500" y1="92250" x2="64500" y2="89500"/>
                        <a14:foregroundMark x1="59250" y1="92000" x2="62000" y2="89000"/>
                        <a14:foregroundMark x1="89490" y1="90618" x2="85500" y2="93500"/>
                        <a14:foregroundMark x1="73500" y1="71750" x2="59000" y2="68250"/>
                        <a14:foregroundMark x1="59000" y1="68250" x2="56672" y2="77206"/>
                        <a14:foregroundMark x1="56975" y1="81004" x2="63000" y2="82250"/>
                        <a14:foregroundMark x1="24000" y1="11750" x2="26500" y2="18000"/>
                        <a14:foregroundMark x1="84250" y1="11750" x2="84000" y2="16500"/>
                        <a14:foregroundMark x1="94000" y1="12750" x2="94000" y2="17000"/>
                        <a14:foregroundMark x1="88500" y1="24750" x2="90000" y2="24750"/>
                        <a14:foregroundMark x1="8000" y1="19000" x2="10500" y2="19750"/>
                        <a14:foregroundMark x1="26250" y1="19000" x2="24250" y2="19500"/>
                        <a14:foregroundMark x1="66250" y1="76250" x2="59500" y2="75250"/>
                        <a14:foregroundMark x1="89500" y1="67250" x2="83000" y2="70750"/>
                        <a14:foregroundMark x1="93500" y1="84000" x2="94065" y2="86116"/>
                        <a14:foregroundMark x1="63500" y1="88750" x2="60500" y2="92000"/>
                        <a14:foregroundMark x1="58500" y1="90750" x2="60500" y2="86000"/>
                        <a14:foregroundMark x1="66250" y1="86250" x2="66500" y2="88750"/>
                        <a14:foregroundMark x1="78667" y1="85334" x2="80500" y2="92500"/>
                        <a14:foregroundMark x1="71250" y1="81000" x2="67250" y2="81500"/>
                        <a14:foregroundMark x1="52250" y1="67500" x2="52349" y2="68952"/>
                        <a14:foregroundMark x1="52750" y1="68750" x2="55000" y2="85250"/>
                        <a14:foregroundMark x1="75206" y1="85740" x2="74750" y2="86500"/>
                        <a14:foregroundMark x1="74750" y1="74250" x2="75256" y2="77117"/>
                        <a14:foregroundMark x1="75250" y1="74500" x2="75383" y2="77102"/>
                        <a14:foregroundMark x1="77750" y1="81250" x2="79750" y2="93750"/>
                        <a14:foregroundMark x1="79750" y1="93750" x2="80000" y2="94000"/>
                        <a14:foregroundMark x1="13750" y1="30500" x2="18250" y2="31000"/>
                        <a14:foregroundMark x1="16465" y1="26223" x2="15500" y2="26000"/>
                        <a14:foregroundMark x1="18341" y1="26656" x2="18155" y2="26613"/>
                        <a14:foregroundMark x1="89000" y1="24500" x2="89000" y2="24500"/>
                        <a14:foregroundMark x1="89000" y1="22500" x2="89000" y2="22500"/>
                        <a14:foregroundMark x1="89250" y1="23000" x2="89000" y2="22750"/>
                        <a14:foregroundMark x1="88750" y1="23250" x2="89000" y2="22500"/>
                        <a14:foregroundMark x1="59454" y1="44424" x2="56000" y2="47250"/>
                        <a14:foregroundMark x1="59364" y1="43250" x2="51859" y2="46763"/>
                        <a14:foregroundMark x1="61500" y1="42250" x2="60432" y2="42750"/>
                        <a14:foregroundMark x1="57695" y1="37211" x2="62348" y2="41619"/>
                        <a14:foregroundMark x1="62750" y1="43535" x2="62750" y2="43750"/>
                        <a14:foregroundMark x1="23368" y1="47627" x2="23473" y2="50313"/>
                        <a14:foregroundMark x1="23703" y1="50916" x2="35000" y2="46250"/>
                        <a14:foregroundMark x1="35000" y1="46250" x2="26635" y2="39052"/>
                        <a14:foregroundMark x1="23250" y1="48250" x2="24000" y2="53500"/>
                        <a14:foregroundMark x1="36700" y1="56716" x2="38000" y2="66000"/>
                        <a14:foregroundMark x1="38000" y1="66000" x2="48250" y2="58000"/>
                        <a14:foregroundMark x1="48250" y1="58000" x2="39971" y2="55534"/>
                        <a14:foregroundMark x1="47500" y1="64750" x2="41500" y2="65750"/>
                        <a14:foregroundMark x1="36517" y1="49629" x2="28750" y2="51000"/>
                        <a14:foregroundMark x1="84158" y1="43625" x2="84047" y2="46161"/>
                        <a14:foregroundMark x1="85250" y1="43000" x2="84160" y2="44090"/>
                        <a14:foregroundMark x1="84104" y1="44078" x2="84750" y2="45000"/>
                        <a14:foregroundMark x1="83000" y1="42500" x2="83330" y2="42972"/>
                        <a14:foregroundMark x1="86250" y1="41750" x2="84116" y2="44378"/>
                        <a14:foregroundMark x1="53000" y1="36000" x2="57500" y2="44000"/>
                        <a14:foregroundMark x1="50250" y1="37750" x2="50709" y2="41880"/>
                        <a14:foregroundMark x1="53250" y1="33500" x2="57250" y2="33750"/>
                        <a14:foregroundMark x1="44500" y1="53000" x2="37500" y2="54250"/>
                        <a14:foregroundMark x1="26482" y1="39973" x2="34750" y2="44750"/>
                        <a14:foregroundMark x1="35700" y1="51163" x2="35750" y2="51500"/>
                        <a14:foregroundMark x1="34750" y1="44750" x2="35582" y2="50364"/>
                        <a14:foregroundMark x1="37000" y1="55750" x2="37500" y2="59750"/>
                        <a14:foregroundMark x1="36750" y1="56250" x2="45250" y2="54000"/>
                        <a14:foregroundMark x1="49000" y1="63750" x2="49500" y2="66500"/>
                        <a14:foregroundMark x1="23500" y1="38500" x2="24250" y2="48750"/>
                        <a14:foregroundMark x1="23000" y1="38500" x2="23000" y2="52250"/>
                        <a14:foregroundMark x1="23000" y1="38250" x2="31250" y2="38500"/>
                        <a14:foregroundMark x1="35250" y1="42000" x2="35250" y2="52750"/>
                        <a14:foregroundMark x1="35250" y1="52750" x2="23750" y2="53000"/>
                        <a14:foregroundMark x1="23500" y1="37750" x2="31750" y2="38500"/>
                        <a14:foregroundMark x1="31000" y1="37750" x2="24000" y2="37750"/>
                        <a14:foregroundMark x1="58000" y1="33250" x2="50252" y2="44976"/>
                        <a14:foregroundMark x1="50771" y1="45753" x2="62250" y2="37250"/>
                        <a14:foregroundMark x1="62250" y1="37250" x2="58500" y2="33500"/>
                        <a14:foregroundMark x1="61000" y1="43000" x2="57750" y2="47500"/>
                        <a14:foregroundMark x1="59750" y1="47000" x2="55750" y2="47750"/>
                        <a14:foregroundMark x1="61000" y1="47500" x2="52065" y2="47694"/>
                        <a14:foregroundMark x1="63500" y1="48000" x2="51831" y2="47344"/>
                        <a14:foregroundMark x1="37000" y1="53750" x2="47000" y2="67500"/>
                        <a14:foregroundMark x1="47000" y1="67500" x2="38250" y2="53000"/>
                        <a14:foregroundMark x1="38250" y1="53000" x2="36000" y2="53000"/>
                        <a14:foregroundMark x1="49500" y1="33250" x2="49900" y2="44447"/>
                        <a14:foregroundMark x1="49500" y1="33000" x2="50250" y2="47500"/>
                        <a14:foregroundMark x1="49250" y1="33250" x2="60500" y2="33750"/>
                        <a14:foregroundMark x1="59250" y1="33500" x2="63000" y2="49000"/>
                        <a14:foregroundMark x1="36750" y1="54250" x2="36250" y2="67750"/>
                        <a14:foregroundMark x1="37000" y1="52500" x2="48500" y2="58500"/>
                        <a14:foregroundMark x1="44000" y1="53000" x2="45250" y2="54000"/>
                        <a14:foregroundMark x1="49000" y1="33750" x2="58000" y2="48500"/>
                        <a14:foregroundMark x1="58000" y1="48500" x2="62000" y2="48500"/>
                        <a14:foregroundMark x1="49500" y1="35000" x2="58500" y2="49000"/>
                        <a14:foregroundMark x1="58500" y1="49000" x2="58500" y2="49000"/>
                        <a14:foregroundMark x1="48750" y1="36250" x2="57250" y2="48000"/>
                        <a14:foregroundMark x1="49500" y1="45000" x2="50000" y2="48500"/>
                        <a14:foregroundMark x1="49750" y1="33250" x2="59500" y2="34000"/>
                        <a14:foregroundMark x1="58000" y1="33000" x2="50000" y2="32500"/>
                        <a14:foregroundMark x1="56500" y1="32750" x2="58500" y2="33500"/>
                        <a14:foregroundMark x1="58750" y1="33500" x2="55500" y2="31500"/>
                        <a14:foregroundMark x1="49750" y1="61750" x2="45750" y2="68500"/>
                        <a14:foregroundMark x1="50000" y1="60500" x2="50500" y2="65250"/>
                        <a14:foregroundMark x1="62750" y1="36750" x2="63750" y2="45000"/>
                        <a14:foregroundMark x1="35000" y1="50000" x2="23750" y2="52500"/>
                        <a14:foregroundMark x1="38750" y1="53500" x2="46500" y2="53500"/>
                        <a14:foregroundMark x1="43250" y1="53000" x2="36500" y2="52250"/>
                        <a14:foregroundMark x1="45000" y1="53500" x2="38250" y2="52500"/>
                        <a14:backgroundMark x1="15747" y1="27584" x2="15250" y2="27750"/>
                        <a14:backgroundMark x1="16250" y1="3250" x2="16000" y2="3750"/>
                        <a14:backgroundMark x1="90000" y1="8250" x2="88750" y2="7500"/>
                        <a14:backgroundMark x1="20250" y1="32500" x2="19250" y2="33250"/>
                        <a14:backgroundMark x1="53071" y1="85511" x2="53250" y2="87750"/>
                        <a14:backgroundMark x1="76250" y1="77000" x2="76768" y2="81406"/>
                        <a14:backgroundMark x1="95500" y1="87750" x2="94250" y2="89500"/>
                        <a14:backgroundMark x1="95000" y1="86500" x2="95000" y2="88750"/>
                        <a14:backgroundMark x1="92750" y1="89750" x2="91250" y2="91750"/>
                        <a14:backgroundMark x1="93000" y1="89500" x2="92000" y2="89500"/>
                        <a14:backgroundMark x1="94500" y1="86000" x2="95250" y2="88750"/>
                        <a14:backgroundMark x1="90250" y1="22750" x2="89750" y2="22500"/>
                        <a14:backgroundMark x1="90000" y1="22500" x2="89750" y2="23000"/>
                        <a14:backgroundMark x1="89089" y1="22250" x2="88932" y2="22250"/>
                        <a14:backgroundMark x1="90500" y1="22250" x2="89105" y2="22250"/>
                        <a14:backgroundMark x1="90250" y1="22500" x2="89750" y2="22000"/>
                        <a14:backgroundMark x1="15750" y1="27250" x2="15964" y2="27268"/>
                        <a14:backgroundMark x1="15945" y1="26799" x2="15500" y2="26750"/>
                        <a14:backgroundMark x1="18500" y1="27250" x2="16750" y2="26750"/>
                        <a14:backgroundMark x1="19250" y1="27500" x2="18500" y2="27000"/>
                        <a14:backgroundMark x1="90500" y1="22500" x2="90000" y2="22000"/>
                        <a14:backgroundMark x1="45089" y1="38542" x2="45456" y2="39129"/>
                        <a14:backgroundMark x1="43500" y1="36000" x2="44566" y2="37705"/>
                        <a14:backgroundMark x1="48250" y1="31250" x2="48085" y2="33073"/>
                        <a14:backgroundMark x1="39502" y1="42095" x2="40755" y2="43225"/>
                        <a14:backgroundMark x1="33176" y1="36389" x2="39397" y2="42000"/>
                        <a14:backgroundMark x1="30250" y1="33750" x2="31328" y2="34722"/>
                        <a14:backgroundMark x1="48955" y1="50680" x2="62000" y2="63000"/>
                        <a14:backgroundMark x1="39500" y1="41750" x2="41082" y2="43244"/>
                        <a14:backgroundMark x1="61500" y1="63000" x2="63500" y2="64000"/>
                        <a14:backgroundMark x1="71000" y1="61750" x2="80250" y2="37000"/>
                        <a14:backgroundMark x1="80250" y1="37000" x2="80500" y2="35750"/>
                        <a14:backgroundMark x1="79701" y1="43499" x2="72750" y2="63500"/>
                        <a14:backgroundMark x1="85000" y1="28250" x2="79948" y2="42788"/>
                        <a14:backgroundMark x1="86250" y1="27500" x2="83500" y2="27250"/>
                        <a14:backgroundMark x1="85000" y1="47500" x2="83500" y2="47750"/>
                        <a14:backgroundMark x1="86000" y1="47750" x2="83750" y2="47250"/>
                        <a14:backgroundMark x1="23404" y1="36813" x2="21000" y2="37500"/>
                        <a14:backgroundMark x1="24581" y1="54287" x2="23000" y2="54000"/>
                        <a14:backgroundMark x1="24123" y1="53578" x2="23500" y2="53500"/>
                        <a14:backgroundMark x1="22500" y1="38000" x2="22416" y2="38500"/>
                        <a14:backgroundMark x1="48616" y1="50175" x2="49000" y2="50750"/>
                        <a14:backgroundMark x1="47716" y1="48824" x2="48442" y2="49913"/>
                        <a14:backgroundMark x1="44000" y1="43250" x2="45922" y2="461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79585" y="985700"/>
            <a:ext cx="2914316" cy="2816677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2D458300-32B4-4D28-8FD4-D16875C7FA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6289" l="9753" r="89973">
                        <a14:foregroundMark x1="54945" y1="25977" x2="63874" y2="32422"/>
                        <a14:foregroundMark x1="63874" y1="32422" x2="69093" y2="41016"/>
                        <a14:foregroundMark x1="69093" y1="41016" x2="68269" y2="43164"/>
                        <a14:foregroundMark x1="31181" y1="6445" x2="32967" y2="21680"/>
                        <a14:foregroundMark x1="63187" y1="87695" x2="63874" y2="96484"/>
                        <a14:foregroundMark x1="27610" y1="6445" x2="32967" y2="0"/>
                        <a14:foregroundMark x1="32967" y1="0" x2="32967" y2="0"/>
                        <a14:backgroundMark x1="25000" y1="44531" x2="25000" y2="445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66442" y="1384662"/>
            <a:ext cx="3104911" cy="1881051"/>
          </a:xfrm>
          <a:prstGeom prst="rect">
            <a:avLst/>
          </a:prstGeom>
        </p:spPr>
      </p:pic>
      <p:pic>
        <p:nvPicPr>
          <p:cNvPr id="24" name="Gráfico 23" descr="Presentación con gráfico circular">
            <a:extLst>
              <a:ext uri="{FF2B5EF4-FFF2-40B4-BE49-F238E27FC236}">
                <a16:creationId xmlns:a16="http://schemas.microsoft.com/office/drawing/2014/main" id="{734C2D3A-F8C0-4DE9-926F-8BFD1ED3215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058705" y="1849283"/>
            <a:ext cx="693653" cy="693653"/>
          </a:xfrm>
          <a:prstGeom prst="rect">
            <a:avLst/>
          </a:prstGeom>
        </p:spPr>
      </p:pic>
      <p:pic>
        <p:nvPicPr>
          <p:cNvPr id="26" name="Imagen 25" descr="Imagen que contiene dibujo&#10;&#10;Descripción generada automáticamente">
            <a:extLst>
              <a:ext uri="{FF2B5EF4-FFF2-40B4-BE49-F238E27FC236}">
                <a16:creationId xmlns:a16="http://schemas.microsoft.com/office/drawing/2014/main" id="{00DEA714-671F-4769-93E2-754ABE3518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0" b="99526" l="2929" r="99582">
                        <a14:foregroundMark x1="36402" y1="45972" x2="23431" y2="68246"/>
                        <a14:foregroundMark x1="23431" y1="68246" x2="33473" y2="90047"/>
                        <a14:foregroundMark x1="33473" y1="90047" x2="83264" y2="92417"/>
                        <a14:foregroundMark x1="83264" y1="92417" x2="79916" y2="65403"/>
                        <a14:foregroundMark x1="79916" y1="65403" x2="60251" y2="19431"/>
                        <a14:foregroundMark x1="60251" y1="19431" x2="37238" y2="21327"/>
                        <a14:foregroundMark x1="37238" y1="21327" x2="27197" y2="68246"/>
                        <a14:foregroundMark x1="12971" y1="77725" x2="33473" y2="94787"/>
                        <a14:foregroundMark x1="33473" y1="94787" x2="58996" y2="94787"/>
                        <a14:foregroundMark x1="58996" y1="94787" x2="80335" y2="97630"/>
                        <a14:foregroundMark x1="80335" y1="97630" x2="93305" y2="97630"/>
                        <a14:foregroundMark x1="41841" y1="14218" x2="61925" y2="16588"/>
                        <a14:foregroundMark x1="56485" y1="12322" x2="53556" y2="0"/>
                        <a14:foregroundMark x1="61506" y1="25592" x2="58159" y2="58294"/>
                        <a14:foregroundMark x1="58159" y1="58294" x2="40586" y2="40284"/>
                        <a14:foregroundMark x1="40586" y1="40284" x2="43096" y2="29384"/>
                        <a14:foregroundMark x1="46444" y1="32227" x2="46025" y2="59242"/>
                        <a14:foregroundMark x1="46025" y1="59242" x2="53975" y2="57820"/>
                        <a14:foregroundMark x1="7113" y1="82938" x2="2929" y2="99526"/>
                        <a14:foregroundMark x1="85356" y1="77251" x2="97490" y2="98104"/>
                        <a14:foregroundMark x1="97490" y1="98104" x2="99582" y2="99526"/>
                        <a14:foregroundMark x1="71130" y1="77725" x2="37238" y2="7867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29975" y="4052169"/>
            <a:ext cx="2276475" cy="2012804"/>
          </a:xfrm>
          <a:prstGeom prst="rect">
            <a:avLst/>
          </a:prstGeom>
        </p:spPr>
      </p:pic>
      <p:pic>
        <p:nvPicPr>
          <p:cNvPr id="3" name="Gráfico 2" descr="Informática en la nube">
            <a:hlinkClick r:id="rId14"/>
            <a:extLst>
              <a:ext uri="{FF2B5EF4-FFF2-40B4-BE49-F238E27FC236}">
                <a16:creationId xmlns:a16="http://schemas.microsoft.com/office/drawing/2014/main" id="{A89E9CDD-1430-4EE7-8D87-2802BE89DFC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71006" y="5138870"/>
            <a:ext cx="1471748" cy="1314994"/>
          </a:xfrm>
          <a:prstGeom prst="rect">
            <a:avLst/>
          </a:prstGeom>
        </p:spPr>
      </p:pic>
      <p:sp>
        <p:nvSpPr>
          <p:cNvPr id="17" name="Título 3">
            <a:extLst>
              <a:ext uri="{FF2B5EF4-FFF2-40B4-BE49-F238E27FC236}">
                <a16:creationId xmlns:a16="http://schemas.microsoft.com/office/drawing/2014/main" id="{307FB531-8C3D-4B9B-A8ED-FB146DAC51E5}"/>
              </a:ext>
            </a:extLst>
          </p:cNvPr>
          <p:cNvSpPr txBox="1">
            <a:spLocks/>
          </p:cNvSpPr>
          <p:nvPr/>
        </p:nvSpPr>
        <p:spPr>
          <a:xfrm>
            <a:off x="2327138" y="5313383"/>
            <a:ext cx="2299431" cy="965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Bahnschrift SemiLight" panose="020B0502040204020203" pitchFamily="34" charset="0"/>
              </a:rPr>
              <a:t>PRÁCTICA</a:t>
            </a:r>
          </a:p>
        </p:txBody>
      </p:sp>
    </p:spTree>
    <p:extLst>
      <p:ext uri="{BB962C8B-B14F-4D97-AF65-F5344CB8AC3E}">
        <p14:creationId xmlns:p14="http://schemas.microsoft.com/office/powerpoint/2010/main" val="1368314133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164</Words>
  <Application>Microsoft Office PowerPoint</Application>
  <PresentationFormat>Panorámica</PresentationFormat>
  <Paragraphs>35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Bahnschrift SemiLight</vt:lpstr>
      <vt:lpstr>Century Gothic</vt:lpstr>
      <vt:lpstr>Wingdings</vt:lpstr>
      <vt:lpstr>Wingdings 3</vt:lpstr>
      <vt:lpstr>Estela de condensación</vt:lpstr>
      <vt:lpstr>Pérdida de Autenticación y Gestión de Sesiones</vt:lpstr>
      <vt:lpstr> suplantar información</vt:lpstr>
      <vt:lpstr>Pérdida de Autenticación </vt:lpstr>
      <vt:lpstr>Presentación de PowerPoint</vt:lpstr>
      <vt:lpstr>ATAQUES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Pérdida de Autenticación y Gestión de Sesiones</dc:title>
  <dc:creator>Kronoz :v</dc:creator>
  <cp:lastModifiedBy>Kronoz :v</cp:lastModifiedBy>
  <cp:revision>16</cp:revision>
  <dcterms:created xsi:type="dcterms:W3CDTF">2020-07-02T02:53:49Z</dcterms:created>
  <dcterms:modified xsi:type="dcterms:W3CDTF">2020-07-08T03:28:39Z</dcterms:modified>
</cp:coreProperties>
</file>