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1884-FCCF-49C1-BAF0-E89DBC5B8F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093F0-A6F6-4199-9947-32755B258614}">
      <dgm:prSet/>
      <dgm:spPr/>
      <dgm:t>
        <a:bodyPr/>
        <a:lstStyle/>
        <a:p>
          <a:r>
            <a:rPr lang="es-MX" dirty="0"/>
            <a:t>Creamos una api para que consuma una pagina y que </a:t>
          </a:r>
          <a:r>
            <a:rPr lang="es-MX" dirty="0" err="1"/>
            <a:t>interactue</a:t>
          </a:r>
          <a:r>
            <a:rPr lang="es-MX" dirty="0"/>
            <a:t> con otros usuarios de forma externa sin que nos veamos obligados a intervenir salvo para cambiar caracteres o actualizar otras formas.</a:t>
          </a:r>
          <a:endParaRPr lang="en-US" dirty="0"/>
        </a:p>
      </dgm:t>
    </dgm:pt>
    <dgm:pt modelId="{F44CA8C1-8808-45CD-A07D-C65CC5E14A68}" type="parTrans" cxnId="{C79D6F19-CA8F-4389-9DAE-D2C27E8E3DE6}">
      <dgm:prSet/>
      <dgm:spPr/>
      <dgm:t>
        <a:bodyPr/>
        <a:lstStyle/>
        <a:p>
          <a:endParaRPr lang="en-US"/>
        </a:p>
      </dgm:t>
    </dgm:pt>
    <dgm:pt modelId="{13409F7C-FC1A-401A-AA8B-9451B4A7A7ED}" type="sibTrans" cxnId="{C79D6F19-CA8F-4389-9DAE-D2C27E8E3DE6}">
      <dgm:prSet/>
      <dgm:spPr/>
      <dgm:t>
        <a:bodyPr/>
        <a:lstStyle/>
        <a:p>
          <a:endParaRPr lang="en-US"/>
        </a:p>
      </dgm:t>
    </dgm:pt>
    <dgm:pt modelId="{4A8544A6-BEF1-405F-B3CF-1D2338A2A6A8}">
      <dgm:prSet/>
      <dgm:spPr/>
      <dgm:t>
        <a:bodyPr/>
        <a:lstStyle/>
        <a:p>
          <a:r>
            <a:rPr lang="es-MX" dirty="0"/>
            <a:t>Esto igual sirve para que les se mas cómodo a la hora de gestionar lo que hay en los apartados de ventas ya que ese seria otro de los usuarios que van a ingresar, esto fomenta a ayudar a los artesanos a vender sus artesanías y a gestionar hacia donde se van a vender.</a:t>
          </a:r>
          <a:endParaRPr lang="en-US" dirty="0"/>
        </a:p>
      </dgm:t>
    </dgm:pt>
    <dgm:pt modelId="{4BDAFD85-7E44-414C-BC3C-B065E674269F}" type="parTrans" cxnId="{8BDE6CCC-D880-4C1B-9DF8-F818F99D1DDD}">
      <dgm:prSet/>
      <dgm:spPr/>
      <dgm:t>
        <a:bodyPr/>
        <a:lstStyle/>
        <a:p>
          <a:endParaRPr lang="en-US"/>
        </a:p>
      </dgm:t>
    </dgm:pt>
    <dgm:pt modelId="{79B04E66-08CC-492F-8B16-53E42448D4AE}" type="sibTrans" cxnId="{8BDE6CCC-D880-4C1B-9DF8-F818F99D1DDD}">
      <dgm:prSet/>
      <dgm:spPr/>
      <dgm:t>
        <a:bodyPr/>
        <a:lstStyle/>
        <a:p>
          <a:endParaRPr lang="en-US"/>
        </a:p>
      </dgm:t>
    </dgm:pt>
    <dgm:pt modelId="{9065A336-239B-4AB1-812C-E6F2E0477DF0}">
      <dgm:prSet/>
      <dgm:spPr/>
      <dgm:t>
        <a:bodyPr/>
        <a:lstStyle/>
        <a:p>
          <a:r>
            <a:rPr lang="es-MX" dirty="0"/>
            <a:t>Lo mismo pasa son las rutas artesanales otro grupo de personas mantienen esta sección para mostrar que rutas están y no están disponibles para que haya un control sobre que pueden y que no pueden hacer las personas es por </a:t>
          </a:r>
          <a:r>
            <a:rPr lang="es-MX" dirty="0" err="1"/>
            <a:t>esp</a:t>
          </a:r>
          <a:r>
            <a:rPr lang="es-MX" dirty="0"/>
            <a:t> que implementamos esta solución.</a:t>
          </a:r>
          <a:endParaRPr lang="en-US" dirty="0"/>
        </a:p>
      </dgm:t>
    </dgm:pt>
    <dgm:pt modelId="{D4A76634-4FCF-41B9-A4C7-94C4A455AFF8}" type="parTrans" cxnId="{3C2AD311-872F-4DFC-9E21-09C64DF1C36A}">
      <dgm:prSet/>
      <dgm:spPr/>
      <dgm:t>
        <a:bodyPr/>
        <a:lstStyle/>
        <a:p>
          <a:endParaRPr lang="en-US"/>
        </a:p>
      </dgm:t>
    </dgm:pt>
    <dgm:pt modelId="{4C71621B-6EBD-45F6-9D23-7226459FE039}" type="sibTrans" cxnId="{3C2AD311-872F-4DFC-9E21-09C64DF1C36A}">
      <dgm:prSet/>
      <dgm:spPr/>
      <dgm:t>
        <a:bodyPr/>
        <a:lstStyle/>
        <a:p>
          <a:endParaRPr lang="en-US"/>
        </a:p>
      </dgm:t>
    </dgm:pt>
    <dgm:pt modelId="{D2799733-C39E-40BD-B59A-FF1F575D81BD}">
      <dgm:prSet/>
      <dgm:spPr/>
      <dgm:t>
        <a:bodyPr/>
        <a:lstStyle/>
        <a:p>
          <a:r>
            <a:rPr lang="es-MX" dirty="0"/>
            <a:t>En resumen solo queremos dar un acceso as viable a las personas y a los artesanos para manejar una empresa fácilmente.</a:t>
          </a:r>
          <a:endParaRPr lang="en-US" dirty="0"/>
        </a:p>
      </dgm:t>
    </dgm:pt>
    <dgm:pt modelId="{6B5385E9-9DBA-4686-875F-BD76C7DBE251}" type="parTrans" cxnId="{5D720E6D-C3F4-4727-96D3-65F2159D49B9}">
      <dgm:prSet/>
      <dgm:spPr/>
      <dgm:t>
        <a:bodyPr/>
        <a:lstStyle/>
        <a:p>
          <a:endParaRPr lang="en-US"/>
        </a:p>
      </dgm:t>
    </dgm:pt>
    <dgm:pt modelId="{139CCAB0-5408-45CF-A2CF-15590DD1E40D}" type="sibTrans" cxnId="{5D720E6D-C3F4-4727-96D3-65F2159D49B9}">
      <dgm:prSet/>
      <dgm:spPr/>
      <dgm:t>
        <a:bodyPr/>
        <a:lstStyle/>
        <a:p>
          <a:endParaRPr lang="en-US"/>
        </a:p>
      </dgm:t>
    </dgm:pt>
    <dgm:pt modelId="{4E62D9A1-6533-4724-9DA3-DEA1F593AEB8}" type="pres">
      <dgm:prSet presAssocID="{FB681884-FCCF-49C1-BAF0-E89DBC5B8FCD}" presName="linear" presStyleCnt="0">
        <dgm:presLayoutVars>
          <dgm:animLvl val="lvl"/>
          <dgm:resizeHandles val="exact"/>
        </dgm:presLayoutVars>
      </dgm:prSet>
      <dgm:spPr/>
    </dgm:pt>
    <dgm:pt modelId="{ECF7F7F7-0D46-4E4B-B4F4-C41DA1758A8D}" type="pres">
      <dgm:prSet presAssocID="{62D093F0-A6F6-4199-9947-32755B2586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5D5728-D0CF-4C82-AC19-E48250878860}" type="pres">
      <dgm:prSet presAssocID="{13409F7C-FC1A-401A-AA8B-9451B4A7A7ED}" presName="spacer" presStyleCnt="0"/>
      <dgm:spPr/>
    </dgm:pt>
    <dgm:pt modelId="{6746F631-A0CA-4F87-AF0A-9A024F9F9C72}" type="pres">
      <dgm:prSet presAssocID="{4A8544A6-BEF1-405F-B3CF-1D2338A2A6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66086A-D45A-4668-9C48-43AA82DF8EDA}" type="pres">
      <dgm:prSet presAssocID="{79B04E66-08CC-492F-8B16-53E42448D4AE}" presName="spacer" presStyleCnt="0"/>
      <dgm:spPr/>
    </dgm:pt>
    <dgm:pt modelId="{792338F1-8703-407B-ACF0-506F6A6E9C9E}" type="pres">
      <dgm:prSet presAssocID="{9065A336-239B-4AB1-812C-E6F2E0477D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5CF8A0-DC23-4DA2-8B90-2C56186BFD91}" type="pres">
      <dgm:prSet presAssocID="{4C71621B-6EBD-45F6-9D23-7226459FE039}" presName="spacer" presStyleCnt="0"/>
      <dgm:spPr/>
    </dgm:pt>
    <dgm:pt modelId="{DACBFF43-3FC8-4746-BE87-1382DB7A3A87}" type="pres">
      <dgm:prSet presAssocID="{D2799733-C39E-40BD-B59A-FF1F575D81B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4BC80C-AEDE-4C8E-AB35-BCF587A96DBF}" type="presOf" srcId="{62D093F0-A6F6-4199-9947-32755B258614}" destId="{ECF7F7F7-0D46-4E4B-B4F4-C41DA1758A8D}" srcOrd="0" destOrd="0" presId="urn:microsoft.com/office/officeart/2005/8/layout/vList2"/>
    <dgm:cxn modelId="{3C2AD311-872F-4DFC-9E21-09C64DF1C36A}" srcId="{FB681884-FCCF-49C1-BAF0-E89DBC5B8FCD}" destId="{9065A336-239B-4AB1-812C-E6F2E0477DF0}" srcOrd="2" destOrd="0" parTransId="{D4A76634-4FCF-41B9-A4C7-94C4A455AFF8}" sibTransId="{4C71621B-6EBD-45F6-9D23-7226459FE039}"/>
    <dgm:cxn modelId="{C667DE11-EDF8-4344-946D-7814CC998730}" type="presOf" srcId="{D2799733-C39E-40BD-B59A-FF1F575D81BD}" destId="{DACBFF43-3FC8-4746-BE87-1382DB7A3A87}" srcOrd="0" destOrd="0" presId="urn:microsoft.com/office/officeart/2005/8/layout/vList2"/>
    <dgm:cxn modelId="{C79D6F19-CA8F-4389-9DAE-D2C27E8E3DE6}" srcId="{FB681884-FCCF-49C1-BAF0-E89DBC5B8FCD}" destId="{62D093F0-A6F6-4199-9947-32755B258614}" srcOrd="0" destOrd="0" parTransId="{F44CA8C1-8808-45CD-A07D-C65CC5E14A68}" sibTransId="{13409F7C-FC1A-401A-AA8B-9451B4A7A7ED}"/>
    <dgm:cxn modelId="{2DB22B24-6FD0-4E4F-A951-5B5C88AA0DCA}" type="presOf" srcId="{9065A336-239B-4AB1-812C-E6F2E0477DF0}" destId="{792338F1-8703-407B-ACF0-506F6A6E9C9E}" srcOrd="0" destOrd="0" presId="urn:microsoft.com/office/officeart/2005/8/layout/vList2"/>
    <dgm:cxn modelId="{1DE8EE46-09CD-40A0-8EB9-8E816C635963}" type="presOf" srcId="{FB681884-FCCF-49C1-BAF0-E89DBC5B8FCD}" destId="{4E62D9A1-6533-4724-9DA3-DEA1F593AEB8}" srcOrd="0" destOrd="0" presId="urn:microsoft.com/office/officeart/2005/8/layout/vList2"/>
    <dgm:cxn modelId="{5D720E6D-C3F4-4727-96D3-65F2159D49B9}" srcId="{FB681884-FCCF-49C1-BAF0-E89DBC5B8FCD}" destId="{D2799733-C39E-40BD-B59A-FF1F575D81BD}" srcOrd="3" destOrd="0" parTransId="{6B5385E9-9DBA-4686-875F-BD76C7DBE251}" sibTransId="{139CCAB0-5408-45CF-A2CF-15590DD1E40D}"/>
    <dgm:cxn modelId="{7D223BB9-6AB2-41E2-9C89-95FF719C4287}" type="presOf" srcId="{4A8544A6-BEF1-405F-B3CF-1D2338A2A6A8}" destId="{6746F631-A0CA-4F87-AF0A-9A024F9F9C72}" srcOrd="0" destOrd="0" presId="urn:microsoft.com/office/officeart/2005/8/layout/vList2"/>
    <dgm:cxn modelId="{8BDE6CCC-D880-4C1B-9DF8-F818F99D1DDD}" srcId="{FB681884-FCCF-49C1-BAF0-E89DBC5B8FCD}" destId="{4A8544A6-BEF1-405F-B3CF-1D2338A2A6A8}" srcOrd="1" destOrd="0" parTransId="{4BDAFD85-7E44-414C-BC3C-B065E674269F}" sibTransId="{79B04E66-08CC-492F-8B16-53E42448D4AE}"/>
    <dgm:cxn modelId="{94A5DA54-B443-4B72-85E6-6238F534BE38}" type="presParOf" srcId="{4E62D9A1-6533-4724-9DA3-DEA1F593AEB8}" destId="{ECF7F7F7-0D46-4E4B-B4F4-C41DA1758A8D}" srcOrd="0" destOrd="0" presId="urn:microsoft.com/office/officeart/2005/8/layout/vList2"/>
    <dgm:cxn modelId="{78161343-CCC1-41DE-8EB2-761855F9E45D}" type="presParOf" srcId="{4E62D9A1-6533-4724-9DA3-DEA1F593AEB8}" destId="{F95D5728-D0CF-4C82-AC19-E48250878860}" srcOrd="1" destOrd="0" presId="urn:microsoft.com/office/officeart/2005/8/layout/vList2"/>
    <dgm:cxn modelId="{3CF85B99-4703-4F01-888D-C15EF358DE26}" type="presParOf" srcId="{4E62D9A1-6533-4724-9DA3-DEA1F593AEB8}" destId="{6746F631-A0CA-4F87-AF0A-9A024F9F9C72}" srcOrd="2" destOrd="0" presId="urn:microsoft.com/office/officeart/2005/8/layout/vList2"/>
    <dgm:cxn modelId="{0C89E43E-8245-43B3-8639-8FC9FDADA581}" type="presParOf" srcId="{4E62D9A1-6533-4724-9DA3-DEA1F593AEB8}" destId="{9066086A-D45A-4668-9C48-43AA82DF8EDA}" srcOrd="3" destOrd="0" presId="urn:microsoft.com/office/officeart/2005/8/layout/vList2"/>
    <dgm:cxn modelId="{F985D09F-F068-4E7E-8AC8-1E7807382C6E}" type="presParOf" srcId="{4E62D9A1-6533-4724-9DA3-DEA1F593AEB8}" destId="{792338F1-8703-407B-ACF0-506F6A6E9C9E}" srcOrd="4" destOrd="0" presId="urn:microsoft.com/office/officeart/2005/8/layout/vList2"/>
    <dgm:cxn modelId="{BB92EBF3-76EA-4533-A2A1-EAD4BE3D46B2}" type="presParOf" srcId="{4E62D9A1-6533-4724-9DA3-DEA1F593AEB8}" destId="{FD5CF8A0-DC23-4DA2-8B90-2C56186BFD91}" srcOrd="5" destOrd="0" presId="urn:microsoft.com/office/officeart/2005/8/layout/vList2"/>
    <dgm:cxn modelId="{7FA2EDC1-A958-41D3-B013-F25F6BE3F711}" type="presParOf" srcId="{4E62D9A1-6533-4724-9DA3-DEA1F593AEB8}" destId="{DACBFF43-3FC8-4746-BE87-1382DB7A3A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F7F7-0D46-4E4B-B4F4-C41DA1758A8D}">
      <dsp:nvSpPr>
        <dsp:cNvPr id="0" name=""/>
        <dsp:cNvSpPr/>
      </dsp:nvSpPr>
      <dsp:spPr>
        <a:xfrm>
          <a:off x="0" y="172886"/>
          <a:ext cx="6480313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Creamos una api para que consuma una pagina y que </a:t>
          </a:r>
          <a:r>
            <a:rPr lang="es-MX" sz="1600" kern="1200" dirty="0" err="1"/>
            <a:t>interactue</a:t>
          </a:r>
          <a:r>
            <a:rPr lang="es-MX" sz="1600" kern="1200" dirty="0"/>
            <a:t> con otros usuarios de forma externa sin que nos veamos obligados a intervenir salvo para cambiar caracteres o actualizar otras formas.</a:t>
          </a:r>
          <a:endParaRPr lang="en-US" sz="1600" kern="1200" dirty="0"/>
        </a:p>
      </dsp:txBody>
      <dsp:txXfrm>
        <a:off x="52688" y="225574"/>
        <a:ext cx="6374937" cy="973949"/>
      </dsp:txXfrm>
    </dsp:sp>
    <dsp:sp modelId="{6746F631-A0CA-4F87-AF0A-9A024F9F9C72}">
      <dsp:nvSpPr>
        <dsp:cNvPr id="0" name=""/>
        <dsp:cNvSpPr/>
      </dsp:nvSpPr>
      <dsp:spPr>
        <a:xfrm>
          <a:off x="0" y="1298291"/>
          <a:ext cx="6480313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Esto igual sirve para que les se mas cómodo a la hora de gestionar lo que hay en los apartados de ventas ya que ese seria otro de los usuarios que van a ingresar, esto fomenta a ayudar a los artesanos a vender sus artesanías y a gestionar hacia donde se van a vender.</a:t>
          </a:r>
          <a:endParaRPr lang="en-US" sz="1600" kern="1200" dirty="0"/>
        </a:p>
      </dsp:txBody>
      <dsp:txXfrm>
        <a:off x="52688" y="1350979"/>
        <a:ext cx="6374937" cy="973949"/>
      </dsp:txXfrm>
    </dsp:sp>
    <dsp:sp modelId="{792338F1-8703-407B-ACF0-506F6A6E9C9E}">
      <dsp:nvSpPr>
        <dsp:cNvPr id="0" name=""/>
        <dsp:cNvSpPr/>
      </dsp:nvSpPr>
      <dsp:spPr>
        <a:xfrm>
          <a:off x="0" y="2423697"/>
          <a:ext cx="6480313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 mismo pasa son las rutas artesanales otro grupo de personas mantienen esta sección para mostrar que rutas están y no están disponibles para que haya un control sobre que pueden y que no pueden hacer las personas es por </a:t>
          </a:r>
          <a:r>
            <a:rPr lang="es-MX" sz="1600" kern="1200" dirty="0" err="1"/>
            <a:t>esp</a:t>
          </a:r>
          <a:r>
            <a:rPr lang="es-MX" sz="1600" kern="1200" dirty="0"/>
            <a:t> que implementamos esta solución.</a:t>
          </a:r>
          <a:endParaRPr lang="en-US" sz="1600" kern="1200" dirty="0"/>
        </a:p>
      </dsp:txBody>
      <dsp:txXfrm>
        <a:off x="52688" y="2476385"/>
        <a:ext cx="6374937" cy="973949"/>
      </dsp:txXfrm>
    </dsp:sp>
    <dsp:sp modelId="{DACBFF43-3FC8-4746-BE87-1382DB7A3A87}">
      <dsp:nvSpPr>
        <dsp:cNvPr id="0" name=""/>
        <dsp:cNvSpPr/>
      </dsp:nvSpPr>
      <dsp:spPr>
        <a:xfrm>
          <a:off x="0" y="3549102"/>
          <a:ext cx="6480313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 resumen solo queremos dar un acceso as viable a las personas y a los artesanos para manejar una empresa fácilmente.</a:t>
          </a:r>
          <a:endParaRPr lang="en-US" sz="1600" kern="1200" dirty="0"/>
        </a:p>
      </dsp:txBody>
      <dsp:txXfrm>
        <a:off x="52688" y="3601790"/>
        <a:ext cx="6374937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8E95-6CD2-4C06-9D03-ED1F4F8D7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58887"/>
            <a:ext cx="8637073" cy="984842"/>
          </a:xfrm>
        </p:spPr>
        <p:txBody>
          <a:bodyPr/>
          <a:lstStyle/>
          <a:p>
            <a:r>
              <a:rPr lang="es-MX" dirty="0"/>
              <a:t>Ruta Artesanal</a:t>
            </a:r>
          </a:p>
        </p:txBody>
      </p:sp>
    </p:spTree>
    <p:extLst>
      <p:ext uri="{BB962C8B-B14F-4D97-AF65-F5344CB8AC3E}">
        <p14:creationId xmlns:p14="http://schemas.microsoft.com/office/powerpoint/2010/main" val="270595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73ECAB7-C782-48D6-B46F-E6378B3A3235}"/>
              </a:ext>
            </a:extLst>
          </p:cNvPr>
          <p:cNvPicPr/>
          <p:nvPr/>
        </p:nvPicPr>
        <p:blipFill rotWithShape="1">
          <a:blip r:embed="rId3"/>
          <a:srcRect l="1559" r="2022" b="-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  <a:noFill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44E55FF-6DC5-4863-B2DC-8CC5778B2DA0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UNIVERSIDAD TECNOLÓGICA METROPOLITANA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Joel Chuc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Aplicaciones web Orientada a Servicios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Desarrollo en Software Multiplataforma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PARCIAL 3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4C-DSM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INTEGRANTES: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SEBASTIAN MENDEZ ACOSTA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LUIS ALBERTO MACIAS HAU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Eduardo Herrera</a:t>
            </a:r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57A5B27-D0E5-4FC7-8957-F8261716CC86}"/>
              </a:ext>
            </a:extLst>
          </p:cNvPr>
          <p:cNvSpPr txBox="1"/>
          <p:nvPr/>
        </p:nvSpPr>
        <p:spPr>
          <a:xfrm>
            <a:off x="7218030" y="804520"/>
            <a:ext cx="352036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Problematica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Ruta Artesanal - EcuRed">
            <a:extLst>
              <a:ext uri="{FF2B5EF4-FFF2-40B4-BE49-F238E27FC236}">
                <a16:creationId xmlns:a16="http://schemas.microsoft.com/office/drawing/2014/main" id="{A6DDF2C7-22D9-49BB-98F6-CDCFC7D15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0" b="9854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A9B5F36-AD33-4215-8C16-789A441640D7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/>
              <a:t>Se </a:t>
            </a:r>
            <a:r>
              <a:rPr lang="en-US" sz="1100" dirty="0" err="1"/>
              <a:t>requiere</a:t>
            </a:r>
            <a:r>
              <a:rPr lang="en-US" sz="1100" dirty="0"/>
              <a:t> de un </a:t>
            </a:r>
            <a:r>
              <a:rPr lang="en-US" sz="1100" dirty="0" err="1"/>
              <a:t>api</a:t>
            </a:r>
            <a:r>
              <a:rPr lang="en-US" sz="1100" dirty="0"/>
              <a:t> que </a:t>
            </a:r>
            <a:r>
              <a:rPr lang="en-US" sz="1100" dirty="0" err="1"/>
              <a:t>funcione</a:t>
            </a:r>
            <a:r>
              <a:rPr lang="en-US" sz="1100" dirty="0"/>
              <a:t> de modo que </a:t>
            </a:r>
            <a:r>
              <a:rPr lang="en-US" sz="1100" dirty="0" err="1"/>
              <a:t>pueda</a:t>
            </a:r>
            <a:r>
              <a:rPr lang="en-US" sz="1100" dirty="0"/>
              <a:t> ser </a:t>
            </a:r>
            <a:r>
              <a:rPr lang="en-US" sz="1100" dirty="0" err="1"/>
              <a:t>consumida</a:t>
            </a:r>
            <a:r>
              <a:rPr lang="en-US" sz="1100" dirty="0"/>
              <a:t> por una </a:t>
            </a:r>
            <a:r>
              <a:rPr lang="en-US" sz="1100" dirty="0" err="1"/>
              <a:t>pagina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la </a:t>
            </a:r>
            <a:r>
              <a:rPr lang="en-US" sz="1100" dirty="0" err="1"/>
              <a:t>cual</a:t>
            </a:r>
            <a:r>
              <a:rPr lang="en-US" sz="1100" dirty="0"/>
              <a:t> </a:t>
            </a:r>
            <a:r>
              <a:rPr lang="en-US" sz="1100" dirty="0" err="1"/>
              <a:t>puedan</a:t>
            </a:r>
            <a:r>
              <a:rPr lang="en-US" sz="1100" dirty="0"/>
              <a:t> acceder, las personas que </a:t>
            </a:r>
            <a:r>
              <a:rPr lang="en-US" sz="1100" dirty="0" err="1"/>
              <a:t>quieran</a:t>
            </a:r>
            <a:r>
              <a:rPr lang="en-US" sz="1100" dirty="0"/>
              <a:t> </a:t>
            </a:r>
            <a:r>
              <a:rPr lang="en-US" sz="1100" dirty="0" err="1"/>
              <a:t>ver</a:t>
            </a:r>
            <a:r>
              <a:rPr lang="en-US" sz="1100" dirty="0"/>
              <a:t> las </a:t>
            </a:r>
            <a:r>
              <a:rPr lang="en-US" sz="1100" dirty="0" err="1"/>
              <a:t>rutas</a:t>
            </a:r>
            <a:r>
              <a:rPr lang="en-US" sz="1100" dirty="0"/>
              <a:t> </a:t>
            </a:r>
            <a:r>
              <a:rPr lang="en-US" sz="1100" dirty="0" err="1"/>
              <a:t>generadas</a:t>
            </a:r>
            <a:r>
              <a:rPr lang="en-US" sz="1100" dirty="0"/>
              <a:t> a </a:t>
            </a:r>
            <a:r>
              <a:rPr lang="en-US" sz="1100" dirty="0" err="1"/>
              <a:t>partir</a:t>
            </a:r>
            <a:r>
              <a:rPr lang="en-US" sz="1100" dirty="0"/>
              <a:t> de los </a:t>
            </a:r>
            <a:r>
              <a:rPr lang="en-US" sz="1100" dirty="0" err="1"/>
              <a:t>talleres</a:t>
            </a:r>
            <a:r>
              <a:rPr lang="en-US" sz="1100" dirty="0"/>
              <a:t> </a:t>
            </a:r>
            <a:r>
              <a:rPr lang="en-US" sz="1100" dirty="0" err="1"/>
              <a:t>registrados</a:t>
            </a:r>
            <a:r>
              <a:rPr lang="en-US" sz="1100" dirty="0"/>
              <a:t> e information de las </a:t>
            </a:r>
            <a:r>
              <a:rPr lang="en-US" sz="1100" dirty="0" err="1"/>
              <a:t>artesanias</a:t>
            </a:r>
            <a:r>
              <a:rPr lang="en-US" sz="1100" dirty="0"/>
              <a:t> a modo de </a:t>
            </a:r>
            <a:r>
              <a:rPr lang="en-US" sz="1100" dirty="0" err="1"/>
              <a:t>recuerdo</a:t>
            </a:r>
            <a:r>
              <a:rPr lang="en-US" sz="11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 err="1"/>
              <a:t>También</a:t>
            </a:r>
            <a:r>
              <a:rPr lang="en-US" sz="1100" dirty="0"/>
              <a:t> </a:t>
            </a:r>
            <a:r>
              <a:rPr lang="en-US" sz="1100" dirty="0" err="1"/>
              <a:t>tendrá</a:t>
            </a:r>
            <a:r>
              <a:rPr lang="en-US" sz="1100" dirty="0"/>
              <a:t> un login que </a:t>
            </a:r>
            <a:r>
              <a:rPr lang="en-US" sz="1100" dirty="0" err="1"/>
              <a:t>pueda</a:t>
            </a:r>
            <a:r>
              <a:rPr lang="en-US" sz="1100" dirty="0"/>
              <a:t> </a:t>
            </a:r>
            <a:r>
              <a:rPr lang="en-US" sz="1100" dirty="0" err="1"/>
              <a:t>proporcionar</a:t>
            </a:r>
            <a:r>
              <a:rPr lang="en-US" sz="1100" dirty="0"/>
              <a:t> </a:t>
            </a:r>
            <a:r>
              <a:rPr lang="en-US" sz="1100" dirty="0" err="1"/>
              <a:t>acceso</a:t>
            </a:r>
            <a:r>
              <a:rPr lang="en-US" sz="1100" dirty="0"/>
              <a:t> a las personas un </a:t>
            </a:r>
            <a:r>
              <a:rPr lang="en-US" sz="1100" dirty="0" err="1"/>
              <a:t>inicio</a:t>
            </a:r>
            <a:r>
              <a:rPr lang="en-US" sz="1100" dirty="0"/>
              <a:t> </a:t>
            </a:r>
            <a:r>
              <a:rPr lang="en-US" sz="1100" dirty="0" err="1"/>
              <a:t>cómodo</a:t>
            </a:r>
            <a:r>
              <a:rPr lang="en-US" sz="1100" dirty="0"/>
              <a:t> </a:t>
            </a:r>
            <a:r>
              <a:rPr lang="en-US" sz="1100" dirty="0" err="1"/>
              <a:t>pero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nuestra</a:t>
            </a:r>
            <a:r>
              <a:rPr lang="en-US" sz="1100" dirty="0"/>
              <a:t> </a:t>
            </a:r>
            <a:r>
              <a:rPr lang="en-US" sz="1100" dirty="0" err="1"/>
              <a:t>api</a:t>
            </a:r>
            <a:r>
              <a:rPr lang="en-US" sz="1100" dirty="0"/>
              <a:t> </a:t>
            </a:r>
            <a:r>
              <a:rPr lang="en-US" sz="1100" dirty="0" err="1"/>
              <a:t>tendría</a:t>
            </a:r>
            <a:r>
              <a:rPr lang="en-US" sz="1100" dirty="0"/>
              <a:t> </a:t>
            </a:r>
            <a:r>
              <a:rPr lang="en-US" sz="1100" dirty="0" err="1"/>
              <a:t>diferentes</a:t>
            </a:r>
            <a:r>
              <a:rPr lang="en-US" sz="1100" dirty="0"/>
              <a:t> </a:t>
            </a:r>
            <a:r>
              <a:rPr lang="en-US" sz="1100" dirty="0" err="1"/>
              <a:t>apartados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de una </a:t>
            </a:r>
            <a:r>
              <a:rPr lang="en-US" sz="1100" dirty="0" err="1"/>
              <a:t>ruta</a:t>
            </a:r>
            <a:r>
              <a:rPr lang="en-US" sz="1100" dirty="0"/>
              <a:t> </a:t>
            </a:r>
            <a:r>
              <a:rPr lang="en-US" sz="1100" dirty="0" err="1"/>
              <a:t>especifica</a:t>
            </a:r>
            <a:r>
              <a:rPr lang="en-US" sz="1100" dirty="0"/>
              <a:t> que hay que </a:t>
            </a:r>
            <a:r>
              <a:rPr lang="en-US" sz="1100" dirty="0" err="1"/>
              <a:t>tomar</a:t>
            </a:r>
            <a:r>
              <a:rPr lang="en-US" sz="1100" dirty="0"/>
              <a:t> y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</a:t>
            </a:r>
            <a:r>
              <a:rPr lang="en-US" sz="1100" dirty="0" err="1"/>
              <a:t>tomarla</a:t>
            </a:r>
            <a:r>
              <a:rPr lang="en-US" sz="1100" dirty="0"/>
              <a:t>..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 err="1"/>
              <a:t>Otro</a:t>
            </a:r>
            <a:r>
              <a:rPr lang="en-US" sz="1100" dirty="0"/>
              <a:t> punto es que debe </a:t>
            </a:r>
            <a:r>
              <a:rPr lang="en-US" sz="1100" dirty="0" err="1"/>
              <a:t>tener</a:t>
            </a:r>
            <a:r>
              <a:rPr lang="en-US" sz="1100" dirty="0"/>
              <a:t> un modo de </a:t>
            </a:r>
            <a:r>
              <a:rPr lang="en-US" sz="1100" dirty="0" err="1"/>
              <a:t>diferenciar</a:t>
            </a:r>
            <a:r>
              <a:rPr lang="en-US" sz="1100" dirty="0"/>
              <a:t> </a:t>
            </a:r>
            <a:r>
              <a:rPr lang="en-US" sz="1100" dirty="0" err="1"/>
              <a:t>cual</a:t>
            </a:r>
            <a:r>
              <a:rPr lang="en-US" sz="1100" dirty="0"/>
              <a:t> es un turista, </a:t>
            </a:r>
            <a:r>
              <a:rPr lang="en-US" sz="1100" dirty="0" err="1"/>
              <a:t>cual</a:t>
            </a:r>
            <a:r>
              <a:rPr lang="en-US" sz="1100" dirty="0"/>
              <a:t> es un </a:t>
            </a:r>
            <a:r>
              <a:rPr lang="en-US" sz="1100" dirty="0" err="1"/>
              <a:t>artesano</a:t>
            </a:r>
            <a:r>
              <a:rPr lang="en-US" sz="1100" dirty="0"/>
              <a:t> y </a:t>
            </a:r>
            <a:r>
              <a:rPr lang="en-US" sz="1100" dirty="0" err="1"/>
              <a:t>cual</a:t>
            </a:r>
            <a:r>
              <a:rPr lang="en-US" sz="1100" dirty="0"/>
              <a:t> una persona que </a:t>
            </a:r>
            <a:r>
              <a:rPr lang="en-US" sz="1100" dirty="0" err="1"/>
              <a:t>maneja</a:t>
            </a:r>
            <a:r>
              <a:rPr lang="en-US" sz="1100" dirty="0"/>
              <a:t> las </a:t>
            </a:r>
            <a:r>
              <a:rPr lang="en-US" sz="1100" dirty="0" err="1"/>
              <a:t>rutas</a:t>
            </a:r>
            <a:r>
              <a:rPr lang="en-US" sz="1100" dirty="0"/>
              <a:t> </a:t>
            </a:r>
            <a:r>
              <a:rPr lang="en-US" sz="1100" dirty="0" err="1"/>
              <a:t>asi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tipo</a:t>
            </a:r>
            <a:r>
              <a:rPr lang="en-US" sz="1100" dirty="0"/>
              <a:t> de </a:t>
            </a:r>
            <a:r>
              <a:rPr lang="en-US" sz="1100" dirty="0" err="1"/>
              <a:t>ruta</a:t>
            </a:r>
            <a:r>
              <a:rPr lang="en-US" sz="1100" dirty="0"/>
              <a:t> o la </a:t>
            </a:r>
            <a:r>
              <a:rPr lang="en-US" sz="1100" dirty="0" err="1"/>
              <a:t>sección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la </a:t>
            </a:r>
            <a:r>
              <a:rPr lang="en-US" sz="1100" dirty="0" err="1"/>
              <a:t>cual</a:t>
            </a:r>
            <a:r>
              <a:rPr lang="en-US" sz="1100" dirty="0"/>
              <a:t> las personas </a:t>
            </a:r>
            <a:r>
              <a:rPr lang="en-US" sz="1100" dirty="0" err="1"/>
              <a:t>pueden</a:t>
            </a:r>
            <a:r>
              <a:rPr lang="en-US" sz="1100" dirty="0"/>
              <a:t> </a:t>
            </a:r>
            <a:r>
              <a:rPr lang="en-US" sz="1100" dirty="0" err="1"/>
              <a:t>comprar</a:t>
            </a:r>
            <a:r>
              <a:rPr lang="en-US" sz="1100" dirty="0"/>
              <a:t> los </a:t>
            </a:r>
            <a:r>
              <a:rPr lang="en-US" sz="1100" dirty="0" err="1"/>
              <a:t>recuerdos</a:t>
            </a:r>
            <a:r>
              <a:rPr lang="en-US" sz="1100" dirty="0"/>
              <a:t> </a:t>
            </a:r>
            <a:r>
              <a:rPr lang="en-US" sz="1100" dirty="0" err="1"/>
              <a:t>necesarios</a:t>
            </a:r>
            <a:r>
              <a:rPr lang="en-US" sz="1100" dirty="0"/>
              <a:t> a la hora de </a:t>
            </a:r>
            <a:r>
              <a:rPr lang="en-US" sz="1100" dirty="0" err="1"/>
              <a:t>irse</a:t>
            </a:r>
            <a:r>
              <a:rPr lang="en-US" sz="11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 err="1"/>
              <a:t>Finalmente</a:t>
            </a:r>
            <a:r>
              <a:rPr lang="en-US" sz="1100" dirty="0"/>
              <a:t> se </a:t>
            </a:r>
            <a:r>
              <a:rPr lang="en-US" sz="1100" dirty="0" err="1"/>
              <a:t>requiere</a:t>
            </a:r>
            <a:r>
              <a:rPr lang="en-US" sz="1100" dirty="0"/>
              <a:t> de una </a:t>
            </a:r>
            <a:r>
              <a:rPr lang="en-US" sz="1100" dirty="0" err="1"/>
              <a:t>estructura</a:t>
            </a:r>
            <a:r>
              <a:rPr lang="en-US" sz="1100" dirty="0"/>
              <a:t> simple </a:t>
            </a:r>
            <a:r>
              <a:rPr lang="en-US" sz="1100" dirty="0" err="1"/>
              <a:t>pero</a:t>
            </a:r>
            <a:r>
              <a:rPr lang="en-US" sz="1100" dirty="0"/>
              <a:t> </a:t>
            </a:r>
            <a:r>
              <a:rPr lang="en-US" sz="1100" dirty="0" err="1"/>
              <a:t>atractiva</a:t>
            </a:r>
            <a:r>
              <a:rPr lang="en-US" sz="1100" dirty="0"/>
              <a:t> para las personas a </a:t>
            </a:r>
            <a:r>
              <a:rPr lang="en-US" sz="1100" dirty="0" err="1"/>
              <a:t>entrar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la </a:t>
            </a:r>
            <a:r>
              <a:rPr lang="en-US" sz="1100" dirty="0" err="1"/>
              <a:t>paguina</a:t>
            </a:r>
            <a:r>
              <a:rPr lang="en-US" sz="1100" dirty="0"/>
              <a:t> y que </a:t>
            </a:r>
            <a:r>
              <a:rPr lang="en-US" sz="1100" dirty="0" err="1"/>
              <a:t>puedan</a:t>
            </a:r>
            <a:r>
              <a:rPr lang="en-US" sz="1100" dirty="0"/>
              <a:t> acceder de forma </a:t>
            </a:r>
            <a:r>
              <a:rPr lang="en-US" sz="1100" dirty="0" err="1"/>
              <a:t>comoda</a:t>
            </a:r>
            <a:r>
              <a:rPr lang="en-US" sz="1100" dirty="0"/>
              <a:t> a los </a:t>
            </a:r>
            <a:r>
              <a:rPr lang="en-US" sz="1100" dirty="0" err="1"/>
              <a:t>recursos</a:t>
            </a:r>
            <a:r>
              <a:rPr lang="en-US" sz="1100" dirty="0"/>
              <a:t> de </a:t>
            </a:r>
            <a:r>
              <a:rPr lang="en-US" sz="1100" dirty="0" err="1"/>
              <a:t>esta</a:t>
            </a:r>
            <a:r>
              <a:rPr lang="en-US" sz="1100" dirty="0"/>
              <a:t>.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4D31B9-3B85-4012-B5D7-E4932EAE3368}"/>
              </a:ext>
            </a:extLst>
          </p:cNvPr>
          <p:cNvSpPr txBox="1"/>
          <p:nvPr/>
        </p:nvSpPr>
        <p:spPr>
          <a:xfrm>
            <a:off x="132520" y="0"/>
            <a:ext cx="6904383" cy="665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tours temáticos de acuerdo con el tipo de material o temática que se utilice para realizar las artesanías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tour basado en comida el cual solo contemplará puntos que se encuentren en las comunidades con más artesanos y que la secretaría puede generar de acuerdo con los intereses de promoción además que es independiente del padrón de artesanos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personal de la secretaría se debe tener una herramienta que les permita realizar el registro de los artesanos de los cuales se captura la siguiente información: 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artesano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asociación a la que pertenece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Municipio o localidad donde se encuentra el taller o negocio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negocio o taller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logotipo del negocio o taller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teléfono de contacto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de contacto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sociales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ubicación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 ubicación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que el artesano es registrado en el padrón los artesanos debe registrar al menos un producto para empezar.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secretaría debe contar con una herramienta que les permita consultar de manera mensual y anual: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artesanos activos en el padrón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artesanos por cooperativa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artesanos inactivos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localidades con más artesanos.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3A332C-0FD4-49B9-A5DB-97EE6C439756}"/>
              </a:ext>
            </a:extLst>
          </p:cNvPr>
          <p:cNvSpPr txBox="1"/>
          <p:nvPr/>
        </p:nvSpPr>
        <p:spPr>
          <a:xfrm>
            <a:off x="7036904" y="291548"/>
            <a:ext cx="5155096" cy="786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generación del recorrido gastronómico la secretaria debe capturar: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comercio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teléfono del comercio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breve descripción del menú con el que se cuenta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captura de al menos 3 imágenes de los platillos que ahí se sirven.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se debe indicar la ubicación y geo ubicación para que las personas que realicen el recorrido puedan llegar al establecimiento.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los artesanos se requiere contar con un medio para la activación de su registro en el padrón de la secretaría.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registro de sus productos se pide que proporcionen: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artesanía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artesanía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de elaboración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fotografía de la artesanía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ser necesario el artesano puede realizar la modificación de los datos de contacto y de redes sociales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interesados en realizar los tours pueden consultar los recorridos por: 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categoría 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municipio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sitios para comer</a:t>
            </a:r>
          </a:p>
          <a:p>
            <a:pPr marL="457200" indent="-228600">
              <a:lnSpc>
                <a:spcPct val="107000"/>
              </a:lnSpc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distancia a la ubicación actual (para ello podemos usar la fórmula de distancia euclidiana)</a:t>
            </a:r>
          </a:p>
          <a:p>
            <a:pPr marL="457200" indent="-228600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material de artesanías o Consulta del Tour gastronómico generado por la secretaría de turismo o Consulta a demanda de la distancia entre la ubicación actual del turista y el establecimiento (para ello podemos usar la fórmula de distancia euclidiana). o Consulta del detalle de los </a:t>
            </a:r>
            <a:r>
              <a:rPr lang="es-MX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POI’s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conforman el recorrido.</a:t>
            </a:r>
          </a:p>
        </p:txBody>
      </p:sp>
    </p:spTree>
    <p:extLst>
      <p:ext uri="{BB962C8B-B14F-4D97-AF65-F5344CB8AC3E}">
        <p14:creationId xmlns:p14="http://schemas.microsoft.com/office/powerpoint/2010/main" val="30106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BB9A66-0301-44A9-B696-73756C70222B}"/>
              </a:ext>
            </a:extLst>
          </p:cNvPr>
          <p:cNvSpPr txBox="1"/>
          <p:nvPr/>
        </p:nvSpPr>
        <p:spPr>
          <a:xfrm>
            <a:off x="1934817" y="410817"/>
            <a:ext cx="923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281F18"/>
                </a:solidFill>
                <a:latin typeface="Verdana" panose="020B0604030504040204" pitchFamily="34" charset="0"/>
              </a:rPr>
              <a:t>R</a:t>
            </a:r>
            <a:r>
              <a:rPr lang="es-MX" sz="2000" b="0" i="0" dirty="0">
                <a:solidFill>
                  <a:srgbClr val="281F18"/>
                </a:solidFill>
                <a:effectLst/>
                <a:latin typeface="Verdana" panose="020B0604030504040204" pitchFamily="34" charset="0"/>
              </a:rPr>
              <a:t>azones por la cual se seleccionaron los requerimientos construidos</a:t>
            </a:r>
            <a:endParaRPr lang="es-MX" sz="2000" dirty="0"/>
          </a:p>
        </p:txBody>
      </p:sp>
      <p:pic>
        <p:nvPicPr>
          <p:cNvPr id="2050" name="Picture 2" descr="La ruta artesanal - CON EQUIS">
            <a:extLst>
              <a:ext uri="{FF2B5EF4-FFF2-40B4-BE49-F238E27FC236}">
                <a16:creationId xmlns:a16="http://schemas.microsoft.com/office/drawing/2014/main" id="{3773D8D2-C2C0-4F1E-B4BF-FF4EAB0C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1312586"/>
            <a:ext cx="4749980" cy="37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82F596-2087-4E9B-8671-6438FB34E6A6}"/>
              </a:ext>
            </a:extLst>
          </p:cNvPr>
          <p:cNvSpPr txBox="1"/>
          <p:nvPr/>
        </p:nvSpPr>
        <p:spPr>
          <a:xfrm>
            <a:off x="5685183" y="1590261"/>
            <a:ext cx="6202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Porque ayudara a mejorar el entendimiento de la aplicación y el que necesita para funcionar o hacer algo especifico y si hay algo previo se puede adaptar para que funcione de otro modo.</a:t>
            </a:r>
          </a:p>
          <a:p>
            <a:endParaRPr lang="es-MX" dirty="0"/>
          </a:p>
          <a:p>
            <a:r>
              <a:rPr lang="es-MX" dirty="0"/>
              <a:t>También sirven para hacer mas fácil el manejar lo que se debe hacer para que el usuario se sienta mas cómodo al entrar al portal de ingreso y el como las opciones pueden o no afectarlo además de dar diferentes tipos de opciones para que funcionen tanto con los usuarios como con las personas que entran solamente a curiosear.</a:t>
            </a:r>
          </a:p>
          <a:p>
            <a:endParaRPr lang="es-MX" dirty="0"/>
          </a:p>
          <a:p>
            <a:r>
              <a:rPr lang="es-MX" dirty="0"/>
              <a:t>Esto también aplica a los que hacen mantenimiento y cambian lo que son las características de las rutas o las artesanías que se venden.</a:t>
            </a:r>
          </a:p>
        </p:txBody>
      </p:sp>
    </p:spTree>
    <p:extLst>
      <p:ext uri="{BB962C8B-B14F-4D97-AF65-F5344CB8AC3E}">
        <p14:creationId xmlns:p14="http://schemas.microsoft.com/office/powerpoint/2010/main" val="35347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E3C3B5-60AC-4CAC-B2AA-CCBCAE0B38EC}"/>
              </a:ext>
            </a:extLst>
          </p:cNvPr>
          <p:cNvSpPr txBox="1"/>
          <p:nvPr/>
        </p:nvSpPr>
        <p:spPr>
          <a:xfrm>
            <a:off x="3326295" y="230047"/>
            <a:ext cx="553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0" i="0">
                <a:solidFill>
                  <a:srgbClr val="281F18"/>
                </a:solidFill>
                <a:effectLst/>
                <a:latin typeface="Verdana" panose="020B0604030504040204" pitchFamily="34" charset="0"/>
              </a:rPr>
              <a:t> Solución Técnica Implementada</a:t>
            </a:r>
            <a:endParaRPr lang="es-MX" sz="2400" dirty="0"/>
          </a:p>
        </p:txBody>
      </p:sp>
      <p:pic>
        <p:nvPicPr>
          <p:cNvPr id="3074" name="Picture 2" descr="12 Following the Ruta Artesanal in Ilobasco, El Salvador ideas | el  salvador, salvador, restaurant interior design">
            <a:extLst>
              <a:ext uri="{FF2B5EF4-FFF2-40B4-BE49-F238E27FC236}">
                <a16:creationId xmlns:a16="http://schemas.microsoft.com/office/drawing/2014/main" id="{BAA50687-1646-46C3-9017-9F84C0FFB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01" y="1364974"/>
            <a:ext cx="5421580" cy="48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83" name="CuadroTexto 2">
            <a:extLst>
              <a:ext uri="{FF2B5EF4-FFF2-40B4-BE49-F238E27FC236}">
                <a16:creationId xmlns:a16="http://schemas.microsoft.com/office/drawing/2014/main" id="{52908CEA-E254-449B-9A8F-0B30281F8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116471"/>
              </p:ext>
            </p:extLst>
          </p:nvPr>
        </p:nvGraphicFramePr>
        <p:xfrm>
          <a:off x="198783" y="1028343"/>
          <a:ext cx="6480313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9216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751</TotalTime>
  <Words>888</Words>
  <Application>Microsoft Office PowerPoint</Application>
  <PresentationFormat>Panorámica</PresentationFormat>
  <Paragraphs>66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 MT</vt:lpstr>
      <vt:lpstr>Symbol</vt:lpstr>
      <vt:lpstr>Verdana</vt:lpstr>
      <vt:lpstr>Wingdings</vt:lpstr>
      <vt:lpstr>Galería</vt:lpstr>
      <vt:lpstr>Ruta Artesanal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Ruta Artesanal</dc:title>
  <dc:creator>sebastian mendez</dc:creator>
  <cp:lastModifiedBy>Luis Alberto Macias Hau</cp:lastModifiedBy>
  <cp:revision>10</cp:revision>
  <dcterms:created xsi:type="dcterms:W3CDTF">2021-12-01T06:14:23Z</dcterms:created>
  <dcterms:modified xsi:type="dcterms:W3CDTF">2021-12-03T16:47:17Z</dcterms:modified>
</cp:coreProperties>
</file>