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572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7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401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3644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629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858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4392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321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096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6025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860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E827-4A83-4AB4-9518-1BD21EA5D96D}" type="datetimeFigureOut">
              <a:rPr lang="es-HN" smtClean="0"/>
              <a:t>28/7/2016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58CA-8AF2-4334-91BD-FE2A89C5F9A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7198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3010169" y="1731373"/>
            <a:ext cx="5743978" cy="3832109"/>
            <a:chOff x="3010169" y="1731373"/>
            <a:chExt cx="5743978" cy="3832109"/>
          </a:xfrm>
        </p:grpSpPr>
        <p:sp>
          <p:nvSpPr>
            <p:cNvPr id="4" name="Rectángulo 3"/>
            <p:cNvSpPr/>
            <p:nvPr/>
          </p:nvSpPr>
          <p:spPr>
            <a:xfrm>
              <a:off x="3010169" y="1731373"/>
              <a:ext cx="5743978" cy="383210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7869307" y="2468392"/>
              <a:ext cx="688705" cy="96009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4777740" y="1917665"/>
              <a:ext cx="3780272" cy="70361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4785450" y="3782016"/>
              <a:ext cx="688705" cy="96009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4777740" y="4615145"/>
              <a:ext cx="3780272" cy="70361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4785360" y="3299408"/>
              <a:ext cx="3780272" cy="70361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</p:grpSp>
      <p:pic>
        <p:nvPicPr>
          <p:cNvPr id="72" name="Imagen 7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1" t="11221" r="4527" b="12007"/>
          <a:stretch/>
        </p:blipFill>
        <p:spPr>
          <a:xfrm>
            <a:off x="785428" y="2269473"/>
            <a:ext cx="1357916" cy="2161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1" t="11221" r="4527" b="12007"/>
          <a:stretch/>
        </p:blipFill>
        <p:spPr>
          <a:xfrm>
            <a:off x="2530363" y="2269473"/>
            <a:ext cx="1357916" cy="2161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24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5</cp:revision>
  <dcterms:created xsi:type="dcterms:W3CDTF">2016-07-29T00:41:22Z</dcterms:created>
  <dcterms:modified xsi:type="dcterms:W3CDTF">2016-07-29T01:47:17Z</dcterms:modified>
</cp:coreProperties>
</file>