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26/7/2016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5634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26/7/2016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1897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26/7/2016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51926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26/7/2016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597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26/7/2016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94998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26/7/2016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1378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26/7/2016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5546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26/7/2016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7359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26/7/2016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5354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26/7/2016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2424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26/7/2016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9955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26/7/2016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0231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26/7/2016</a:t>
            </a:fld>
            <a:endParaRPr lang="es-H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953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26/7/2016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147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26/7/2016</a:t>
            </a:fld>
            <a:endParaRPr lang="es-H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0584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26/7/2016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081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26/7/2016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7751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4E6EBE-B126-4045-BFC8-0CFD75EE4621}" type="datetimeFigureOut">
              <a:rPr lang="es-HN" smtClean="0"/>
              <a:t>26/7/2016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0085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3346" y="1996224"/>
            <a:ext cx="8113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7200" dirty="0" smtClean="0">
                <a:latin typeface="Arial Black" panose="020B0A04020102020204" pitchFamily="34" charset="0"/>
              </a:rPr>
              <a:t>APUNTADORES </a:t>
            </a:r>
            <a:endParaRPr lang="es-HN" sz="7200" dirty="0">
              <a:latin typeface="Arial Black" panose="020B0A040201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528810" y="3402615"/>
            <a:ext cx="502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2400" b="1" dirty="0" smtClean="0"/>
              <a:t>LUIS FAJARDO</a:t>
            </a:r>
            <a:endParaRPr lang="es-HN" sz="2400" b="1" dirty="0"/>
          </a:p>
        </p:txBody>
      </p:sp>
    </p:spTree>
    <p:extLst>
      <p:ext uri="{BB962C8B-B14F-4D97-AF65-F5344CB8AC3E}">
        <p14:creationId xmlns:p14="http://schemas.microsoft.com/office/powerpoint/2010/main" val="139994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37127" y="2137893"/>
            <a:ext cx="102387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400" b="1" dirty="0" smtClean="0"/>
              <a:t>Apuntador Constante – Valor no constante</a:t>
            </a:r>
          </a:p>
          <a:p>
            <a:pPr algn="just"/>
            <a:endParaRPr lang="es-HN" dirty="0"/>
          </a:p>
          <a:p>
            <a:pPr algn="just"/>
            <a:r>
              <a:rPr lang="es-HN" sz="2400" dirty="0" smtClean="0"/>
              <a:t>Debe ser inicializado en el momento que se declara.</a:t>
            </a:r>
          </a:p>
          <a:p>
            <a:pPr algn="just"/>
            <a:r>
              <a:rPr lang="es-HN" sz="2400" dirty="0" smtClean="0"/>
              <a:t>No se puede asignar la dirección de otro apuntador, pero si se puede asignar una constante. </a:t>
            </a:r>
            <a:endParaRPr lang="es-HN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4231" t="26188" r="60723" b="60431"/>
          <a:stretch/>
        </p:blipFill>
        <p:spPr>
          <a:xfrm>
            <a:off x="2220645" y="4274824"/>
            <a:ext cx="3711036" cy="185551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14060" y="275025"/>
            <a:ext cx="10884838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HN" b="1" dirty="0" smtClean="0"/>
              <a:t>Apuntadores constantes y apuntadores a constantes</a:t>
            </a:r>
            <a:endParaRPr lang="es-HN" b="1" dirty="0"/>
          </a:p>
        </p:txBody>
      </p:sp>
    </p:spTree>
    <p:extLst>
      <p:ext uri="{BB962C8B-B14F-4D97-AF65-F5344CB8AC3E}">
        <p14:creationId xmlns:p14="http://schemas.microsoft.com/office/powerpoint/2010/main" val="45560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1216" y="2053382"/>
            <a:ext cx="101871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400" b="1" dirty="0" smtClean="0"/>
              <a:t>Apuntador no constante – Valor constante</a:t>
            </a:r>
          </a:p>
          <a:p>
            <a:pPr algn="just"/>
            <a:endParaRPr lang="es-HN" dirty="0"/>
          </a:p>
          <a:p>
            <a:pPr algn="just"/>
            <a:r>
              <a:rPr lang="es-HN" sz="2400" dirty="0" smtClean="0"/>
              <a:t>Es el caso mas común y el que mas se utiliza. Es permitido no inicializarlo en el momento que se declara.</a:t>
            </a:r>
          </a:p>
          <a:p>
            <a:pPr algn="just"/>
            <a:r>
              <a:rPr lang="es-HN" sz="2400" dirty="0" smtClean="0"/>
              <a:t>Este tipo de apuntador constante permite cualquier operación, desde mi punto de vista es mas flexible que los tipos anteriores.</a:t>
            </a:r>
            <a:endParaRPr lang="es-HN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4231" t="26188" r="64782" b="60255"/>
          <a:stretch/>
        </p:blipFill>
        <p:spPr>
          <a:xfrm>
            <a:off x="2356834" y="4590459"/>
            <a:ext cx="2275529" cy="1578521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372392" y="300783"/>
            <a:ext cx="10884838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HN" b="1" dirty="0" smtClean="0"/>
              <a:t>Apuntadores constantes y apuntadores a constantes</a:t>
            </a:r>
            <a:endParaRPr lang="es-HN" b="1" dirty="0"/>
          </a:p>
        </p:txBody>
      </p:sp>
    </p:spTree>
    <p:extLst>
      <p:ext uri="{BB962C8B-B14F-4D97-AF65-F5344CB8AC3E}">
        <p14:creationId xmlns:p14="http://schemas.microsoft.com/office/powerpoint/2010/main" val="328261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4547" y="204990"/>
            <a:ext cx="10018713" cy="1752599"/>
          </a:xfrm>
        </p:spPr>
        <p:txBody>
          <a:bodyPr>
            <a:normAutofit/>
          </a:bodyPr>
          <a:lstStyle/>
          <a:p>
            <a:r>
              <a:rPr lang="es-HN" b="1" dirty="0" smtClean="0"/>
              <a:t>Apuntadores a apuntadores</a:t>
            </a:r>
            <a:endParaRPr lang="es-HN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210614" y="2202287"/>
            <a:ext cx="10547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400" dirty="0" smtClean="0"/>
              <a:t>Un apuntador es una variable que apunta a otra variable, de este modo se puede crear un apuntador que haga referencia a otro apuntador. Se pueden crear tantos apuntadores haciendo referencia a otro apuntador como se desee.</a:t>
            </a:r>
            <a:endParaRPr lang="es-HN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3835" t="26188" r="63099" b="59551"/>
          <a:stretch/>
        </p:blipFill>
        <p:spPr>
          <a:xfrm>
            <a:off x="2073500" y="4172669"/>
            <a:ext cx="2866568" cy="17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4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6150" y="222161"/>
            <a:ext cx="10018713" cy="1752599"/>
          </a:xfrm>
        </p:spPr>
        <p:txBody>
          <a:bodyPr/>
          <a:lstStyle/>
          <a:p>
            <a:r>
              <a:rPr lang="es-HN" b="1" dirty="0" smtClean="0"/>
              <a:t>Apuntadores genéricos</a:t>
            </a:r>
            <a:endParaRPr lang="es-HN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838200" y="1854558"/>
            <a:ext cx="10354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400" dirty="0" smtClean="0"/>
              <a:t>Un apuntador genérico es una variable que no tiene un tipo definido, por lo tanto se puede utilizar con cualquier tipo de dato.</a:t>
            </a:r>
          </a:p>
          <a:p>
            <a:pPr algn="just"/>
            <a:r>
              <a:rPr lang="es-HN" sz="2400" dirty="0" smtClean="0"/>
              <a:t>No se pueden hacer operaciones aritméticas con un puntero genérico ni asignar un valor de tipo especifico; al menos que se especifique el tipo al que se desea convertir.</a:t>
            </a:r>
            <a:endParaRPr lang="es-HN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737" t="26188" r="64286" b="58143"/>
          <a:stretch/>
        </p:blipFill>
        <p:spPr>
          <a:xfrm>
            <a:off x="2871988" y="3793549"/>
            <a:ext cx="3089439" cy="22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1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2806" y="402464"/>
            <a:ext cx="10018713" cy="1752599"/>
          </a:xfrm>
        </p:spPr>
        <p:txBody>
          <a:bodyPr/>
          <a:lstStyle/>
          <a:p>
            <a:r>
              <a:rPr lang="es-HN" b="1" dirty="0" smtClean="0"/>
              <a:t>Apuntadores nulos</a:t>
            </a:r>
            <a:endParaRPr lang="es-HN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274482" y="1403798"/>
            <a:ext cx="10097037" cy="4031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HN" dirty="0"/>
          </a:p>
        </p:txBody>
      </p:sp>
      <p:sp>
        <p:nvSpPr>
          <p:cNvPr id="4" name="CuadroTexto 3"/>
          <p:cNvSpPr txBox="1"/>
          <p:nvPr/>
        </p:nvSpPr>
        <p:spPr>
          <a:xfrm>
            <a:off x="1500387" y="2219012"/>
            <a:ext cx="972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400" dirty="0" smtClean="0"/>
              <a:t>Un apuntador a nulo generalmente no apunta a nada. Inicializar un puntero en NULL es muy importante, ya que nos estamos asegurando que el apuntador declarado esta apuntando a algo o no esta apuntando a nada.</a:t>
            </a:r>
            <a:endParaRPr lang="es-HN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3836" t="25836" r="65078" b="65009"/>
          <a:stretch/>
        </p:blipFill>
        <p:spPr>
          <a:xfrm>
            <a:off x="1500387" y="4146552"/>
            <a:ext cx="2912603" cy="135228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638895" y="4146552"/>
            <a:ext cx="6798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400" dirty="0" smtClean="0"/>
              <a:t>El primer cout imprime ‘0’; fue inicializado en NULL.</a:t>
            </a:r>
          </a:p>
          <a:p>
            <a:pPr algn="just"/>
            <a:r>
              <a:rPr lang="es-HN" sz="2400" dirty="0" smtClean="0"/>
              <a:t>El segundo imprime un valor en memoria ya que no fue inicializado.</a:t>
            </a:r>
            <a:endParaRPr lang="es-HN" sz="2400" dirty="0"/>
          </a:p>
        </p:txBody>
      </p:sp>
    </p:spTree>
    <p:extLst>
      <p:ext uri="{BB962C8B-B14F-4D97-AF65-F5344CB8AC3E}">
        <p14:creationId xmlns:p14="http://schemas.microsoft.com/office/powerpoint/2010/main" val="302469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398" y="325192"/>
            <a:ext cx="10018713" cy="1752599"/>
          </a:xfrm>
        </p:spPr>
        <p:txBody>
          <a:bodyPr/>
          <a:lstStyle/>
          <a:p>
            <a:r>
              <a:rPr lang="es-HN" b="1" dirty="0" smtClean="0"/>
              <a:t>Apuntadores a funciones</a:t>
            </a:r>
            <a:endParaRPr lang="es-HN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824248" y="1957588"/>
            <a:ext cx="10612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400" dirty="0" smtClean="0"/>
              <a:t>Un apuntador a una función contiene la dirección de esa función en memoria. Las operaciones aritméticas con apuntadores no tienen ningún sentido a la hora de operar con apuntadores a funciones.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2252" t="21787" r="58545" b="54269"/>
          <a:stretch/>
        </p:blipFill>
        <p:spPr>
          <a:xfrm>
            <a:off x="1532587" y="3568519"/>
            <a:ext cx="3747751" cy="262729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434885" y="3593206"/>
            <a:ext cx="5396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400" dirty="0" smtClean="0"/>
              <a:t>Primero se declara una variable que apunta a una función con dos parámetros enteros, luego se asigna la función multiplicar a la variable ‘funcion’.</a:t>
            </a:r>
          </a:p>
          <a:p>
            <a:pPr algn="just"/>
            <a:r>
              <a:rPr lang="es-HN" sz="2400" dirty="0" smtClean="0"/>
              <a:t>Al final se llama ‘multiplicar´ por medio de ‘funcion’ y se asignan sus parámetros.</a:t>
            </a:r>
            <a:endParaRPr lang="es-HN" sz="2400" dirty="0"/>
          </a:p>
        </p:txBody>
      </p:sp>
    </p:spTree>
    <p:extLst>
      <p:ext uri="{BB962C8B-B14F-4D97-AF65-F5344CB8AC3E}">
        <p14:creationId xmlns:p14="http://schemas.microsoft.com/office/powerpoint/2010/main" val="211642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86642" y="170645"/>
            <a:ext cx="10018713" cy="1752599"/>
          </a:xfrm>
        </p:spPr>
        <p:txBody>
          <a:bodyPr/>
          <a:lstStyle/>
          <a:p>
            <a:pPr algn="ctr"/>
            <a:r>
              <a:rPr lang="es-HN" b="1" dirty="0" smtClean="0"/>
              <a:t>¿Qué es un apuntador?</a:t>
            </a:r>
            <a:endParaRPr lang="es-HN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086642" y="1656807"/>
            <a:ext cx="9890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400" dirty="0" smtClean="0"/>
              <a:t>Un apuntador es  una variable que almacena la dirección de memoria de otra variable. O sea que la variable apuntador ‘apunta’ a la variable cuya dirección esta almacenada en el mismo apuntador. </a:t>
            </a:r>
          </a:p>
          <a:p>
            <a:pPr algn="just"/>
            <a:r>
              <a:rPr lang="es-HN" sz="2400" dirty="0" smtClean="0"/>
              <a:t>En el siguiente caso ‘p’ apunta a ‘t’ y ‘q’ apunta a ‘p’; de modo que ‘p’ y ‘q’ apuntan al mismo espacio en memoria.</a:t>
            </a:r>
          </a:p>
          <a:p>
            <a:pPr algn="just"/>
            <a:r>
              <a:rPr lang="es-HN" sz="2400" dirty="0" smtClean="0"/>
              <a:t>Un apuntador no puede ser inicializado al momento de ser declarado.</a:t>
            </a:r>
            <a:endParaRPr lang="es-HN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3835" t="37104" r="31622" b="52685"/>
          <a:stretch/>
        </p:blipFill>
        <p:spPr>
          <a:xfrm>
            <a:off x="1813774" y="4209830"/>
            <a:ext cx="8893081" cy="11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7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6642" y="299433"/>
            <a:ext cx="10018713" cy="1752599"/>
          </a:xfrm>
        </p:spPr>
        <p:txBody>
          <a:bodyPr/>
          <a:lstStyle/>
          <a:p>
            <a:r>
              <a:rPr lang="es-HN" b="1" dirty="0" smtClean="0"/>
              <a:t>Operador de Dirección</a:t>
            </a:r>
            <a:endParaRPr lang="es-HN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838200" y="188031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400" dirty="0" smtClean="0"/>
              <a:t>Para obtener la dirección en memoria de una variable solo se coloca un </a:t>
            </a:r>
            <a:r>
              <a:rPr lang="es-HN" sz="2400" dirty="0"/>
              <a:t>ampersand </a:t>
            </a:r>
            <a:r>
              <a:rPr lang="es-HN" sz="2400" dirty="0" smtClean="0"/>
              <a:t>(&amp;) al inicio y luego el nombre de la variable, de esta manera sabremos que dirección esta ocupando una variable en memoria.</a:t>
            </a:r>
            <a:endParaRPr lang="es-HN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241" t="50132" r="31721" b="36840"/>
          <a:stretch/>
        </p:blipFill>
        <p:spPr>
          <a:xfrm>
            <a:off x="1768696" y="3862492"/>
            <a:ext cx="8654603" cy="140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5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2725" y="269384"/>
            <a:ext cx="10018713" cy="1752599"/>
          </a:xfrm>
        </p:spPr>
        <p:txBody>
          <a:bodyPr/>
          <a:lstStyle/>
          <a:p>
            <a:r>
              <a:rPr lang="es-HN" b="1" dirty="0" smtClean="0"/>
              <a:t>Operador de Desreferencia</a:t>
            </a:r>
            <a:endParaRPr lang="es-HN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940158" y="2021983"/>
            <a:ext cx="10071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400" dirty="0" smtClean="0"/>
              <a:t>También se le puede llamar operador de indirección, ya que considera el asterisco como si fuese una dirección y devuelve el valor almacenado en esa dirección.</a:t>
            </a:r>
            <a:endParaRPr lang="es-HN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2945" t="26364" r="42807" b="59023"/>
          <a:stretch/>
        </p:blipFill>
        <p:spPr>
          <a:xfrm>
            <a:off x="1596981" y="3540480"/>
            <a:ext cx="8487550" cy="203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8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2350" y="359536"/>
            <a:ext cx="10018713" cy="1752599"/>
          </a:xfrm>
        </p:spPr>
        <p:txBody>
          <a:bodyPr/>
          <a:lstStyle/>
          <a:p>
            <a:r>
              <a:rPr lang="es-HN" b="1" dirty="0" smtClean="0"/>
              <a:t>Declaración de apuntadores</a:t>
            </a:r>
            <a:endParaRPr lang="es-HN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811369" y="2112135"/>
            <a:ext cx="10560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400" dirty="0" smtClean="0"/>
              <a:t>Los apuntadores siguen siendo variables, con la diferencia de que en vez de guardar un valor, guarda una dirección en memoria.</a:t>
            </a:r>
            <a:endParaRPr lang="es-HN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835" t="26188" r="63297" b="56910"/>
          <a:stretch/>
        </p:blipFill>
        <p:spPr>
          <a:xfrm>
            <a:off x="1056068" y="3179913"/>
            <a:ext cx="2860182" cy="222804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134117" y="3322749"/>
            <a:ext cx="6966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400" dirty="0" smtClean="0"/>
              <a:t>La variable puntero le asigna una constante a valor1 y valor2, por lo que al momento de imprimir, valor1 mostraría 10 y valor2 mostraría 20; aunque las dos variables usen la variable puntero este solo servirá para pasarle 10 a valor1 y de igual manera con valor2. </a:t>
            </a:r>
            <a:endParaRPr lang="es-HN" sz="2400" dirty="0"/>
          </a:p>
        </p:txBody>
      </p:sp>
    </p:spTree>
    <p:extLst>
      <p:ext uri="{BB962C8B-B14F-4D97-AF65-F5344CB8AC3E}">
        <p14:creationId xmlns:p14="http://schemas.microsoft.com/office/powerpoint/2010/main" val="149014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136" y="199115"/>
            <a:ext cx="10018713" cy="1752599"/>
          </a:xfrm>
        </p:spPr>
        <p:txBody>
          <a:bodyPr/>
          <a:lstStyle/>
          <a:p>
            <a:r>
              <a:rPr lang="es-HN" b="1" dirty="0" smtClean="0"/>
              <a:t>Apuntadores y arreglos</a:t>
            </a:r>
            <a:endParaRPr lang="es-HN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708338" y="1690688"/>
            <a:ext cx="10174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000" dirty="0" smtClean="0"/>
              <a:t>Los arreglos en el fondo son  apuntadores, y esto porque el compilador traduce un simple arreglo a direcciones en memoria; por eso se suele decir que un arreglo es un apuntador.</a:t>
            </a:r>
          </a:p>
          <a:p>
            <a:pPr algn="just"/>
            <a:r>
              <a:rPr lang="es-HN" sz="2000" dirty="0" smtClean="0"/>
              <a:t>Pero, ¿podremos asociar los arreglos con los apuntadores?</a:t>
            </a:r>
            <a:endParaRPr lang="es-HN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4033" t="26541" r="57160" b="46699"/>
          <a:stretch/>
        </p:blipFill>
        <p:spPr>
          <a:xfrm>
            <a:off x="7083379" y="3042009"/>
            <a:ext cx="3577902" cy="286232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18186" y="3042009"/>
            <a:ext cx="6272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000" dirty="0" smtClean="0"/>
              <a:t>En la primera y segunda línea solo se declaran la variable y el apuntador. Luego asignamos arreglo a la variable apuntador luego se asigna un valor a cada ‘</a:t>
            </a:r>
            <a:r>
              <a:rPr lang="es-HN" sz="2000" dirty="0" err="1" smtClean="0"/>
              <a:t>ptr_arreglo</a:t>
            </a:r>
            <a:r>
              <a:rPr lang="es-HN" sz="2000" dirty="0" smtClean="0"/>
              <a:t>’ y luego se va aumentando para que se pase a otra dirección en memoria.</a:t>
            </a:r>
          </a:p>
          <a:p>
            <a:pPr algn="just"/>
            <a:r>
              <a:rPr lang="es-HN" sz="2000" dirty="0" smtClean="0"/>
              <a:t>Al final en el ciclo si se saca la dirección se podrá observar que cada elemento del arreglo esta posicionado a tan solo cuatro bytes de </a:t>
            </a:r>
            <a:r>
              <a:rPr lang="es-HN" sz="2000" dirty="0" smtClean="0"/>
              <a:t>diferencia, ya que no podemos hacer que un arreglo apunte a otra dirección en memoria.</a:t>
            </a:r>
            <a:endParaRPr lang="es-HN" sz="2000" dirty="0"/>
          </a:p>
        </p:txBody>
      </p:sp>
    </p:spTree>
    <p:extLst>
      <p:ext uri="{BB962C8B-B14F-4D97-AF65-F5344CB8AC3E}">
        <p14:creationId xmlns:p14="http://schemas.microsoft.com/office/powerpoint/2010/main" val="392409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133" y="256505"/>
            <a:ext cx="10018713" cy="1752599"/>
          </a:xfrm>
        </p:spPr>
        <p:txBody>
          <a:bodyPr/>
          <a:lstStyle/>
          <a:p>
            <a:r>
              <a:rPr lang="es-HN" dirty="0" smtClean="0"/>
              <a:t>Operaciones con punteros</a:t>
            </a:r>
            <a:endParaRPr lang="es-HN" dirty="0"/>
          </a:p>
        </p:txBody>
      </p:sp>
      <p:sp>
        <p:nvSpPr>
          <p:cNvPr id="3" name="CuadroTexto 2"/>
          <p:cNvSpPr txBox="1"/>
          <p:nvPr/>
        </p:nvSpPr>
        <p:spPr>
          <a:xfrm>
            <a:off x="838199" y="1907120"/>
            <a:ext cx="9826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000" dirty="0" smtClean="0"/>
              <a:t>Los apuntadores solo permiten operaciones como suma, resta, incremento y decremento.</a:t>
            </a:r>
          </a:p>
          <a:p>
            <a:pPr algn="just"/>
            <a:r>
              <a:rPr lang="es-HN" sz="2000" dirty="0" smtClean="0"/>
              <a:t>Los valores de un entero no son considerados como memoria física, sino como posiciones de objetos del tipo al que apunta el apuntador.</a:t>
            </a:r>
            <a:endParaRPr lang="es-HN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3737" t="25836" r="65771" b="48460"/>
          <a:stretch/>
        </p:blipFill>
        <p:spPr>
          <a:xfrm>
            <a:off x="1249251" y="3250850"/>
            <a:ext cx="2099256" cy="289143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541691" y="3450013"/>
            <a:ext cx="731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000" dirty="0" smtClean="0"/>
              <a:t>En este arreglo buscamos modificar las posiciones a través del apuntador ‘p’; ubicamos nuestro puntero en la primera posición del arreglo y le damos un valor a la primera posición luego incrementamos el puntero el cual se pasa a la posición siguiente asignamos un valor y el mismo procedimiento con las siguientes.</a:t>
            </a:r>
          </a:p>
          <a:p>
            <a:pPr algn="just"/>
            <a:r>
              <a:rPr lang="es-HN" sz="2000" dirty="0" smtClean="0"/>
              <a:t>En la ultima parte decrece el apuntador y asignamos un valor que se estará modificando en la segunda posición del arreglo.</a:t>
            </a:r>
            <a:endParaRPr lang="es-HN" sz="2000" dirty="0"/>
          </a:p>
        </p:txBody>
      </p:sp>
    </p:spTree>
    <p:extLst>
      <p:ext uri="{BB962C8B-B14F-4D97-AF65-F5344CB8AC3E}">
        <p14:creationId xmlns:p14="http://schemas.microsoft.com/office/powerpoint/2010/main" val="3262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792" y="439939"/>
            <a:ext cx="10884838" cy="1752599"/>
          </a:xfrm>
        </p:spPr>
        <p:txBody>
          <a:bodyPr/>
          <a:lstStyle/>
          <a:p>
            <a:r>
              <a:rPr lang="es-HN" b="1" dirty="0"/>
              <a:t>Apuntadores constantes y apuntadores a constantes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55982" y="2050870"/>
            <a:ext cx="108826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400" b="1" dirty="0" smtClean="0"/>
              <a:t>Apuntador Constante - Valor constante</a:t>
            </a:r>
          </a:p>
          <a:p>
            <a:pPr algn="just"/>
            <a:endParaRPr lang="es-HN" dirty="0"/>
          </a:p>
          <a:p>
            <a:pPr algn="just"/>
            <a:r>
              <a:rPr lang="es-HN" sz="2400" dirty="0" smtClean="0"/>
              <a:t>Este debe ser inicializado en el momento que se declara, de lo contrario se generaría un error.</a:t>
            </a:r>
          </a:p>
          <a:p>
            <a:pPr algn="just"/>
            <a:r>
              <a:rPr lang="es-HN" sz="2400" dirty="0" smtClean="0"/>
              <a:t>Una vez declarado no se permiten operaciones de asignación, ni de otra variable ni de una constante.</a:t>
            </a:r>
            <a:endParaRPr lang="es-HN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637" t="25836" r="57754" b="59199"/>
          <a:stretch/>
        </p:blipFill>
        <p:spPr>
          <a:xfrm>
            <a:off x="2119640" y="4408529"/>
            <a:ext cx="4158811" cy="188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5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46974" y="1918951"/>
            <a:ext cx="99940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400" b="1" dirty="0" smtClean="0"/>
              <a:t>Apuntador no constante – Valor constante</a:t>
            </a:r>
          </a:p>
          <a:p>
            <a:pPr algn="just"/>
            <a:endParaRPr lang="es-HN" dirty="0"/>
          </a:p>
          <a:p>
            <a:pPr algn="just"/>
            <a:r>
              <a:rPr lang="es-HN" sz="2400" dirty="0" smtClean="0"/>
              <a:t>En este caso se puede dejar sin inicializar y no habrán errores.</a:t>
            </a:r>
          </a:p>
          <a:p>
            <a:pPr algn="just"/>
            <a:r>
              <a:rPr lang="es-HN" sz="2400" dirty="0" smtClean="0"/>
              <a:t>No se permite asignar un apuntador desreferenciado, aunque si se permite apuntar a una dirección en memoria.</a:t>
            </a:r>
            <a:endParaRPr lang="es-HN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4033" t="26188" r="65870" b="60431"/>
          <a:stretch/>
        </p:blipFill>
        <p:spPr>
          <a:xfrm>
            <a:off x="2112135" y="4056845"/>
            <a:ext cx="2955699" cy="2202287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01558" y="262146"/>
            <a:ext cx="10884838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HN" b="1" dirty="0" smtClean="0"/>
              <a:t>Apuntadores constantes y apuntadores a constantes</a:t>
            </a:r>
            <a:endParaRPr lang="es-HN" b="1" dirty="0"/>
          </a:p>
        </p:txBody>
      </p:sp>
    </p:spTree>
    <p:extLst>
      <p:ext uri="{BB962C8B-B14F-4D97-AF65-F5344CB8AC3E}">
        <p14:creationId xmlns:p14="http://schemas.microsoft.com/office/powerpoint/2010/main" val="1822678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365</TotalTime>
  <Words>917</Words>
  <Application>Microsoft Office PowerPoint</Application>
  <PresentationFormat>Panorámica</PresentationFormat>
  <Paragraphs>56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Corbel</vt:lpstr>
      <vt:lpstr>Parallax</vt:lpstr>
      <vt:lpstr>Presentación de PowerPoint</vt:lpstr>
      <vt:lpstr>¿Qué es un apuntador?</vt:lpstr>
      <vt:lpstr>Operador de Dirección</vt:lpstr>
      <vt:lpstr>Operador de Desreferencia</vt:lpstr>
      <vt:lpstr>Declaración de apuntadores</vt:lpstr>
      <vt:lpstr>Apuntadores y arreglos</vt:lpstr>
      <vt:lpstr>Operaciones con punteros</vt:lpstr>
      <vt:lpstr>Apuntadores constantes y apuntadores a constantes</vt:lpstr>
      <vt:lpstr>Presentación de PowerPoint</vt:lpstr>
      <vt:lpstr>Presentación de PowerPoint</vt:lpstr>
      <vt:lpstr>Presentación de PowerPoint</vt:lpstr>
      <vt:lpstr>Apuntadores a apuntadores</vt:lpstr>
      <vt:lpstr>Apuntadores genéricos</vt:lpstr>
      <vt:lpstr>Apuntadores nulos</vt:lpstr>
      <vt:lpstr>Apuntadores a funciones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Fajardo</dc:creator>
  <cp:lastModifiedBy>Luis Fajardo</cp:lastModifiedBy>
  <cp:revision>32</cp:revision>
  <dcterms:created xsi:type="dcterms:W3CDTF">2016-07-25T23:45:53Z</dcterms:created>
  <dcterms:modified xsi:type="dcterms:W3CDTF">2016-07-27T02:47:16Z</dcterms:modified>
</cp:coreProperties>
</file>