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25/7/2016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9128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25/7/2016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1609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25/7/2016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3443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25/7/2016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6632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25/7/2016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6750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25/7/2016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3593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25/7/2016</a:t>
            </a:fld>
            <a:endParaRPr lang="es-HN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52147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25/7/2016</a:t>
            </a:fld>
            <a:endParaRPr lang="es-HN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50441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25/7/2016</a:t>
            </a:fld>
            <a:endParaRPr lang="es-HN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7659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25/7/2016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19476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6EBE-B126-4045-BFC8-0CFD75EE4621}" type="datetimeFigureOut">
              <a:rPr lang="es-HN" smtClean="0"/>
              <a:t>25/7/2016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78969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6EBE-B126-4045-BFC8-0CFD75EE4621}" type="datetimeFigureOut">
              <a:rPr lang="es-HN" smtClean="0"/>
              <a:t>25/7/2016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D6CF0-C626-44FE-8241-A88390B0011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4609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532586" y="1790163"/>
            <a:ext cx="834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 smtClean="0"/>
              <a:t>APUNTADORES 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39994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HN" dirty="0" smtClean="0"/>
              <a:t>¿Qué es un apuntador?</a:t>
            </a:r>
            <a:endParaRPr lang="es-HN" dirty="0"/>
          </a:p>
        </p:txBody>
      </p:sp>
      <p:sp>
        <p:nvSpPr>
          <p:cNvPr id="5" name="CuadroTexto 4"/>
          <p:cNvSpPr txBox="1"/>
          <p:nvPr/>
        </p:nvSpPr>
        <p:spPr>
          <a:xfrm>
            <a:off x="1649458" y="1811260"/>
            <a:ext cx="89508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2400" dirty="0" smtClean="0"/>
              <a:t>Un apuntador es  una variable que almacena la dirección de memoria de otra variable. O sea que la variable apuntador ‘apunta’ a la variable cuya dirección esta almacenada en el mismo apuntador. </a:t>
            </a:r>
          </a:p>
          <a:p>
            <a:pPr algn="just"/>
            <a:r>
              <a:rPr lang="es-HN" sz="2400" dirty="0" smtClean="0"/>
              <a:t>En el siguiente caso ‘p’ apunta a ‘t’ y ‘q’ apunta a ‘p’; de modo que ‘p’ y ‘q’ apuntan al mismo espacio en memoria.</a:t>
            </a:r>
            <a:endParaRPr lang="es-HN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3835" t="37104" r="31622" b="52685"/>
          <a:stretch/>
        </p:blipFill>
        <p:spPr>
          <a:xfrm>
            <a:off x="1810225" y="4029525"/>
            <a:ext cx="8893081" cy="11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7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Operador de Dirección</a:t>
            </a:r>
            <a:endParaRPr lang="es-HN" dirty="0"/>
          </a:p>
        </p:txBody>
      </p:sp>
      <p:sp>
        <p:nvSpPr>
          <p:cNvPr id="3" name="CuadroTexto 2"/>
          <p:cNvSpPr txBox="1"/>
          <p:nvPr/>
        </p:nvSpPr>
        <p:spPr>
          <a:xfrm>
            <a:off x="838200" y="188031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 smtClean="0"/>
              <a:t>Para obtener la dirección en memoria de una variable solo se coloca un </a:t>
            </a:r>
            <a:r>
              <a:rPr lang="es-HN" dirty="0"/>
              <a:t>ampersand </a:t>
            </a:r>
            <a:r>
              <a:rPr lang="es-HN" dirty="0" smtClean="0"/>
              <a:t>(&amp;) al inicio y luego el nombre de la variable, de esta manera sabremos que dirección esta ocupando una variable en memoria.</a:t>
            </a:r>
            <a:endParaRPr lang="es-HN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241" t="50132" r="31721" b="36840"/>
          <a:stretch/>
        </p:blipFill>
        <p:spPr>
          <a:xfrm>
            <a:off x="1768698" y="2806425"/>
            <a:ext cx="8654603" cy="140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5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759882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98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¿Qué es un apuntador?</vt:lpstr>
      <vt:lpstr>Operador de Dirección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Fajardo</dc:creator>
  <cp:lastModifiedBy>Luis Fajardo</cp:lastModifiedBy>
  <cp:revision>6</cp:revision>
  <dcterms:created xsi:type="dcterms:W3CDTF">2016-07-25T23:45:53Z</dcterms:created>
  <dcterms:modified xsi:type="dcterms:W3CDTF">2016-07-26T00:25:38Z</dcterms:modified>
</cp:coreProperties>
</file>