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9704E-C5AE-4A67-AC7D-20B7F7D1E958}" type="datetimeFigureOut">
              <a:rPr lang="es-HN" smtClean="0"/>
              <a:t>15/11/2016</a:t>
            </a:fld>
            <a:endParaRPr lang="es-HN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EBEAD-A151-4A05-A417-8B48A96E63F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519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EBEAD-A151-4A05-A417-8B48A96E63F3}" type="slidenum">
              <a:rPr lang="es-HN" smtClean="0"/>
              <a:t>2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4209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15/11/2016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9820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15/11/2016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119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15/11/2016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9068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15/11/2016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143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15/11/2016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6061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15/11/2016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8043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15/11/2016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0782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15/11/2016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4017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15/11/2016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2731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15/11/2016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208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15/11/2016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3228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0B40-CE33-4CFC-B1B9-E881A0D2F4CD}" type="datetimeFigureOut">
              <a:rPr lang="es-HN" smtClean="0"/>
              <a:t>15/11/2016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829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/>
          <p:cNvSpPr/>
          <p:nvPr/>
        </p:nvSpPr>
        <p:spPr>
          <a:xfrm>
            <a:off x="2171700" y="901700"/>
            <a:ext cx="2222500" cy="12827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9" name="Rectángulo 58"/>
          <p:cNvSpPr/>
          <p:nvPr/>
        </p:nvSpPr>
        <p:spPr>
          <a:xfrm>
            <a:off x="2171700" y="2184400"/>
            <a:ext cx="8013700" cy="4470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" name="Rectángulo 2"/>
          <p:cNvSpPr/>
          <p:nvPr/>
        </p:nvSpPr>
        <p:spPr>
          <a:xfrm>
            <a:off x="2565400" y="1092200"/>
            <a:ext cx="1333500" cy="8001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TABLA 1</a:t>
            </a:r>
            <a:endParaRPr lang="es-HN" dirty="0"/>
          </a:p>
        </p:txBody>
      </p:sp>
      <p:sp>
        <p:nvSpPr>
          <p:cNvPr id="26" name="Rectángulo 25"/>
          <p:cNvSpPr/>
          <p:nvPr/>
        </p:nvSpPr>
        <p:spPr>
          <a:xfrm>
            <a:off x="4584700" y="1092200"/>
            <a:ext cx="1333500" cy="8001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TABLA 2</a:t>
            </a:r>
            <a:endParaRPr lang="es-HN" dirty="0"/>
          </a:p>
        </p:txBody>
      </p:sp>
      <p:sp>
        <p:nvSpPr>
          <p:cNvPr id="38" name="Rectángulo 37"/>
          <p:cNvSpPr/>
          <p:nvPr/>
        </p:nvSpPr>
        <p:spPr>
          <a:xfrm>
            <a:off x="6489700" y="1092200"/>
            <a:ext cx="1333500" cy="8001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TABLA 3</a:t>
            </a:r>
            <a:endParaRPr lang="es-HN" dirty="0"/>
          </a:p>
        </p:txBody>
      </p:sp>
      <p:cxnSp>
        <p:nvCxnSpPr>
          <p:cNvPr id="7" name="Conector recto de flecha 6"/>
          <p:cNvCxnSpPr>
            <a:stCxn id="3" idx="3"/>
            <a:endCxn id="26" idx="1"/>
          </p:cNvCxnSpPr>
          <p:nvPr/>
        </p:nvCxnSpPr>
        <p:spPr>
          <a:xfrm>
            <a:off x="3898900" y="149225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803900" y="149225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7708900" y="149225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endCxn id="23" idx="1"/>
          </p:cNvCxnSpPr>
          <p:nvPr/>
        </p:nvCxnSpPr>
        <p:spPr>
          <a:xfrm rot="16200000" flipH="1">
            <a:off x="2506660" y="2608262"/>
            <a:ext cx="1828804" cy="396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3619500" y="3149603"/>
            <a:ext cx="5765800" cy="114299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4" name="Rectángulo redondeado 43"/>
          <p:cNvSpPr/>
          <p:nvPr/>
        </p:nvSpPr>
        <p:spPr>
          <a:xfrm>
            <a:off x="3898900" y="3479800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sp>
        <p:nvSpPr>
          <p:cNvPr id="45" name="Rectángulo redondeado 44"/>
          <p:cNvSpPr/>
          <p:nvPr/>
        </p:nvSpPr>
        <p:spPr>
          <a:xfrm>
            <a:off x="5575300" y="3479800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sp>
        <p:nvSpPr>
          <p:cNvPr id="46" name="Rectángulo redondeado 45"/>
          <p:cNvSpPr/>
          <p:nvPr/>
        </p:nvSpPr>
        <p:spPr>
          <a:xfrm>
            <a:off x="7251700" y="3479800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cxnSp>
        <p:nvCxnSpPr>
          <p:cNvPr id="47" name="Conector recto de flecha 46"/>
          <p:cNvCxnSpPr>
            <a:endCxn id="45" idx="1"/>
          </p:cNvCxnSpPr>
          <p:nvPr/>
        </p:nvCxnSpPr>
        <p:spPr>
          <a:xfrm>
            <a:off x="5143500" y="3771900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6813550" y="3797300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8509000" y="3746500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23" idx="2"/>
          </p:cNvCxnSpPr>
          <p:nvPr/>
        </p:nvCxnSpPr>
        <p:spPr>
          <a:xfrm>
            <a:off x="6502400" y="4292600"/>
            <a:ext cx="0" cy="59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redondeado 51"/>
          <p:cNvSpPr/>
          <p:nvPr/>
        </p:nvSpPr>
        <p:spPr>
          <a:xfrm>
            <a:off x="3619500" y="4686305"/>
            <a:ext cx="5765800" cy="121284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3" name="Rectángulo redondeado 52"/>
          <p:cNvSpPr/>
          <p:nvPr/>
        </p:nvSpPr>
        <p:spPr>
          <a:xfrm>
            <a:off x="3898900" y="5086349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sp>
        <p:nvSpPr>
          <p:cNvPr id="54" name="Rectángulo redondeado 53"/>
          <p:cNvSpPr/>
          <p:nvPr/>
        </p:nvSpPr>
        <p:spPr>
          <a:xfrm>
            <a:off x="5575300" y="5086349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7251700" y="5086349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cxnSp>
        <p:nvCxnSpPr>
          <p:cNvPr id="56" name="Conector recto de flecha 55"/>
          <p:cNvCxnSpPr>
            <a:endCxn id="54" idx="1"/>
          </p:cNvCxnSpPr>
          <p:nvPr/>
        </p:nvCxnSpPr>
        <p:spPr>
          <a:xfrm>
            <a:off x="5143500" y="5378449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6813550" y="5403849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8509000" y="5353049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stCxn id="3" idx="2"/>
            <a:endCxn id="6" idx="1"/>
          </p:cNvCxnSpPr>
          <p:nvPr/>
        </p:nvCxnSpPr>
        <p:spPr>
          <a:xfrm rot="16200000" flipH="1">
            <a:off x="3021012" y="2103437"/>
            <a:ext cx="793750" cy="371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5"/>
          <p:cNvSpPr/>
          <p:nvPr/>
        </p:nvSpPr>
        <p:spPr>
          <a:xfrm>
            <a:off x="3603625" y="2368550"/>
            <a:ext cx="1244600" cy="635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CAMPO 1</a:t>
            </a:r>
            <a:endParaRPr lang="es-HN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5245100" y="2368550"/>
            <a:ext cx="1244600" cy="635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CAMPO 2</a:t>
            </a:r>
            <a:endParaRPr lang="es-HN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6886575" y="2368550"/>
            <a:ext cx="1244600" cy="635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CAMPO 3</a:t>
            </a:r>
          </a:p>
        </p:txBody>
      </p:sp>
      <p:cxnSp>
        <p:nvCxnSpPr>
          <p:cNvPr id="18" name="Conector recto de flecha 17"/>
          <p:cNvCxnSpPr>
            <a:stCxn id="6" idx="3"/>
            <a:endCxn id="15" idx="1"/>
          </p:cNvCxnSpPr>
          <p:nvPr/>
        </p:nvCxnSpPr>
        <p:spPr>
          <a:xfrm>
            <a:off x="4848225" y="2686050"/>
            <a:ext cx="396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6489700" y="2686050"/>
            <a:ext cx="396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8131175" y="2705100"/>
            <a:ext cx="542925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3797300" y="3149084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REGISTRO 1</a:t>
            </a:r>
            <a:endParaRPr lang="es-HN" dirty="0"/>
          </a:p>
        </p:txBody>
      </p:sp>
      <p:sp>
        <p:nvSpPr>
          <p:cNvPr id="65" name="CuadroTexto 64"/>
          <p:cNvSpPr txBox="1"/>
          <p:nvPr/>
        </p:nvSpPr>
        <p:spPr>
          <a:xfrm>
            <a:off x="3943350" y="4663043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REGISTRO 2</a:t>
            </a:r>
            <a:endParaRPr lang="es-HN" dirty="0"/>
          </a:p>
        </p:txBody>
      </p:sp>
      <p:sp>
        <p:nvSpPr>
          <p:cNvPr id="2" name="CuadroTexto 1"/>
          <p:cNvSpPr txBox="1"/>
          <p:nvPr/>
        </p:nvSpPr>
        <p:spPr>
          <a:xfrm>
            <a:off x="4616450" y="217210"/>
            <a:ext cx="372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800" b="1" dirty="0" smtClean="0"/>
              <a:t>EN MEMORIA</a:t>
            </a:r>
          </a:p>
        </p:txBody>
      </p:sp>
    </p:spTree>
    <p:extLst>
      <p:ext uri="{BB962C8B-B14F-4D97-AF65-F5344CB8AC3E}">
        <p14:creationId xmlns:p14="http://schemas.microsoft.com/office/powerpoint/2010/main" val="75683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0" y="-21511"/>
            <a:ext cx="622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4800" dirty="0" smtClean="0"/>
              <a:t>PARA EL ENTREGABLE 2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3505200" y="1066800"/>
            <a:ext cx="6997700" cy="5041900"/>
            <a:chOff x="3594100" y="711200"/>
            <a:chExt cx="8064500" cy="5981700"/>
          </a:xfrm>
        </p:grpSpPr>
        <p:sp>
          <p:nvSpPr>
            <p:cNvPr id="10" name="Rectángulo 9"/>
            <p:cNvSpPr/>
            <p:nvPr/>
          </p:nvSpPr>
          <p:spPr>
            <a:xfrm>
              <a:off x="3594100" y="711200"/>
              <a:ext cx="8064500" cy="5168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790950" y="711200"/>
              <a:ext cx="383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600" b="1" dirty="0" smtClean="0">
                  <a:solidFill>
                    <a:schemeClr val="bg1"/>
                  </a:solidFill>
                </a:rPr>
                <a:t>BLOQUE</a:t>
              </a:r>
              <a:endParaRPr lang="es-H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3594100" y="1357531"/>
              <a:ext cx="8064500" cy="53353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594100" y="1357531"/>
              <a:ext cx="2501900" cy="124596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2800" b="1" dirty="0" err="1" smtClean="0"/>
                <a:t>Int</a:t>
              </a:r>
              <a:r>
                <a:rPr lang="es-HN" sz="2800" b="1" dirty="0" smtClean="0"/>
                <a:t> </a:t>
              </a:r>
            </a:p>
            <a:p>
              <a:pPr algn="ctr"/>
              <a:r>
                <a:rPr lang="es-HN" sz="2800" b="1" dirty="0" smtClean="0"/>
                <a:t>anterior</a:t>
              </a:r>
              <a:endParaRPr lang="es-HN" sz="2800" b="1" dirty="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6096000" y="1357531"/>
              <a:ext cx="3060700" cy="124596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2800" b="1" dirty="0" err="1"/>
                <a:t>Int</a:t>
              </a:r>
              <a:r>
                <a:rPr lang="es-HN" sz="2800" b="1" dirty="0"/>
                <a:t> </a:t>
              </a:r>
            </a:p>
            <a:p>
              <a:pPr algn="ctr"/>
              <a:r>
                <a:rPr lang="es-HN" sz="2800" b="1" dirty="0" smtClean="0"/>
                <a:t>siguiente</a:t>
              </a:r>
              <a:endParaRPr lang="es-HN" sz="2800" b="1" dirty="0"/>
            </a:p>
            <a:p>
              <a:pPr algn="ctr"/>
              <a:endParaRPr lang="es-HN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9156700" y="1357531"/>
              <a:ext cx="2501900" cy="124596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2000" b="1" dirty="0" err="1"/>
                <a:t>Int</a:t>
              </a:r>
              <a:r>
                <a:rPr lang="es-HN" sz="2000" b="1" dirty="0"/>
                <a:t> </a:t>
              </a:r>
            </a:p>
            <a:p>
              <a:pPr algn="ctr"/>
              <a:r>
                <a:rPr lang="es-HN" sz="2000" b="1" dirty="0" smtClean="0"/>
                <a:t>Cantidad de Tablas</a:t>
              </a:r>
              <a:endParaRPr lang="es-HN" sz="2000" b="1" dirty="0"/>
            </a:p>
            <a:p>
              <a:pPr algn="ctr"/>
              <a:endParaRPr lang="es-HN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3594100" y="2603500"/>
              <a:ext cx="8064500" cy="1346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594100" y="3949700"/>
              <a:ext cx="8064500" cy="1346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594100" y="5295900"/>
              <a:ext cx="8064500" cy="1346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8813800" y="262890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10236200" y="262255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8813800" y="398780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10236200" y="398145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8813800" y="532130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10236200" y="531495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4699000" y="2984500"/>
              <a:ext cx="304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200" b="1" dirty="0" smtClean="0">
                  <a:solidFill>
                    <a:srgbClr val="FF0000"/>
                  </a:solidFill>
                </a:rPr>
                <a:t>NOMBRE TABLA</a:t>
              </a:r>
              <a:endParaRPr lang="es-HN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4679950" y="4266913"/>
              <a:ext cx="304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200" b="1" dirty="0" smtClean="0">
                  <a:solidFill>
                    <a:srgbClr val="FF0000"/>
                  </a:solidFill>
                </a:rPr>
                <a:t>NOMBRE TABLA</a:t>
              </a:r>
              <a:endParaRPr lang="es-HN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4699000" y="5575013"/>
              <a:ext cx="304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200" b="1" dirty="0" smtClean="0">
                  <a:solidFill>
                    <a:srgbClr val="FF0000"/>
                  </a:solidFill>
                </a:rPr>
                <a:t>NOMBRE TABLA</a:t>
              </a:r>
              <a:endParaRPr lang="es-HN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8851900" y="2717621"/>
              <a:ext cx="1231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b="1" dirty="0" err="1" smtClean="0">
                  <a:solidFill>
                    <a:schemeClr val="bg1"/>
                  </a:solidFill>
                </a:rPr>
                <a:t>Int</a:t>
              </a:r>
              <a:endParaRPr lang="es-HN" b="1" dirty="0">
                <a:solidFill>
                  <a:schemeClr val="bg1"/>
                </a:solidFill>
              </a:endParaRPr>
            </a:p>
            <a:p>
              <a:r>
                <a:rPr lang="es-HN" b="1" dirty="0" smtClean="0">
                  <a:solidFill>
                    <a:schemeClr val="bg1"/>
                  </a:solidFill>
                </a:rPr>
                <a:t>Primer lista de campos</a:t>
              </a:r>
              <a:endParaRPr lang="es-HN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10236200" y="2676435"/>
              <a:ext cx="1231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b="1" dirty="0" err="1" smtClean="0">
                  <a:solidFill>
                    <a:schemeClr val="bg1"/>
                  </a:solidFill>
                </a:rPr>
                <a:t>Int</a:t>
              </a:r>
              <a:endParaRPr lang="es-HN" b="1" dirty="0">
                <a:solidFill>
                  <a:schemeClr val="bg1"/>
                </a:solidFill>
              </a:endParaRPr>
            </a:p>
            <a:p>
              <a:r>
                <a:rPr lang="es-HN" b="1" dirty="0" smtClean="0">
                  <a:solidFill>
                    <a:schemeClr val="bg1"/>
                  </a:solidFill>
                </a:rPr>
                <a:t>Primer lista de registros</a:t>
              </a:r>
              <a:endParaRPr lang="es-HN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9004300" y="4025542"/>
              <a:ext cx="1231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b="1" dirty="0" err="1" smtClean="0">
                  <a:solidFill>
                    <a:schemeClr val="bg1"/>
                  </a:solidFill>
                </a:rPr>
                <a:t>Int</a:t>
              </a:r>
              <a:endParaRPr lang="es-HN" b="1" dirty="0">
                <a:solidFill>
                  <a:schemeClr val="bg1"/>
                </a:solidFill>
              </a:endParaRPr>
            </a:p>
            <a:p>
              <a:r>
                <a:rPr lang="es-HN" b="1" dirty="0" smtClean="0">
                  <a:solidFill>
                    <a:schemeClr val="bg1"/>
                  </a:solidFill>
                </a:rPr>
                <a:t>Primer lista de campos</a:t>
              </a:r>
              <a:endParaRPr lang="es-HN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10388600" y="3984356"/>
              <a:ext cx="1231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b="1" dirty="0" err="1" smtClean="0">
                  <a:solidFill>
                    <a:schemeClr val="bg1"/>
                  </a:solidFill>
                </a:rPr>
                <a:t>Int</a:t>
              </a:r>
              <a:endParaRPr lang="es-HN" b="1" dirty="0">
                <a:solidFill>
                  <a:schemeClr val="bg1"/>
                </a:solidFill>
              </a:endParaRPr>
            </a:p>
            <a:p>
              <a:r>
                <a:rPr lang="es-HN" b="1" dirty="0" smtClean="0">
                  <a:solidFill>
                    <a:schemeClr val="bg1"/>
                  </a:solidFill>
                </a:rPr>
                <a:t>Primer lista de registros</a:t>
              </a:r>
              <a:endParaRPr lang="es-HN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9023350" y="5371742"/>
              <a:ext cx="1231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b="1" dirty="0" err="1" smtClean="0">
                  <a:solidFill>
                    <a:schemeClr val="bg1"/>
                  </a:solidFill>
                </a:rPr>
                <a:t>Int</a:t>
              </a:r>
              <a:endParaRPr lang="es-HN" b="1" dirty="0">
                <a:solidFill>
                  <a:schemeClr val="bg1"/>
                </a:solidFill>
              </a:endParaRPr>
            </a:p>
            <a:p>
              <a:r>
                <a:rPr lang="es-HN" b="1" dirty="0" smtClean="0">
                  <a:solidFill>
                    <a:schemeClr val="bg1"/>
                  </a:solidFill>
                </a:rPr>
                <a:t>Primer lista de campos</a:t>
              </a:r>
              <a:endParaRPr lang="es-HN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10407650" y="5330556"/>
              <a:ext cx="1231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b="1" dirty="0" err="1" smtClean="0">
                  <a:solidFill>
                    <a:schemeClr val="bg1"/>
                  </a:solidFill>
                </a:rPr>
                <a:t>Int</a:t>
              </a:r>
              <a:endParaRPr lang="es-HN" b="1" dirty="0">
                <a:solidFill>
                  <a:schemeClr val="bg1"/>
                </a:solidFill>
              </a:endParaRPr>
            </a:p>
            <a:p>
              <a:r>
                <a:rPr lang="es-HN" b="1" dirty="0" smtClean="0">
                  <a:solidFill>
                    <a:schemeClr val="bg1"/>
                  </a:solidFill>
                </a:rPr>
                <a:t>Primer lista de registros</a:t>
              </a:r>
              <a:endParaRPr lang="es-HN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37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323" t="36979" r="61030" b="39958"/>
          <a:stretch/>
        </p:blipFill>
        <p:spPr>
          <a:xfrm>
            <a:off x="2451100" y="177799"/>
            <a:ext cx="7023100" cy="341749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8800" y="3949700"/>
            <a:ext cx="1099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El primer -1 ----------</a:t>
            </a:r>
            <a:r>
              <a:rPr lang="es-HN" dirty="0" smtClean="0">
                <a:sym typeface="Wingdings" panose="05000000000000000000" pitchFamily="2" charset="2"/>
              </a:rPr>
              <a:t> pertenece al bloque anterior</a:t>
            </a:r>
          </a:p>
          <a:p>
            <a:r>
              <a:rPr lang="es-HN" dirty="0" smtClean="0">
                <a:sym typeface="Wingdings" panose="05000000000000000000" pitchFamily="2" charset="2"/>
              </a:rPr>
              <a:t>El segundo -1--------- pertenece al bloque siguiente</a:t>
            </a:r>
          </a:p>
          <a:p>
            <a:r>
              <a:rPr lang="es-HN" dirty="0" smtClean="0">
                <a:sym typeface="Wingdings" panose="05000000000000000000" pitchFamily="2" charset="2"/>
              </a:rPr>
              <a:t>El 4 ---------------------- pertenece a la cantidad de tablas que soporta ese bloque</a:t>
            </a:r>
          </a:p>
          <a:p>
            <a:r>
              <a:rPr lang="es-HN" dirty="0" smtClean="0">
                <a:sym typeface="Wingdings" panose="05000000000000000000" pitchFamily="2" charset="2"/>
              </a:rPr>
              <a:t>El nombre es obvio</a:t>
            </a:r>
          </a:p>
          <a:p>
            <a:r>
              <a:rPr lang="es-HN" dirty="0" smtClean="0">
                <a:sym typeface="Wingdings" panose="05000000000000000000" pitchFamily="2" charset="2"/>
              </a:rPr>
              <a:t>El -1 después del nombre ------ pertenece a la primera lista de campos</a:t>
            </a:r>
          </a:p>
          <a:p>
            <a:r>
              <a:rPr lang="es-HN" dirty="0" smtClean="0">
                <a:sym typeface="Wingdings" panose="05000000000000000000" pitchFamily="2" charset="2"/>
              </a:rPr>
              <a:t>El segundo -1 después del nombre----- pertenece a la primera lista de registros</a:t>
            </a:r>
          </a:p>
          <a:p>
            <a:r>
              <a:rPr lang="es-HN" dirty="0" smtClean="0">
                <a:sym typeface="Wingdings" panose="05000000000000000000" pitchFamily="2" charset="2"/>
              </a:rPr>
              <a:t>Lo demás es sucesivo, si ves en el código no sigue guardando después que la lista de tablas es mayor a cuatro </a:t>
            </a:r>
            <a:r>
              <a:rPr lang="es-HN" dirty="0" err="1" smtClean="0">
                <a:sym typeface="Wingdings" panose="05000000000000000000" pitchFamily="2" charset="2"/>
              </a:rPr>
              <a:t>xq</a:t>
            </a:r>
            <a:r>
              <a:rPr lang="es-HN" dirty="0" smtClean="0">
                <a:sym typeface="Wingdings" panose="05000000000000000000" pitchFamily="2" charset="2"/>
              </a:rPr>
              <a:t> eso ya </a:t>
            </a:r>
            <a:r>
              <a:rPr lang="es-HN" smtClean="0">
                <a:sym typeface="Wingdings" panose="05000000000000000000" pitchFamily="2" charset="2"/>
              </a:rPr>
              <a:t>esta  validado.</a:t>
            </a:r>
          </a:p>
        </p:txBody>
      </p:sp>
    </p:spTree>
    <p:extLst>
      <p:ext uri="{BB962C8B-B14F-4D97-AF65-F5344CB8AC3E}">
        <p14:creationId xmlns:p14="http://schemas.microsoft.com/office/powerpoint/2010/main" val="183840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8515" y="419100"/>
            <a:ext cx="1966685" cy="1424214"/>
            <a:chOff x="3594100" y="711200"/>
            <a:chExt cx="8064500" cy="5981700"/>
          </a:xfrm>
        </p:grpSpPr>
        <p:sp>
          <p:nvSpPr>
            <p:cNvPr id="3" name="Rectángulo 2"/>
            <p:cNvSpPr/>
            <p:nvPr/>
          </p:nvSpPr>
          <p:spPr>
            <a:xfrm>
              <a:off x="3594100" y="711200"/>
              <a:ext cx="8064500" cy="5168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790950" y="711200"/>
              <a:ext cx="3835400" cy="5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00" b="1" dirty="0" smtClean="0">
                  <a:solidFill>
                    <a:schemeClr val="bg1"/>
                  </a:solidFill>
                </a:rPr>
                <a:t>BLOQUE</a:t>
              </a:r>
              <a:endParaRPr lang="es-H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594100" y="1357531"/>
              <a:ext cx="8064500" cy="53353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594100" y="1357531"/>
              <a:ext cx="2501900" cy="124596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500" b="1" dirty="0" err="1" smtClean="0"/>
                <a:t>Int</a:t>
              </a:r>
              <a:r>
                <a:rPr lang="es-HN" sz="500" b="1" dirty="0" smtClean="0"/>
                <a:t> </a:t>
              </a:r>
            </a:p>
            <a:p>
              <a:pPr algn="ctr"/>
              <a:r>
                <a:rPr lang="es-HN" sz="500" b="1" dirty="0" smtClean="0"/>
                <a:t>anterior</a:t>
              </a:r>
              <a:endParaRPr lang="es-HN" sz="500" b="1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6096000" y="1357531"/>
              <a:ext cx="3060700" cy="124596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400" b="1" dirty="0" err="1"/>
                <a:t>Int</a:t>
              </a:r>
              <a:r>
                <a:rPr lang="es-HN" sz="400" b="1" dirty="0"/>
                <a:t> </a:t>
              </a:r>
            </a:p>
            <a:p>
              <a:pPr algn="ctr"/>
              <a:r>
                <a:rPr lang="es-HN" sz="400" b="1" dirty="0" smtClean="0"/>
                <a:t>siguiente</a:t>
              </a:r>
              <a:endParaRPr lang="es-HN" sz="400" b="1" dirty="0"/>
            </a:p>
            <a:p>
              <a:pPr algn="ctr"/>
              <a:endParaRPr lang="es-HN" sz="100" dirty="0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156700" y="1357531"/>
              <a:ext cx="2501900" cy="124596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400" b="1" dirty="0" err="1"/>
                <a:t>Int</a:t>
              </a:r>
              <a:r>
                <a:rPr lang="es-HN" sz="400" b="1" dirty="0"/>
                <a:t> </a:t>
              </a:r>
            </a:p>
            <a:p>
              <a:pPr algn="ctr"/>
              <a:r>
                <a:rPr lang="es-HN" sz="400" b="1" dirty="0" smtClean="0"/>
                <a:t>Cantidad de Tablas</a:t>
              </a:r>
              <a:endParaRPr lang="es-HN" sz="400" b="1" dirty="0"/>
            </a:p>
            <a:p>
              <a:pPr algn="ctr"/>
              <a:endParaRPr lang="es-HN" sz="300" dirty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3594100" y="2603500"/>
              <a:ext cx="8064500" cy="1346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594100" y="3949700"/>
              <a:ext cx="8064500" cy="1346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3594100" y="5295900"/>
              <a:ext cx="8064500" cy="1346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813800" y="262890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0236200" y="262255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8813800" y="398780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10236200" y="398145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8813800" y="532130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0236200" y="531495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699000" y="2984499"/>
              <a:ext cx="3048000" cy="5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00" b="1" dirty="0" smtClean="0">
                  <a:solidFill>
                    <a:srgbClr val="FF0000"/>
                  </a:solidFill>
                </a:rPr>
                <a:t>NOMBRE TABLA</a:t>
              </a:r>
              <a:endParaRPr lang="es-HN" sz="3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4679950" y="4266914"/>
              <a:ext cx="3048000" cy="5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00" b="1" dirty="0" smtClean="0">
                  <a:solidFill>
                    <a:srgbClr val="FF0000"/>
                  </a:solidFill>
                </a:rPr>
                <a:t>NOMBRE TABLA</a:t>
              </a:r>
              <a:endParaRPr lang="es-HN" sz="3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4699000" y="5575011"/>
              <a:ext cx="3048000" cy="5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00" b="1" dirty="0" smtClean="0">
                  <a:solidFill>
                    <a:srgbClr val="FF0000"/>
                  </a:solidFill>
                </a:rPr>
                <a:t>NOMBRE TABLA</a:t>
              </a:r>
              <a:endParaRPr lang="es-HN" sz="3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8851900" y="2717620"/>
              <a:ext cx="1231900" cy="73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campos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0236200" y="2676434"/>
              <a:ext cx="1231900" cy="85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registros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9004300" y="4025544"/>
              <a:ext cx="1231900" cy="73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campos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0388600" y="3984357"/>
              <a:ext cx="1231900" cy="85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registros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9023350" y="5371741"/>
              <a:ext cx="1231900" cy="73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campos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0407650" y="5330554"/>
              <a:ext cx="1231900" cy="85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registros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3244868" y="405493"/>
            <a:ext cx="1966685" cy="1424214"/>
            <a:chOff x="3594100" y="711200"/>
            <a:chExt cx="8064500" cy="5981700"/>
          </a:xfrm>
        </p:grpSpPr>
        <p:sp>
          <p:nvSpPr>
            <p:cNvPr id="28" name="Rectángulo 27"/>
            <p:cNvSpPr/>
            <p:nvPr/>
          </p:nvSpPr>
          <p:spPr>
            <a:xfrm>
              <a:off x="3594100" y="711200"/>
              <a:ext cx="8064500" cy="5168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790950" y="711200"/>
              <a:ext cx="3835400" cy="5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00" b="1" dirty="0" smtClean="0">
                  <a:solidFill>
                    <a:schemeClr val="bg1"/>
                  </a:solidFill>
                </a:rPr>
                <a:t>BLOQUE</a:t>
              </a:r>
              <a:endParaRPr lang="es-H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594100" y="1357531"/>
              <a:ext cx="8064500" cy="53353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3594100" y="1357531"/>
              <a:ext cx="2501900" cy="124596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500" b="1" dirty="0" err="1" smtClean="0"/>
                <a:t>Int</a:t>
              </a:r>
              <a:r>
                <a:rPr lang="es-HN" sz="500" b="1" dirty="0" smtClean="0"/>
                <a:t> </a:t>
              </a:r>
            </a:p>
            <a:p>
              <a:pPr algn="ctr"/>
              <a:r>
                <a:rPr lang="es-HN" sz="500" b="1" dirty="0" smtClean="0"/>
                <a:t>anterior</a:t>
              </a:r>
              <a:endParaRPr lang="es-HN" sz="500" b="1" dirty="0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6096000" y="1357531"/>
              <a:ext cx="3060700" cy="124596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400" b="1" dirty="0" err="1"/>
                <a:t>Int</a:t>
              </a:r>
              <a:r>
                <a:rPr lang="es-HN" sz="400" b="1" dirty="0"/>
                <a:t> </a:t>
              </a:r>
            </a:p>
            <a:p>
              <a:pPr algn="ctr"/>
              <a:r>
                <a:rPr lang="es-HN" sz="400" b="1" dirty="0" smtClean="0"/>
                <a:t>siguiente</a:t>
              </a:r>
              <a:endParaRPr lang="es-HN" sz="400" b="1" dirty="0"/>
            </a:p>
            <a:p>
              <a:pPr algn="ctr"/>
              <a:endParaRPr lang="es-HN" sz="100" dirty="0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9156700" y="1357531"/>
              <a:ext cx="2501900" cy="124596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400" b="1" dirty="0" err="1"/>
                <a:t>Int</a:t>
              </a:r>
              <a:r>
                <a:rPr lang="es-HN" sz="400" b="1" dirty="0"/>
                <a:t> </a:t>
              </a:r>
            </a:p>
            <a:p>
              <a:pPr algn="ctr"/>
              <a:r>
                <a:rPr lang="es-HN" sz="400" b="1" dirty="0" smtClean="0"/>
                <a:t>Cantidad de Tablas</a:t>
              </a:r>
              <a:endParaRPr lang="es-HN" sz="400" b="1" dirty="0"/>
            </a:p>
            <a:p>
              <a:pPr algn="ctr"/>
              <a:endParaRPr lang="es-HN" sz="300" dirty="0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3594100" y="2603500"/>
              <a:ext cx="8064500" cy="1346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3594100" y="3949700"/>
              <a:ext cx="8064500" cy="1346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3594100" y="5295900"/>
              <a:ext cx="8064500" cy="1346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8813800" y="262890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10236200" y="262255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8813800" y="398780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10236200" y="398145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8813800" y="532130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10236200" y="531495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4699000" y="2984499"/>
              <a:ext cx="3048000" cy="5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00" b="1" dirty="0" smtClean="0">
                  <a:solidFill>
                    <a:srgbClr val="FF0000"/>
                  </a:solidFill>
                </a:rPr>
                <a:t>NOMBRE TABLA</a:t>
              </a:r>
              <a:endParaRPr lang="es-HN" sz="3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4679950" y="4266914"/>
              <a:ext cx="3048000" cy="5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00" b="1" dirty="0" smtClean="0">
                  <a:solidFill>
                    <a:srgbClr val="FF0000"/>
                  </a:solidFill>
                </a:rPr>
                <a:t>NOMBRE TABLA</a:t>
              </a:r>
              <a:endParaRPr lang="es-HN" sz="3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4699000" y="5575011"/>
              <a:ext cx="3048000" cy="5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00" b="1" dirty="0" smtClean="0">
                  <a:solidFill>
                    <a:srgbClr val="FF0000"/>
                  </a:solidFill>
                </a:rPr>
                <a:t>NOMBRE TABLA</a:t>
              </a:r>
              <a:endParaRPr lang="es-HN" sz="3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8851900" y="2717620"/>
              <a:ext cx="1231900" cy="73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campos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0236200" y="2676434"/>
              <a:ext cx="1231900" cy="85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registros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9004300" y="4025544"/>
              <a:ext cx="1231900" cy="73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campos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10388600" y="3984357"/>
              <a:ext cx="1231900" cy="85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registros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9023350" y="5371741"/>
              <a:ext cx="1231900" cy="73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campos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10407650" y="5330554"/>
              <a:ext cx="1231900" cy="85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registros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6237198" y="428389"/>
            <a:ext cx="1966685" cy="1424214"/>
            <a:chOff x="3594100" y="711200"/>
            <a:chExt cx="8064500" cy="5981700"/>
          </a:xfrm>
        </p:grpSpPr>
        <p:sp>
          <p:nvSpPr>
            <p:cNvPr id="53" name="Rectángulo 52"/>
            <p:cNvSpPr/>
            <p:nvPr/>
          </p:nvSpPr>
          <p:spPr>
            <a:xfrm>
              <a:off x="3594100" y="711200"/>
              <a:ext cx="8064500" cy="5168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3790950" y="711200"/>
              <a:ext cx="3835400" cy="5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00" b="1" dirty="0" smtClean="0">
                  <a:solidFill>
                    <a:schemeClr val="bg1"/>
                  </a:solidFill>
                </a:rPr>
                <a:t>BLOQUE</a:t>
              </a:r>
              <a:endParaRPr lang="es-H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3594100" y="1357531"/>
              <a:ext cx="8064500" cy="53353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3594100" y="1357531"/>
              <a:ext cx="2501900" cy="124596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500" b="1" dirty="0" err="1" smtClean="0"/>
                <a:t>Int</a:t>
              </a:r>
              <a:r>
                <a:rPr lang="es-HN" sz="500" b="1" dirty="0" smtClean="0"/>
                <a:t> </a:t>
              </a:r>
            </a:p>
            <a:p>
              <a:pPr algn="ctr"/>
              <a:r>
                <a:rPr lang="es-HN" sz="500" b="1" dirty="0" smtClean="0"/>
                <a:t>anterior</a:t>
              </a:r>
              <a:endParaRPr lang="es-HN" sz="500" b="1" dirty="0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6096000" y="1357531"/>
              <a:ext cx="3060700" cy="124596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400" b="1" dirty="0" err="1"/>
                <a:t>Int</a:t>
              </a:r>
              <a:r>
                <a:rPr lang="es-HN" sz="400" b="1" dirty="0"/>
                <a:t> </a:t>
              </a:r>
            </a:p>
            <a:p>
              <a:pPr algn="ctr"/>
              <a:r>
                <a:rPr lang="es-HN" sz="400" b="1" dirty="0" smtClean="0"/>
                <a:t>siguiente</a:t>
              </a:r>
              <a:endParaRPr lang="es-HN" sz="400" b="1" dirty="0"/>
            </a:p>
            <a:p>
              <a:pPr algn="ctr"/>
              <a:endParaRPr lang="es-HN" sz="100" dirty="0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9156700" y="1357531"/>
              <a:ext cx="2501900" cy="124596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400" b="1" dirty="0" err="1"/>
                <a:t>Int</a:t>
              </a:r>
              <a:r>
                <a:rPr lang="es-HN" sz="400" b="1" dirty="0"/>
                <a:t> </a:t>
              </a:r>
            </a:p>
            <a:p>
              <a:pPr algn="ctr"/>
              <a:r>
                <a:rPr lang="es-HN" sz="400" b="1" dirty="0" smtClean="0"/>
                <a:t>Cantidad de Tablas</a:t>
              </a:r>
              <a:endParaRPr lang="es-HN" sz="400" b="1" dirty="0"/>
            </a:p>
            <a:p>
              <a:pPr algn="ctr"/>
              <a:endParaRPr lang="es-HN" sz="300" dirty="0"/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3594100" y="2603500"/>
              <a:ext cx="8064500" cy="1346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3594100" y="3949700"/>
              <a:ext cx="8064500" cy="1346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3594100" y="5295900"/>
              <a:ext cx="8064500" cy="1346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8813800" y="262890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10236200" y="262255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8813800" y="398780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10236200" y="398145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8813800" y="532130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10236200" y="531495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4699000" y="2984499"/>
              <a:ext cx="3048000" cy="5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00" b="1" dirty="0" smtClean="0">
                  <a:solidFill>
                    <a:srgbClr val="FF0000"/>
                  </a:solidFill>
                </a:rPr>
                <a:t>NOMBRE TABLA</a:t>
              </a:r>
              <a:endParaRPr lang="es-HN" sz="3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4679950" y="4266914"/>
              <a:ext cx="3048000" cy="5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00" b="1" dirty="0" smtClean="0">
                  <a:solidFill>
                    <a:srgbClr val="FF0000"/>
                  </a:solidFill>
                </a:rPr>
                <a:t>NOMBRE TABLA</a:t>
              </a:r>
              <a:endParaRPr lang="es-HN" sz="3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4699000" y="5575011"/>
              <a:ext cx="3048000" cy="5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00" b="1" dirty="0" smtClean="0">
                  <a:solidFill>
                    <a:srgbClr val="FF0000"/>
                  </a:solidFill>
                </a:rPr>
                <a:t>NOMBRE TABLA</a:t>
              </a:r>
              <a:endParaRPr lang="es-HN" sz="300" b="1" dirty="0">
                <a:solidFill>
                  <a:srgbClr val="FF0000"/>
                </a:solidFill>
              </a:endParaRP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8851900" y="2717620"/>
              <a:ext cx="1231900" cy="73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campos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10236200" y="2676434"/>
              <a:ext cx="1231900" cy="85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registros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9004300" y="4025544"/>
              <a:ext cx="1231900" cy="73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campos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10388600" y="3984357"/>
              <a:ext cx="1231900" cy="85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registros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9023350" y="5371741"/>
              <a:ext cx="1231900" cy="73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campos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10407650" y="5330554"/>
              <a:ext cx="1231900" cy="85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registros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9132221" y="414782"/>
            <a:ext cx="1966685" cy="1424214"/>
            <a:chOff x="3594100" y="711200"/>
            <a:chExt cx="8064500" cy="5981700"/>
          </a:xfrm>
        </p:grpSpPr>
        <p:sp>
          <p:nvSpPr>
            <p:cNvPr id="78" name="Rectángulo 77"/>
            <p:cNvSpPr/>
            <p:nvPr/>
          </p:nvSpPr>
          <p:spPr>
            <a:xfrm>
              <a:off x="3594100" y="711200"/>
              <a:ext cx="8064500" cy="5168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3790950" y="711200"/>
              <a:ext cx="3835400" cy="5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00" b="1" dirty="0" smtClean="0">
                  <a:solidFill>
                    <a:schemeClr val="bg1"/>
                  </a:solidFill>
                </a:rPr>
                <a:t>BLOQUE</a:t>
              </a:r>
              <a:endParaRPr lang="es-H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3594100" y="1357531"/>
              <a:ext cx="8064500" cy="53353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3594100" y="1357531"/>
              <a:ext cx="2501900" cy="124596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500" b="1" dirty="0" err="1" smtClean="0"/>
                <a:t>Int</a:t>
              </a:r>
              <a:r>
                <a:rPr lang="es-HN" sz="500" b="1" dirty="0" smtClean="0"/>
                <a:t> </a:t>
              </a:r>
            </a:p>
            <a:p>
              <a:pPr algn="ctr"/>
              <a:r>
                <a:rPr lang="es-HN" sz="500" b="1" dirty="0" smtClean="0"/>
                <a:t>anterior</a:t>
              </a:r>
              <a:endParaRPr lang="es-HN" sz="500" b="1" dirty="0"/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6096000" y="1357531"/>
              <a:ext cx="3060700" cy="124596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400" b="1" dirty="0" err="1"/>
                <a:t>Int</a:t>
              </a:r>
              <a:r>
                <a:rPr lang="es-HN" sz="400" b="1" dirty="0"/>
                <a:t> </a:t>
              </a:r>
            </a:p>
            <a:p>
              <a:pPr algn="ctr"/>
              <a:r>
                <a:rPr lang="es-HN" sz="400" b="1" dirty="0" smtClean="0"/>
                <a:t>siguiente</a:t>
              </a:r>
              <a:endParaRPr lang="es-HN" sz="400" b="1" dirty="0"/>
            </a:p>
            <a:p>
              <a:pPr algn="ctr"/>
              <a:endParaRPr lang="es-HN" sz="100" dirty="0"/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9156700" y="1357531"/>
              <a:ext cx="2501900" cy="124596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HN" sz="400" b="1" dirty="0" err="1"/>
                <a:t>Int</a:t>
              </a:r>
              <a:r>
                <a:rPr lang="es-HN" sz="400" b="1" dirty="0"/>
                <a:t> </a:t>
              </a:r>
            </a:p>
            <a:p>
              <a:pPr algn="ctr"/>
              <a:r>
                <a:rPr lang="es-HN" sz="400" b="1" dirty="0" smtClean="0"/>
                <a:t>Cantidad de Tablas</a:t>
              </a:r>
              <a:endParaRPr lang="es-HN" sz="400" b="1" dirty="0"/>
            </a:p>
            <a:p>
              <a:pPr algn="ctr"/>
              <a:endParaRPr lang="es-HN" sz="300" dirty="0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3594100" y="2603500"/>
              <a:ext cx="8064500" cy="1346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3594100" y="3949700"/>
              <a:ext cx="8064500" cy="1346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3594100" y="5295900"/>
              <a:ext cx="8064500" cy="1346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8813800" y="262890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10236200" y="262255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8813800" y="398780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90" name="Rectángulo 89"/>
            <p:cNvSpPr/>
            <p:nvPr/>
          </p:nvSpPr>
          <p:spPr>
            <a:xfrm>
              <a:off x="10236200" y="398145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91" name="Rectángulo 90"/>
            <p:cNvSpPr/>
            <p:nvPr/>
          </p:nvSpPr>
          <p:spPr>
            <a:xfrm>
              <a:off x="8813800" y="532130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10236200" y="5314950"/>
              <a:ext cx="1422400" cy="132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4699000" y="2984499"/>
              <a:ext cx="3048000" cy="5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00" b="1" dirty="0" smtClean="0">
                  <a:solidFill>
                    <a:srgbClr val="FF0000"/>
                  </a:solidFill>
                </a:rPr>
                <a:t>NOMBRE TABLA</a:t>
              </a:r>
              <a:endParaRPr lang="es-HN" sz="3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4679950" y="4266914"/>
              <a:ext cx="3048000" cy="5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00" b="1" dirty="0" smtClean="0">
                  <a:solidFill>
                    <a:srgbClr val="FF0000"/>
                  </a:solidFill>
                </a:rPr>
                <a:t>NOMBRE TABLA</a:t>
              </a:r>
              <a:endParaRPr lang="es-HN" sz="3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4699000" y="5575011"/>
              <a:ext cx="3048000" cy="5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00" b="1" dirty="0" smtClean="0">
                  <a:solidFill>
                    <a:srgbClr val="FF0000"/>
                  </a:solidFill>
                </a:rPr>
                <a:t>NOMBRE TABLA</a:t>
              </a:r>
              <a:endParaRPr lang="es-HN" sz="3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8851900" y="2717620"/>
              <a:ext cx="1231900" cy="73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campos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10236200" y="2676434"/>
              <a:ext cx="1231900" cy="85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registros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9004300" y="4025544"/>
              <a:ext cx="1231900" cy="73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campos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10388600" y="3984357"/>
              <a:ext cx="1231900" cy="85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registros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9023350" y="5371741"/>
              <a:ext cx="1231900" cy="73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campos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CuadroTexto 100"/>
            <p:cNvSpPr txBox="1"/>
            <p:nvPr/>
          </p:nvSpPr>
          <p:spPr>
            <a:xfrm>
              <a:off x="10407650" y="5330554"/>
              <a:ext cx="1231900" cy="85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00" b="1" dirty="0" err="1" smtClean="0">
                  <a:solidFill>
                    <a:schemeClr val="bg1"/>
                  </a:solidFill>
                </a:rPr>
                <a:t>Int</a:t>
              </a:r>
              <a:endParaRPr lang="es-HN" sz="200" b="1" dirty="0">
                <a:solidFill>
                  <a:schemeClr val="bg1"/>
                </a:solidFill>
              </a:endParaRPr>
            </a:p>
            <a:p>
              <a:r>
                <a:rPr lang="es-HN" sz="200" b="1" dirty="0" smtClean="0">
                  <a:solidFill>
                    <a:schemeClr val="bg1"/>
                  </a:solidFill>
                </a:rPr>
                <a:t>Primer lista de registros</a:t>
              </a:r>
              <a:endParaRPr lang="es-HN" sz="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3" name="Conector recto de flecha 102"/>
          <p:cNvCxnSpPr>
            <a:endCxn id="36" idx="1"/>
          </p:cNvCxnSpPr>
          <p:nvPr/>
        </p:nvCxnSpPr>
        <p:spPr>
          <a:xfrm>
            <a:off x="2235200" y="1203834"/>
            <a:ext cx="1009668" cy="4535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/>
          <p:nvPr/>
        </p:nvCxnSpPr>
        <p:spPr>
          <a:xfrm>
            <a:off x="5226231" y="1141889"/>
            <a:ext cx="1009668" cy="4535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8194591" y="974379"/>
            <a:ext cx="1009668" cy="4535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60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364</Words>
  <Application>Microsoft Office PowerPoint</Application>
  <PresentationFormat>Panorámica</PresentationFormat>
  <Paragraphs>134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Fajardo</dc:creator>
  <cp:lastModifiedBy>Luis Fajardo</cp:lastModifiedBy>
  <cp:revision>12</cp:revision>
  <dcterms:created xsi:type="dcterms:W3CDTF">2016-10-25T02:01:06Z</dcterms:created>
  <dcterms:modified xsi:type="dcterms:W3CDTF">2016-11-15T20:13:04Z</dcterms:modified>
</cp:coreProperties>
</file>