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28/10/2016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9820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28/10/2016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119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28/10/2016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9068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28/10/2016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143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28/10/2016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6061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28/10/2016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043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28/10/2016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0782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28/10/2016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4017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28/10/2016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2731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28/10/2016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208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28/10/2016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322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0B40-CE33-4CFC-B1B9-E881A0D2F4CD}" type="datetimeFigureOut">
              <a:rPr lang="es-HN" smtClean="0"/>
              <a:t>28/10/2016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829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79400" y="203200"/>
            <a:ext cx="1333500" cy="8001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6" name="Rectángulo 25"/>
          <p:cNvSpPr/>
          <p:nvPr/>
        </p:nvSpPr>
        <p:spPr>
          <a:xfrm>
            <a:off x="2298700" y="203200"/>
            <a:ext cx="1333500" cy="8001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8" name="Rectángulo 37"/>
          <p:cNvSpPr/>
          <p:nvPr/>
        </p:nvSpPr>
        <p:spPr>
          <a:xfrm>
            <a:off x="4203700" y="203200"/>
            <a:ext cx="1333500" cy="8001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9" name="Rectángulo 38"/>
          <p:cNvSpPr/>
          <p:nvPr/>
        </p:nvSpPr>
        <p:spPr>
          <a:xfrm>
            <a:off x="6108700" y="203200"/>
            <a:ext cx="1333500" cy="8001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0" name="Rectángulo 39"/>
          <p:cNvSpPr/>
          <p:nvPr/>
        </p:nvSpPr>
        <p:spPr>
          <a:xfrm>
            <a:off x="8013700" y="203200"/>
            <a:ext cx="1333500" cy="8001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7" name="Conector recto de flecha 6"/>
          <p:cNvCxnSpPr>
            <a:stCxn id="3" idx="3"/>
            <a:endCxn id="26" idx="1"/>
          </p:cNvCxnSpPr>
          <p:nvPr/>
        </p:nvCxnSpPr>
        <p:spPr>
          <a:xfrm>
            <a:off x="1612900" y="6032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3517900" y="6032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5422900" y="60325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7327900" y="5842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830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Fajardo</dc:creator>
  <cp:lastModifiedBy>Luis Fajardo</cp:lastModifiedBy>
  <cp:revision>4</cp:revision>
  <dcterms:created xsi:type="dcterms:W3CDTF">2016-10-25T02:01:06Z</dcterms:created>
  <dcterms:modified xsi:type="dcterms:W3CDTF">2016-10-29T01:03:52Z</dcterms:modified>
</cp:coreProperties>
</file>