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24/10/2016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9820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24/10/2016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119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24/10/2016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9068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24/10/2016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143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24/10/2016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6061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24/10/2016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043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24/10/2016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0782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24/10/2016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4017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24/10/2016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2731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24/10/2016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208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0B40-CE33-4CFC-B1B9-E881A0D2F4CD}" type="datetimeFigureOut">
              <a:rPr lang="es-HN" smtClean="0"/>
              <a:t>24/10/2016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322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0B40-CE33-4CFC-B1B9-E881A0D2F4CD}" type="datetimeFigureOut">
              <a:rPr lang="es-HN" smtClean="0"/>
              <a:t>24/10/2016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21754-725E-4E22-BF35-F90B1FC235EC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829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0500" y="127000"/>
            <a:ext cx="24003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MI TABLA</a:t>
            </a:r>
            <a:endParaRPr lang="es-HN" dirty="0"/>
          </a:p>
        </p:txBody>
      </p:sp>
      <p:cxnSp>
        <p:nvCxnSpPr>
          <p:cNvPr id="4" name="Conector recto de flecha 3"/>
          <p:cNvCxnSpPr>
            <a:stCxn id="2" idx="3"/>
          </p:cNvCxnSpPr>
          <p:nvPr/>
        </p:nvCxnSpPr>
        <p:spPr>
          <a:xfrm>
            <a:off x="2590800" y="717550"/>
            <a:ext cx="16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203700" y="532884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NULL</a:t>
            </a:r>
          </a:p>
        </p:txBody>
      </p:sp>
      <p:cxnSp>
        <p:nvCxnSpPr>
          <p:cNvPr id="10" name="Conector angular 9"/>
          <p:cNvCxnSpPr>
            <a:stCxn id="2" idx="2"/>
          </p:cNvCxnSpPr>
          <p:nvPr/>
        </p:nvCxnSpPr>
        <p:spPr>
          <a:xfrm rot="16200000" flipH="1">
            <a:off x="1755775" y="942975"/>
            <a:ext cx="990600" cy="1720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redondeado 10"/>
          <p:cNvSpPr/>
          <p:nvPr/>
        </p:nvSpPr>
        <p:spPr>
          <a:xfrm>
            <a:off x="3111500" y="1898651"/>
            <a:ext cx="16764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CAMPO 1</a:t>
            </a:r>
            <a:endParaRPr lang="es-HN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800600" y="22987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5715000" y="1898651"/>
            <a:ext cx="17907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CAMPO 2</a:t>
            </a:r>
            <a:endParaRPr lang="es-HN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7505700" y="22987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17"/>
          <p:cNvSpPr/>
          <p:nvPr/>
        </p:nvSpPr>
        <p:spPr>
          <a:xfrm>
            <a:off x="8439150" y="1898650"/>
            <a:ext cx="1790700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/>
              <a:t>CAMPO 3</a:t>
            </a:r>
            <a:endParaRPr lang="es-HN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10229850" y="22733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11144250" y="2088634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NULL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377950" y="1529317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Ptr* </a:t>
            </a:r>
            <a:endParaRPr lang="es-HN" dirty="0"/>
          </a:p>
        </p:txBody>
      </p:sp>
      <p:cxnSp>
        <p:nvCxnSpPr>
          <p:cNvPr id="24" name="Conector recto de flecha 23"/>
          <p:cNvCxnSpPr>
            <a:stCxn id="11" idx="2"/>
          </p:cNvCxnSpPr>
          <p:nvPr/>
        </p:nvCxnSpPr>
        <p:spPr>
          <a:xfrm>
            <a:off x="3949700" y="2698751"/>
            <a:ext cx="0" cy="46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74346"/>
              </p:ext>
            </p:extLst>
          </p:nvPr>
        </p:nvGraphicFramePr>
        <p:xfrm>
          <a:off x="3073400" y="3162300"/>
          <a:ext cx="17589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0"/>
              </a:tblGrid>
              <a:tr h="370840">
                <a:tc>
                  <a:txBody>
                    <a:bodyPr/>
                    <a:lstStyle/>
                    <a:p>
                      <a:endParaRPr lang="es-H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H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H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Conector recto de flecha 27"/>
          <p:cNvCxnSpPr/>
          <p:nvPr/>
        </p:nvCxnSpPr>
        <p:spPr>
          <a:xfrm>
            <a:off x="6648450" y="2698750"/>
            <a:ext cx="0" cy="46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9334500" y="2670175"/>
            <a:ext cx="0" cy="46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80625"/>
              </p:ext>
            </p:extLst>
          </p:nvPr>
        </p:nvGraphicFramePr>
        <p:xfrm>
          <a:off x="5768975" y="3168135"/>
          <a:ext cx="17589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0"/>
              </a:tblGrid>
              <a:tr h="370840">
                <a:tc>
                  <a:txBody>
                    <a:bodyPr/>
                    <a:lstStyle/>
                    <a:p>
                      <a:endParaRPr lang="es-H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H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H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88143"/>
              </p:ext>
            </p:extLst>
          </p:nvPr>
        </p:nvGraphicFramePr>
        <p:xfrm>
          <a:off x="8455025" y="3162299"/>
          <a:ext cx="17589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8950"/>
              </a:tblGrid>
              <a:tr h="370840">
                <a:tc>
                  <a:txBody>
                    <a:bodyPr/>
                    <a:lstStyle/>
                    <a:p>
                      <a:endParaRPr lang="es-H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H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H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H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2705100" y="964684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Para cada tabla crear campos </a:t>
            </a:r>
          </a:p>
          <a:p>
            <a:r>
              <a:rPr lang="es-HN" dirty="0" smtClean="0"/>
              <a:t>*Obligatorio</a:t>
            </a:r>
            <a:endParaRPr lang="es-HN" dirty="0"/>
          </a:p>
        </p:txBody>
      </p:sp>
      <p:sp>
        <p:nvSpPr>
          <p:cNvPr id="33" name="CuadroTexto 32"/>
          <p:cNvSpPr txBox="1"/>
          <p:nvPr/>
        </p:nvSpPr>
        <p:spPr>
          <a:xfrm>
            <a:off x="793750" y="3288784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Para cada campo crear registros </a:t>
            </a:r>
          </a:p>
          <a:p>
            <a:r>
              <a:rPr lang="es-HN" dirty="0" smtClean="0"/>
              <a:t>*Opcional</a:t>
            </a:r>
            <a:endParaRPr lang="es-HN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940175" y="272680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Ptr* </a:t>
            </a:r>
            <a:endParaRPr lang="es-HN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772275" y="274740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Ptr* </a:t>
            </a:r>
            <a:endParaRPr lang="es-HN" dirty="0"/>
          </a:p>
        </p:txBody>
      </p:sp>
      <p:sp>
        <p:nvSpPr>
          <p:cNvPr id="36" name="CuadroTexto 35"/>
          <p:cNvSpPr txBox="1"/>
          <p:nvPr/>
        </p:nvSpPr>
        <p:spPr>
          <a:xfrm>
            <a:off x="9458324" y="2717283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 smtClean="0"/>
              <a:t>Ptr* 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756830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Fajardo</dc:creator>
  <cp:lastModifiedBy>Luis Fajardo</cp:lastModifiedBy>
  <cp:revision>1</cp:revision>
  <dcterms:created xsi:type="dcterms:W3CDTF">2016-10-25T02:01:06Z</dcterms:created>
  <dcterms:modified xsi:type="dcterms:W3CDTF">2016-10-25T02:09:10Z</dcterms:modified>
</cp:coreProperties>
</file>