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9820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19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9068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143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6061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43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78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4017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273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08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322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0B40-CE33-4CFC-B1B9-E881A0D2F4CD}" type="datetimeFigureOut">
              <a:rPr lang="es-HN" smtClean="0"/>
              <a:t>5/11/2016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829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2171700" y="901700"/>
            <a:ext cx="2222500" cy="12827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9" name="Rectángulo 58"/>
          <p:cNvSpPr/>
          <p:nvPr/>
        </p:nvSpPr>
        <p:spPr>
          <a:xfrm>
            <a:off x="2171700" y="2184400"/>
            <a:ext cx="8013700" cy="4470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" name="Rectángulo 2"/>
          <p:cNvSpPr/>
          <p:nvPr/>
        </p:nvSpPr>
        <p:spPr>
          <a:xfrm>
            <a:off x="2565400" y="1092200"/>
            <a:ext cx="1333500" cy="8001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TABLA 1</a:t>
            </a:r>
            <a:endParaRPr lang="es-HN" dirty="0"/>
          </a:p>
        </p:txBody>
      </p:sp>
      <p:sp>
        <p:nvSpPr>
          <p:cNvPr id="26" name="Rectángulo 25"/>
          <p:cNvSpPr/>
          <p:nvPr/>
        </p:nvSpPr>
        <p:spPr>
          <a:xfrm>
            <a:off x="4584700" y="10922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TABLA 2</a:t>
            </a:r>
            <a:endParaRPr lang="es-HN" dirty="0"/>
          </a:p>
        </p:txBody>
      </p:sp>
      <p:sp>
        <p:nvSpPr>
          <p:cNvPr id="38" name="Rectángulo 37"/>
          <p:cNvSpPr/>
          <p:nvPr/>
        </p:nvSpPr>
        <p:spPr>
          <a:xfrm>
            <a:off x="6489700" y="10922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TABLA 3</a:t>
            </a:r>
            <a:endParaRPr lang="es-HN" dirty="0"/>
          </a:p>
        </p:txBody>
      </p:sp>
      <p:cxnSp>
        <p:nvCxnSpPr>
          <p:cNvPr id="7" name="Conector recto de flecha 6"/>
          <p:cNvCxnSpPr>
            <a:stCxn id="3" idx="3"/>
            <a:endCxn id="26" idx="1"/>
          </p:cNvCxnSpPr>
          <p:nvPr/>
        </p:nvCxnSpPr>
        <p:spPr>
          <a:xfrm>
            <a:off x="3898900" y="14922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803900" y="14922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7708900" y="14922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23" idx="1"/>
          </p:cNvCxnSpPr>
          <p:nvPr/>
        </p:nvCxnSpPr>
        <p:spPr>
          <a:xfrm rot="16200000" flipH="1">
            <a:off x="2506660" y="2608262"/>
            <a:ext cx="1828804" cy="396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3619500" y="3149603"/>
            <a:ext cx="5765800" cy="114299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Rectángulo redondeado 43"/>
          <p:cNvSpPr/>
          <p:nvPr/>
        </p:nvSpPr>
        <p:spPr>
          <a:xfrm>
            <a:off x="3898900" y="3479800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5575300" y="3479800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7251700" y="3479800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cxnSp>
        <p:nvCxnSpPr>
          <p:cNvPr id="47" name="Conector recto de flecha 46"/>
          <p:cNvCxnSpPr>
            <a:endCxn id="45" idx="1"/>
          </p:cNvCxnSpPr>
          <p:nvPr/>
        </p:nvCxnSpPr>
        <p:spPr>
          <a:xfrm>
            <a:off x="5143500" y="3771900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813550" y="3797300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509000" y="3746500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3" idx="2"/>
          </p:cNvCxnSpPr>
          <p:nvPr/>
        </p:nvCxnSpPr>
        <p:spPr>
          <a:xfrm>
            <a:off x="6502400" y="4292600"/>
            <a:ext cx="0" cy="5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redondeado 51"/>
          <p:cNvSpPr/>
          <p:nvPr/>
        </p:nvSpPr>
        <p:spPr>
          <a:xfrm>
            <a:off x="3619500" y="4686305"/>
            <a:ext cx="5765800" cy="121284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3" name="Rectángulo redondeado 52"/>
          <p:cNvSpPr/>
          <p:nvPr/>
        </p:nvSpPr>
        <p:spPr>
          <a:xfrm>
            <a:off x="3898900" y="5086349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54" name="Rectángulo redondeado 53"/>
          <p:cNvSpPr/>
          <p:nvPr/>
        </p:nvSpPr>
        <p:spPr>
          <a:xfrm>
            <a:off x="5575300" y="5086349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251700" y="5086349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cxnSp>
        <p:nvCxnSpPr>
          <p:cNvPr id="56" name="Conector recto de flecha 55"/>
          <p:cNvCxnSpPr>
            <a:endCxn id="54" idx="1"/>
          </p:cNvCxnSpPr>
          <p:nvPr/>
        </p:nvCxnSpPr>
        <p:spPr>
          <a:xfrm>
            <a:off x="5143500" y="5378449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6813550" y="5403849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8509000" y="5353049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3" idx="2"/>
            <a:endCxn id="6" idx="1"/>
          </p:cNvCxnSpPr>
          <p:nvPr/>
        </p:nvCxnSpPr>
        <p:spPr>
          <a:xfrm rot="16200000" flipH="1">
            <a:off x="3021012" y="2103437"/>
            <a:ext cx="793750" cy="371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3603625" y="2368550"/>
            <a:ext cx="1244600" cy="635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1</a:t>
            </a:r>
            <a:endParaRPr lang="es-HN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5245100" y="2368550"/>
            <a:ext cx="1244600" cy="635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2</a:t>
            </a:r>
            <a:endParaRPr lang="es-HN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886575" y="2368550"/>
            <a:ext cx="1244600" cy="635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3</a:t>
            </a:r>
          </a:p>
        </p:txBody>
      </p:sp>
      <p:cxnSp>
        <p:nvCxnSpPr>
          <p:cNvPr id="18" name="Conector recto de flecha 17"/>
          <p:cNvCxnSpPr>
            <a:stCxn id="6" idx="3"/>
            <a:endCxn id="15" idx="1"/>
          </p:cNvCxnSpPr>
          <p:nvPr/>
        </p:nvCxnSpPr>
        <p:spPr>
          <a:xfrm>
            <a:off x="4848225" y="2686050"/>
            <a:ext cx="39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6489700" y="2686050"/>
            <a:ext cx="39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8131175" y="2705100"/>
            <a:ext cx="542925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797300" y="3149084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REGISTRO 1</a:t>
            </a:r>
            <a:endParaRPr lang="es-HN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943350" y="4663043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REGISTRO 2</a:t>
            </a:r>
            <a:endParaRPr lang="es-HN" dirty="0"/>
          </a:p>
        </p:txBody>
      </p:sp>
      <p:sp>
        <p:nvSpPr>
          <p:cNvPr id="2" name="CuadroTexto 1"/>
          <p:cNvSpPr txBox="1"/>
          <p:nvPr/>
        </p:nvSpPr>
        <p:spPr>
          <a:xfrm>
            <a:off x="4616450" y="217210"/>
            <a:ext cx="372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800" b="1" dirty="0" smtClean="0"/>
              <a:t>EN MEMORIA</a:t>
            </a:r>
          </a:p>
        </p:txBody>
      </p:sp>
    </p:spTree>
    <p:extLst>
      <p:ext uri="{BB962C8B-B14F-4D97-AF65-F5344CB8AC3E}">
        <p14:creationId xmlns:p14="http://schemas.microsoft.com/office/powerpoint/2010/main" val="7568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603500"/>
            <a:ext cx="12103100" cy="14859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" name="Rectángulo 2"/>
          <p:cNvSpPr/>
          <p:nvPr/>
        </p:nvSpPr>
        <p:spPr>
          <a:xfrm>
            <a:off x="406400" y="2324100"/>
            <a:ext cx="2273300" cy="2044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Rectángulo 3"/>
          <p:cNvSpPr/>
          <p:nvPr/>
        </p:nvSpPr>
        <p:spPr>
          <a:xfrm>
            <a:off x="2679700" y="2324100"/>
            <a:ext cx="2273300" cy="2044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Rectángulo 4"/>
          <p:cNvSpPr/>
          <p:nvPr/>
        </p:nvSpPr>
        <p:spPr>
          <a:xfrm>
            <a:off x="4953000" y="2324100"/>
            <a:ext cx="2273300" cy="2044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7226300" y="2324100"/>
            <a:ext cx="2273300" cy="2044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Rectángulo 6"/>
          <p:cNvSpPr/>
          <p:nvPr/>
        </p:nvSpPr>
        <p:spPr>
          <a:xfrm>
            <a:off x="9499600" y="2324100"/>
            <a:ext cx="2273300" cy="2044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717550" y="3048000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400" b="1" dirty="0" smtClean="0"/>
              <a:t>BLOQUE MD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679700" y="2324100"/>
            <a:ext cx="2273300" cy="469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37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38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Fajardo</dc:creator>
  <cp:lastModifiedBy>Luis Fajardo</cp:lastModifiedBy>
  <cp:revision>7</cp:revision>
  <dcterms:created xsi:type="dcterms:W3CDTF">2016-10-25T02:01:06Z</dcterms:created>
  <dcterms:modified xsi:type="dcterms:W3CDTF">2016-11-05T17:07:08Z</dcterms:modified>
</cp:coreProperties>
</file>