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30/10/2016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9820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30/10/2016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1191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30/10/2016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79068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30/10/2016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11434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30/10/2016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6061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30/10/2016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8043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30/10/2016</a:t>
            </a:fld>
            <a:endParaRPr lang="es-HN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0782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30/10/2016</a:t>
            </a:fld>
            <a:endParaRPr lang="es-HN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14017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30/10/2016</a:t>
            </a:fld>
            <a:endParaRPr lang="es-HN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62731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30/10/2016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2080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30/10/2016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3228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0B40-CE33-4CFC-B1B9-E881A0D2F4CD}" type="datetimeFigureOut">
              <a:rPr lang="es-HN" smtClean="0"/>
              <a:t>30/10/2016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829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ángulo 59"/>
          <p:cNvSpPr/>
          <p:nvPr/>
        </p:nvSpPr>
        <p:spPr>
          <a:xfrm>
            <a:off x="1714500" y="254000"/>
            <a:ext cx="2222500" cy="12827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9" name="Rectángulo 58"/>
          <p:cNvSpPr/>
          <p:nvPr/>
        </p:nvSpPr>
        <p:spPr>
          <a:xfrm>
            <a:off x="1714500" y="1536700"/>
            <a:ext cx="8013700" cy="44704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" name="Rectángulo 2"/>
          <p:cNvSpPr/>
          <p:nvPr/>
        </p:nvSpPr>
        <p:spPr>
          <a:xfrm>
            <a:off x="2108200" y="444500"/>
            <a:ext cx="1333500" cy="800100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TABLA 1</a:t>
            </a:r>
            <a:endParaRPr lang="es-HN" dirty="0"/>
          </a:p>
        </p:txBody>
      </p:sp>
      <p:sp>
        <p:nvSpPr>
          <p:cNvPr id="26" name="Rectángulo 25"/>
          <p:cNvSpPr/>
          <p:nvPr/>
        </p:nvSpPr>
        <p:spPr>
          <a:xfrm>
            <a:off x="4127500" y="444500"/>
            <a:ext cx="1333500" cy="8001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TABLA 2</a:t>
            </a:r>
            <a:endParaRPr lang="es-HN" dirty="0"/>
          </a:p>
        </p:txBody>
      </p:sp>
      <p:sp>
        <p:nvSpPr>
          <p:cNvPr id="38" name="Rectángulo 37"/>
          <p:cNvSpPr/>
          <p:nvPr/>
        </p:nvSpPr>
        <p:spPr>
          <a:xfrm>
            <a:off x="6032500" y="444500"/>
            <a:ext cx="1333500" cy="8001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TABLA 3</a:t>
            </a:r>
            <a:endParaRPr lang="es-HN" dirty="0"/>
          </a:p>
        </p:txBody>
      </p:sp>
      <p:cxnSp>
        <p:nvCxnSpPr>
          <p:cNvPr id="7" name="Conector recto de flecha 6"/>
          <p:cNvCxnSpPr>
            <a:stCxn id="3" idx="3"/>
            <a:endCxn id="26" idx="1"/>
          </p:cNvCxnSpPr>
          <p:nvPr/>
        </p:nvCxnSpPr>
        <p:spPr>
          <a:xfrm>
            <a:off x="3441700" y="84455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5346700" y="84455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7251700" y="84455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endCxn id="23" idx="1"/>
          </p:cNvCxnSpPr>
          <p:nvPr/>
        </p:nvCxnSpPr>
        <p:spPr>
          <a:xfrm rot="16200000" flipH="1">
            <a:off x="2049460" y="1960562"/>
            <a:ext cx="1828804" cy="3968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redondeado 22"/>
          <p:cNvSpPr/>
          <p:nvPr/>
        </p:nvSpPr>
        <p:spPr>
          <a:xfrm>
            <a:off x="3162300" y="2501903"/>
            <a:ext cx="5765800" cy="114299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4" name="Rectángulo redondeado 43"/>
          <p:cNvSpPr/>
          <p:nvPr/>
        </p:nvSpPr>
        <p:spPr>
          <a:xfrm>
            <a:off x="3441700" y="2832100"/>
            <a:ext cx="1244600" cy="635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DESC CAMPO 1</a:t>
            </a:r>
          </a:p>
        </p:txBody>
      </p:sp>
      <p:sp>
        <p:nvSpPr>
          <p:cNvPr id="45" name="Rectángulo redondeado 44"/>
          <p:cNvSpPr/>
          <p:nvPr/>
        </p:nvSpPr>
        <p:spPr>
          <a:xfrm>
            <a:off x="5118100" y="2832100"/>
            <a:ext cx="1244600" cy="635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DESC CAMPO 1</a:t>
            </a:r>
          </a:p>
        </p:txBody>
      </p:sp>
      <p:sp>
        <p:nvSpPr>
          <p:cNvPr id="46" name="Rectángulo redondeado 45"/>
          <p:cNvSpPr/>
          <p:nvPr/>
        </p:nvSpPr>
        <p:spPr>
          <a:xfrm>
            <a:off x="6794500" y="2832100"/>
            <a:ext cx="1244600" cy="635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DESC CAMPO 1</a:t>
            </a:r>
          </a:p>
        </p:txBody>
      </p:sp>
      <p:cxnSp>
        <p:nvCxnSpPr>
          <p:cNvPr id="47" name="Conector recto de flecha 46"/>
          <p:cNvCxnSpPr>
            <a:endCxn id="45" idx="1"/>
          </p:cNvCxnSpPr>
          <p:nvPr/>
        </p:nvCxnSpPr>
        <p:spPr>
          <a:xfrm>
            <a:off x="4686300" y="3124200"/>
            <a:ext cx="431800" cy="2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6356350" y="3149600"/>
            <a:ext cx="431800" cy="2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8051800" y="3098800"/>
            <a:ext cx="431800" cy="2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23" idx="2"/>
          </p:cNvCxnSpPr>
          <p:nvPr/>
        </p:nvCxnSpPr>
        <p:spPr>
          <a:xfrm>
            <a:off x="6045200" y="3644900"/>
            <a:ext cx="0" cy="59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redondeado 51"/>
          <p:cNvSpPr/>
          <p:nvPr/>
        </p:nvSpPr>
        <p:spPr>
          <a:xfrm>
            <a:off x="3162300" y="4038605"/>
            <a:ext cx="5765800" cy="121284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3" name="Rectángulo redondeado 52"/>
          <p:cNvSpPr/>
          <p:nvPr/>
        </p:nvSpPr>
        <p:spPr>
          <a:xfrm>
            <a:off x="3441700" y="4438649"/>
            <a:ext cx="1244600" cy="635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DESC CAMPO 1</a:t>
            </a:r>
          </a:p>
        </p:txBody>
      </p:sp>
      <p:sp>
        <p:nvSpPr>
          <p:cNvPr id="54" name="Rectángulo redondeado 53"/>
          <p:cNvSpPr/>
          <p:nvPr/>
        </p:nvSpPr>
        <p:spPr>
          <a:xfrm>
            <a:off x="5118100" y="4438649"/>
            <a:ext cx="1244600" cy="635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DESC CAMPO 1</a:t>
            </a:r>
          </a:p>
        </p:txBody>
      </p:sp>
      <p:sp>
        <p:nvSpPr>
          <p:cNvPr id="55" name="Rectángulo redondeado 54"/>
          <p:cNvSpPr/>
          <p:nvPr/>
        </p:nvSpPr>
        <p:spPr>
          <a:xfrm>
            <a:off x="6794500" y="4438649"/>
            <a:ext cx="1244600" cy="635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DESC CAMPO 1</a:t>
            </a:r>
          </a:p>
        </p:txBody>
      </p:sp>
      <p:cxnSp>
        <p:nvCxnSpPr>
          <p:cNvPr id="56" name="Conector recto de flecha 55"/>
          <p:cNvCxnSpPr>
            <a:endCxn id="54" idx="1"/>
          </p:cNvCxnSpPr>
          <p:nvPr/>
        </p:nvCxnSpPr>
        <p:spPr>
          <a:xfrm>
            <a:off x="4686300" y="4730749"/>
            <a:ext cx="431800" cy="2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>
            <a:off x="6356350" y="4756149"/>
            <a:ext cx="431800" cy="2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>
            <a:off x="8051800" y="4705349"/>
            <a:ext cx="431800" cy="2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ector angular 11"/>
          <p:cNvCxnSpPr>
            <a:stCxn id="3" idx="2"/>
            <a:endCxn id="6" idx="1"/>
          </p:cNvCxnSpPr>
          <p:nvPr/>
        </p:nvCxnSpPr>
        <p:spPr>
          <a:xfrm rot="16200000" flipH="1">
            <a:off x="2563812" y="1455737"/>
            <a:ext cx="793750" cy="371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redondeado 5"/>
          <p:cNvSpPr/>
          <p:nvPr/>
        </p:nvSpPr>
        <p:spPr>
          <a:xfrm>
            <a:off x="3146425" y="1720850"/>
            <a:ext cx="1244600" cy="635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CAMPO 1</a:t>
            </a:r>
            <a:endParaRPr lang="es-HN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4787900" y="1720850"/>
            <a:ext cx="1244600" cy="635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CAMPO 2</a:t>
            </a:r>
            <a:endParaRPr lang="es-HN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6429375" y="1720850"/>
            <a:ext cx="1244600" cy="635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CAMPO 3</a:t>
            </a:r>
          </a:p>
        </p:txBody>
      </p:sp>
      <p:cxnSp>
        <p:nvCxnSpPr>
          <p:cNvPr id="18" name="Conector recto de flecha 17"/>
          <p:cNvCxnSpPr>
            <a:stCxn id="6" idx="3"/>
            <a:endCxn id="15" idx="1"/>
          </p:cNvCxnSpPr>
          <p:nvPr/>
        </p:nvCxnSpPr>
        <p:spPr>
          <a:xfrm>
            <a:off x="4391025" y="2038350"/>
            <a:ext cx="396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>
            <a:off x="6032500" y="2038350"/>
            <a:ext cx="396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7673975" y="2057400"/>
            <a:ext cx="542925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3340100" y="2501384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 smtClean="0"/>
              <a:t>REGISTRO 1</a:t>
            </a:r>
            <a:endParaRPr lang="es-HN" dirty="0"/>
          </a:p>
        </p:txBody>
      </p:sp>
      <p:sp>
        <p:nvSpPr>
          <p:cNvPr id="65" name="CuadroTexto 64"/>
          <p:cNvSpPr txBox="1"/>
          <p:nvPr/>
        </p:nvSpPr>
        <p:spPr>
          <a:xfrm>
            <a:off x="3486150" y="4015343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 smtClean="0"/>
              <a:t>REGISTRO 2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756830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34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Fajardo</dc:creator>
  <cp:lastModifiedBy>Luis Fajardo</cp:lastModifiedBy>
  <cp:revision>6</cp:revision>
  <dcterms:created xsi:type="dcterms:W3CDTF">2016-10-25T02:01:06Z</dcterms:created>
  <dcterms:modified xsi:type="dcterms:W3CDTF">2016-10-30T16:35:04Z</dcterms:modified>
</cp:coreProperties>
</file>