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F8497-D508-4F16-BA3A-5704E1132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A5B2A8-DCBD-4395-A16E-7F06113DC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CCC935-C21A-4284-9235-9CF3549B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593B6-3D60-4461-A664-E801188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01FB7-F9C1-43E1-929E-E4838E88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AF22E-5F8E-448F-8123-B3ED63E0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AE9635-8DC3-4F15-A87E-A56F88689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FC6266-C81F-4925-8DE9-D9A5F0FA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D832C-2ABB-4C80-83A1-578DEACA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4E54F-FEF5-47EF-88DD-BE1572DE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5787AB-E17F-4842-84D5-CAE4B1CE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85E1D0-C294-461F-A7BB-50A7DC11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06F226-AD03-4E8E-887B-4171A573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777116-8356-4D7D-9DD5-D4943F06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4338D4-44F9-4DDC-A291-31D84ED8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24C9E-8873-45E7-991C-071A9D0E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CAAE1-B7D4-4354-8606-CD43F015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CC36C-976E-4386-B418-008D11EF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F261A-9104-471F-814B-BFDDCDE5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F2731-89DD-48CD-962E-3D840BF3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DFE6A-D629-4941-BA28-A9FBCA04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9662C1-108C-4C8B-9CF2-B6197275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2B449-D5E4-4645-87E4-69E83013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B5B241-AFEB-4EA3-B86B-0800EF9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85883-B5AB-4828-ACB8-7A9322B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815DA-599F-44EE-A68A-35749236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F6338-9A6C-4017-9C2C-A5A4A5977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4A64E9-92F2-41F2-800B-21841C72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2A2F47-07BC-4D4A-A34E-F3037795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3A7CC5-679D-46FF-8A17-6E08B573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2CB57-5120-476D-8A24-F026676B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126AC-4EE8-4F37-847A-B1AEFA5C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DCB46C-3ECD-472D-BF84-F7E3586E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558E80-8F49-4D54-AE38-1CE70BF3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835B22-2E43-45B4-91D1-44BEC4CBB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C547E9-EC3D-4C58-8391-854D48035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C6C071-C223-442C-8060-A554EF56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C1681B-D445-4D77-A6F5-29562E3B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3951E1-9300-4DC6-AD76-F73C93B3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58E10-AD43-4FE8-89DD-D8E1B5A4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09A795-D3F8-47CB-9AD7-46AA15FBC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3DA854-A810-4DE8-8791-774DDBCF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8BAD50-ECF4-4951-A93D-B3FE303A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BA3D25-EF0E-4E15-A085-BC7AE40B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19C85B-CF7B-4D6A-A073-113007D4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64213C-A084-429B-A8F2-C28C44C9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714DA-D5F2-4CD8-AAE5-23F48459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E3646-BF2A-4125-BE7D-B0D10985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5890E3-FC71-4EE2-AAB3-A0170AC28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064FB-8DE7-4EB1-8BB6-A5E6E3BB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4C3EF-3100-43B1-B153-1F6A858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75915-C7B9-4EB2-8A56-8CE54B31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89DFF-56E6-4513-AB6E-AF08AAF5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6F4388-37F1-4ABA-9DCC-B4DDDDF37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8983FC-A1DF-4ECE-A421-C00C68430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25BA0-3A2F-4CF9-B320-0B65D501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445295-3F50-4931-8D52-42A5E70E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5EC502-DC35-4541-9800-9F15FEE4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ECA457-9E03-44AB-A77F-5797045E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B1826B-4D22-4D5E-AB42-31407FA2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4B80C-04A6-437F-99EF-3E1F9771E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E8173-1891-427F-A4EC-A4C2EBE5784C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33094-FBD0-4E3D-B09B-30754D8A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1F1C4-134F-4913-99FB-CAB141E35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5BE6-C34E-4946-B467-4387D4D7A19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3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0228DD-4435-431F-9C5F-72735D46A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"/>
            <a:ext cx="12192000" cy="61703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2C898F-23BE-4570-AE28-994F5F9AB56F}"/>
              </a:ext>
            </a:extLst>
          </p:cNvPr>
          <p:cNvSpPr txBox="1"/>
          <p:nvPr/>
        </p:nvSpPr>
        <p:spPr>
          <a:xfrm>
            <a:off x="5771825" y="3806505"/>
            <a:ext cx="5329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Incrementar el numero de personas vacunadas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Tener información de salud a la mano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Mejorar la eficiencia de las campañas de vacunación</a:t>
            </a:r>
          </a:p>
        </p:txBody>
      </p:sp>
    </p:spTree>
    <p:extLst>
      <p:ext uri="{BB962C8B-B14F-4D97-AF65-F5344CB8AC3E}">
        <p14:creationId xmlns:p14="http://schemas.microsoft.com/office/powerpoint/2010/main" val="2690073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Galván García</dc:creator>
  <cp:lastModifiedBy>Alejandro Galván García</cp:lastModifiedBy>
  <cp:revision>3</cp:revision>
  <dcterms:created xsi:type="dcterms:W3CDTF">2019-11-16T18:14:15Z</dcterms:created>
  <dcterms:modified xsi:type="dcterms:W3CDTF">2019-11-16T20:16:02Z</dcterms:modified>
</cp:coreProperties>
</file>