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9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61" r:id="rId36"/>
    <p:sldId id="292" r:id="rId37"/>
    <p:sldId id="294" r:id="rId38"/>
    <p:sldId id="293" r:id="rId39"/>
    <p:sldId id="295" r:id="rId40"/>
    <p:sldId id="296" r:id="rId41"/>
    <p:sldId id="297" r:id="rId42"/>
    <p:sldId id="262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8F83E-741B-44F7-9ABF-ABB1AE7A51D0}" v="1645" dt="2024-10-02T15:14:24.151"/>
    <p1510:client id="{A0922D65-64C8-8DF4-BDCA-ECA5E4376D42}" v="201" dt="2024-10-02T13:34:42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52" d="100"/>
          <a:sy n="52" d="100"/>
        </p:scale>
        <p:origin x="67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ANTON IMPERIAL" userId="ec58c86f-1fcf-47f0-8e5b-55f0d5a9da19" providerId="ADAL" clId="{92E8F83E-741B-44F7-9ABF-ABB1AE7A51D0}"/>
    <pc:docChg chg="undo redo custSel addSld delSld modSld sldOrd">
      <pc:chgData name="LUIS ANTON IMPERIAL" userId="ec58c86f-1fcf-47f0-8e5b-55f0d5a9da19" providerId="ADAL" clId="{92E8F83E-741B-44F7-9ABF-ABB1AE7A51D0}" dt="2024-10-02T15:14:24.151" v="2817" actId="20577"/>
      <pc:docMkLst>
        <pc:docMk/>
      </pc:docMkLst>
      <pc:sldChg chg="addSp delSp modSp mod">
        <pc:chgData name="LUIS ANTON IMPERIAL" userId="ec58c86f-1fcf-47f0-8e5b-55f0d5a9da19" providerId="ADAL" clId="{92E8F83E-741B-44F7-9ABF-ABB1AE7A51D0}" dt="2024-10-02T14:20:55.680" v="1" actId="27614"/>
        <pc:sldMkLst>
          <pc:docMk/>
          <pc:sldMk cId="1038643406" sldId="263"/>
        </pc:sldMkLst>
        <pc:spChg chg="del">
          <ac:chgData name="LUIS ANTON IMPERIAL" userId="ec58c86f-1fcf-47f0-8e5b-55f0d5a9da19" providerId="ADAL" clId="{92E8F83E-741B-44F7-9ABF-ABB1AE7A51D0}" dt="2024-10-02T14:20:51.770" v="0" actId="931"/>
          <ac:spMkLst>
            <pc:docMk/>
            <pc:sldMk cId="1038643406" sldId="263"/>
            <ac:spMk id="6" creationId="{A3EDD9F3-AD5E-2C58-765E-49D4CFEFB9C5}"/>
          </ac:spMkLst>
        </pc:spChg>
        <pc:picChg chg="add mod">
          <ac:chgData name="LUIS ANTON IMPERIAL" userId="ec58c86f-1fcf-47f0-8e5b-55f0d5a9da19" providerId="ADAL" clId="{92E8F83E-741B-44F7-9ABF-ABB1AE7A51D0}" dt="2024-10-02T14:20:55.680" v="1" actId="27614"/>
          <ac:picMkLst>
            <pc:docMk/>
            <pc:sldMk cId="1038643406" sldId="263"/>
            <ac:picMk id="4" creationId="{958653FF-8A9E-FFE5-1933-4934EE5004D8}"/>
          </ac:picMkLst>
        </pc:picChg>
      </pc:sldChg>
      <pc:sldChg chg="addSp modSp new mod setBg modClrScheme setClrOvrMap chgLayout">
        <pc:chgData name="LUIS ANTON IMPERIAL" userId="ec58c86f-1fcf-47f0-8e5b-55f0d5a9da19" providerId="ADAL" clId="{92E8F83E-741B-44F7-9ABF-ABB1AE7A51D0}" dt="2024-10-02T14:23:57.278" v="75" actId="26606"/>
        <pc:sldMkLst>
          <pc:docMk/>
          <pc:sldMk cId="3556081099" sldId="264"/>
        </pc:sldMkLst>
        <pc:spChg chg="mod or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2" creationId="{40021DF0-6611-3274-14CE-4B5413E92032}"/>
          </ac:spMkLst>
        </pc:spChg>
        <pc:spChg chg="mod or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3" creationId="{3A7E25B3-ED78-A8CE-14C6-AB683961F121}"/>
          </ac:spMkLst>
        </pc:spChg>
        <pc:spChg chg="add mod or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4" creationId="{B2BF1DB0-05AA-AE50-D5D5-57F1450B98B5}"/>
          </ac:spMkLst>
        </pc:spChg>
        <pc:spChg chg="ad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9" creationId="{FEF085B8-A2C0-4A6F-B663-CCC56F3CD373}"/>
          </ac:spMkLst>
        </pc:spChg>
        <pc:spChg chg="ad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11" creationId="{2658F6D6-96E0-421A-96D6-3DF404008543}"/>
          </ac:spMkLst>
        </pc:spChg>
        <pc:spChg chg="add">
          <ac:chgData name="LUIS ANTON IMPERIAL" userId="ec58c86f-1fcf-47f0-8e5b-55f0d5a9da19" providerId="ADAL" clId="{92E8F83E-741B-44F7-9ABF-ABB1AE7A51D0}" dt="2024-10-02T14:23:57.278" v="75" actId="26606"/>
          <ac:spMkLst>
            <pc:docMk/>
            <pc:sldMk cId="3556081099" sldId="264"/>
            <ac:spMk id="13" creationId="{3CF62545-93A0-4FD5-9B48-48DCA794CBA1}"/>
          </ac:spMkLst>
        </pc:spChg>
      </pc:sldChg>
      <pc:sldChg chg="new del">
        <pc:chgData name="LUIS ANTON IMPERIAL" userId="ec58c86f-1fcf-47f0-8e5b-55f0d5a9da19" providerId="ADAL" clId="{92E8F83E-741B-44F7-9ABF-ABB1AE7A51D0}" dt="2024-10-02T14:21:30.815" v="3" actId="2696"/>
        <pc:sldMkLst>
          <pc:docMk/>
          <pc:sldMk cId="3614984387" sldId="264"/>
        </pc:sldMkLst>
      </pc:sldChg>
      <pc:sldChg chg="addSp delSp modSp new mod setBg modClrScheme chgLayout">
        <pc:chgData name="LUIS ANTON IMPERIAL" userId="ec58c86f-1fcf-47f0-8e5b-55f0d5a9da19" providerId="ADAL" clId="{92E8F83E-741B-44F7-9ABF-ABB1AE7A51D0}" dt="2024-10-02T14:25:11.529" v="126" actId="20577"/>
        <pc:sldMkLst>
          <pc:docMk/>
          <pc:sldMk cId="1029711962" sldId="265"/>
        </pc:sldMkLst>
        <pc:spChg chg="del mod ord">
          <ac:chgData name="LUIS ANTON IMPERIAL" userId="ec58c86f-1fcf-47f0-8e5b-55f0d5a9da19" providerId="ADAL" clId="{92E8F83E-741B-44F7-9ABF-ABB1AE7A51D0}" dt="2024-10-02T14:24:09.552" v="77" actId="700"/>
          <ac:spMkLst>
            <pc:docMk/>
            <pc:sldMk cId="1029711962" sldId="265"/>
            <ac:spMk id="2" creationId="{B2DFC81F-8FDC-132C-3B10-17C16AF1957F}"/>
          </ac:spMkLst>
        </pc:spChg>
        <pc:spChg chg="del mod ord">
          <ac:chgData name="LUIS ANTON IMPERIAL" userId="ec58c86f-1fcf-47f0-8e5b-55f0d5a9da19" providerId="ADAL" clId="{92E8F83E-741B-44F7-9ABF-ABB1AE7A51D0}" dt="2024-10-02T14:24:09.552" v="77" actId="700"/>
          <ac:spMkLst>
            <pc:docMk/>
            <pc:sldMk cId="1029711962" sldId="265"/>
            <ac:spMk id="3" creationId="{04D7CAB5-D1C9-2E01-9C3C-D054003C1ACB}"/>
          </ac:spMkLst>
        </pc:spChg>
        <pc:spChg chg="del mod ord">
          <ac:chgData name="LUIS ANTON IMPERIAL" userId="ec58c86f-1fcf-47f0-8e5b-55f0d5a9da19" providerId="ADAL" clId="{92E8F83E-741B-44F7-9ABF-ABB1AE7A51D0}" dt="2024-10-02T14:24:09.552" v="77" actId="700"/>
          <ac:spMkLst>
            <pc:docMk/>
            <pc:sldMk cId="1029711962" sldId="265"/>
            <ac:spMk id="4" creationId="{1DC641A2-09D7-E4A6-4FEF-DFACDAD384BA}"/>
          </ac:spMkLst>
        </pc:spChg>
        <pc:spChg chg="add mod ord">
          <ac:chgData name="LUIS ANTON IMPERIAL" userId="ec58c86f-1fcf-47f0-8e5b-55f0d5a9da19" providerId="ADAL" clId="{92E8F83E-741B-44F7-9ABF-ABB1AE7A51D0}" dt="2024-10-02T14:25:11.529" v="126" actId="20577"/>
          <ac:spMkLst>
            <pc:docMk/>
            <pc:sldMk cId="1029711962" sldId="265"/>
            <ac:spMk id="5" creationId="{1BE5A09A-CC30-6F8E-CD18-73DE72FEB055}"/>
          </ac:spMkLst>
        </pc:spChg>
        <pc:spChg chg="add del mod ord">
          <ac:chgData name="LUIS ANTON IMPERIAL" userId="ec58c86f-1fcf-47f0-8e5b-55f0d5a9da19" providerId="ADAL" clId="{92E8F83E-741B-44F7-9ABF-ABB1AE7A51D0}" dt="2024-10-02T14:24:54.839" v="95" actId="931"/>
          <ac:spMkLst>
            <pc:docMk/>
            <pc:sldMk cId="1029711962" sldId="265"/>
            <ac:spMk id="6" creationId="{0DFD8C55-9A1A-D500-7543-227479DA888C}"/>
          </ac:spMkLst>
        </pc:spChg>
        <pc:spChg chg="add mod ord">
          <ac:chgData name="LUIS ANTON IMPERIAL" userId="ec58c86f-1fcf-47f0-8e5b-55f0d5a9da19" providerId="ADAL" clId="{92E8F83E-741B-44F7-9ABF-ABB1AE7A51D0}" dt="2024-10-02T14:25:03.394" v="99" actId="12"/>
          <ac:spMkLst>
            <pc:docMk/>
            <pc:sldMk cId="1029711962" sldId="265"/>
            <ac:spMk id="7" creationId="{5F3218C9-1671-FE3A-2FDD-01588B6B3054}"/>
          </ac:spMkLst>
        </pc:spChg>
        <pc:spChg chg="add">
          <ac:chgData name="LUIS ANTON IMPERIAL" userId="ec58c86f-1fcf-47f0-8e5b-55f0d5a9da19" providerId="ADAL" clId="{92E8F83E-741B-44F7-9ABF-ABB1AE7A51D0}" dt="2024-10-02T14:24:57.783" v="98" actId="26606"/>
          <ac:spMkLst>
            <pc:docMk/>
            <pc:sldMk cId="1029711962" sldId="265"/>
            <ac:spMk id="14" creationId="{8B3A2D1A-45FC-4F95-B150-1C13EF2F6D09}"/>
          </ac:spMkLst>
        </pc:spChg>
        <pc:spChg chg="add">
          <ac:chgData name="LUIS ANTON IMPERIAL" userId="ec58c86f-1fcf-47f0-8e5b-55f0d5a9da19" providerId="ADAL" clId="{92E8F83E-741B-44F7-9ABF-ABB1AE7A51D0}" dt="2024-10-02T14:24:57.783" v="98" actId="26606"/>
          <ac:spMkLst>
            <pc:docMk/>
            <pc:sldMk cId="1029711962" sldId="265"/>
            <ac:spMk id="16" creationId="{39C3C864-C625-4883-B868-9A4C470F4DD5}"/>
          </ac:spMkLst>
        </pc:spChg>
        <pc:picChg chg="add mod">
          <ac:chgData name="LUIS ANTON IMPERIAL" userId="ec58c86f-1fcf-47f0-8e5b-55f0d5a9da19" providerId="ADAL" clId="{92E8F83E-741B-44F7-9ABF-ABB1AE7A51D0}" dt="2024-10-02T14:24:57.783" v="98" actId="26606"/>
          <ac:picMkLst>
            <pc:docMk/>
            <pc:sldMk cId="1029711962" sldId="265"/>
            <ac:picMk id="9" creationId="{9FB3C04D-9379-A887-4590-3AF5FEC29AD2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4:26:33.740" v="161" actId="12"/>
        <pc:sldMkLst>
          <pc:docMk/>
          <pc:sldMk cId="4047416887" sldId="266"/>
        </pc:sldMkLst>
        <pc:spChg chg="mod">
          <ac:chgData name="LUIS ANTON IMPERIAL" userId="ec58c86f-1fcf-47f0-8e5b-55f0d5a9da19" providerId="ADAL" clId="{92E8F83E-741B-44F7-9ABF-ABB1AE7A51D0}" dt="2024-10-02T14:26:21.872" v="158" actId="26606"/>
          <ac:spMkLst>
            <pc:docMk/>
            <pc:sldMk cId="4047416887" sldId="266"/>
            <ac:spMk id="2" creationId="{41698762-DE3B-C1C2-EEE1-2C93433C3AB5}"/>
          </ac:spMkLst>
        </pc:spChg>
        <pc:spChg chg="del">
          <ac:chgData name="LUIS ANTON IMPERIAL" userId="ec58c86f-1fcf-47f0-8e5b-55f0d5a9da19" providerId="ADAL" clId="{92E8F83E-741B-44F7-9ABF-ABB1AE7A51D0}" dt="2024-10-02T14:26:14.372" v="156" actId="931"/>
          <ac:spMkLst>
            <pc:docMk/>
            <pc:sldMk cId="4047416887" sldId="266"/>
            <ac:spMk id="3" creationId="{FADE7A6A-9270-7303-292B-D9AC461BD6AF}"/>
          </ac:spMkLst>
        </pc:spChg>
        <pc:spChg chg="mod">
          <ac:chgData name="LUIS ANTON IMPERIAL" userId="ec58c86f-1fcf-47f0-8e5b-55f0d5a9da19" providerId="ADAL" clId="{92E8F83E-741B-44F7-9ABF-ABB1AE7A51D0}" dt="2024-10-02T14:26:33.740" v="161" actId="12"/>
          <ac:spMkLst>
            <pc:docMk/>
            <pc:sldMk cId="4047416887" sldId="266"/>
            <ac:spMk id="4" creationId="{ABEA40B1-BED6-53EA-5728-E3A50071F5D2}"/>
          </ac:spMkLst>
        </pc:spChg>
        <pc:spChg chg="add">
          <ac:chgData name="LUIS ANTON IMPERIAL" userId="ec58c86f-1fcf-47f0-8e5b-55f0d5a9da19" providerId="ADAL" clId="{92E8F83E-741B-44F7-9ABF-ABB1AE7A51D0}" dt="2024-10-02T14:26:21.872" v="158" actId="26606"/>
          <ac:spMkLst>
            <pc:docMk/>
            <pc:sldMk cId="4047416887" sldId="266"/>
            <ac:spMk id="11" creationId="{2596F992-698C-48C0-9D89-70DA4CE927EF}"/>
          </ac:spMkLst>
        </pc:spChg>
        <pc:spChg chg="add">
          <ac:chgData name="LUIS ANTON IMPERIAL" userId="ec58c86f-1fcf-47f0-8e5b-55f0d5a9da19" providerId="ADAL" clId="{92E8F83E-741B-44F7-9ABF-ABB1AE7A51D0}" dt="2024-10-02T14:26:21.872" v="158" actId="26606"/>
          <ac:spMkLst>
            <pc:docMk/>
            <pc:sldMk cId="4047416887" sldId="266"/>
            <ac:spMk id="13" creationId="{E7BFF8DC-0AE7-4AD2-9B28-2E5F26D62C30}"/>
          </ac:spMkLst>
        </pc:spChg>
        <pc:spChg chg="add">
          <ac:chgData name="LUIS ANTON IMPERIAL" userId="ec58c86f-1fcf-47f0-8e5b-55f0d5a9da19" providerId="ADAL" clId="{92E8F83E-741B-44F7-9ABF-ABB1AE7A51D0}" dt="2024-10-02T14:26:21.872" v="158" actId="26606"/>
          <ac:spMkLst>
            <pc:docMk/>
            <pc:sldMk cId="4047416887" sldId="266"/>
            <ac:spMk id="15" creationId="{7E0162AD-C6E5-4BF8-A453-76ADB36877D3}"/>
          </ac:spMkLst>
        </pc:spChg>
        <pc:picChg chg="add mod">
          <ac:chgData name="LUIS ANTON IMPERIAL" userId="ec58c86f-1fcf-47f0-8e5b-55f0d5a9da19" providerId="ADAL" clId="{92E8F83E-741B-44F7-9ABF-ABB1AE7A51D0}" dt="2024-10-02T14:26:21.872" v="158" actId="26606"/>
          <ac:picMkLst>
            <pc:docMk/>
            <pc:sldMk cId="4047416887" sldId="266"/>
            <ac:picMk id="6" creationId="{E743AAF5-13DF-9793-8ECF-BF1907866767}"/>
          </ac:picMkLst>
        </pc:picChg>
      </pc:sldChg>
      <pc:sldChg chg="addSp delSp modSp new mod modClrScheme chgLayout">
        <pc:chgData name="LUIS ANTON IMPERIAL" userId="ec58c86f-1fcf-47f0-8e5b-55f0d5a9da19" providerId="ADAL" clId="{92E8F83E-741B-44F7-9ABF-ABB1AE7A51D0}" dt="2024-10-02T14:28:08.440" v="207" actId="242"/>
        <pc:sldMkLst>
          <pc:docMk/>
          <pc:sldMk cId="3010388904" sldId="267"/>
        </pc:sldMkLst>
        <pc:spChg chg="del mod ord">
          <ac:chgData name="LUIS ANTON IMPERIAL" userId="ec58c86f-1fcf-47f0-8e5b-55f0d5a9da19" providerId="ADAL" clId="{92E8F83E-741B-44F7-9ABF-ABB1AE7A51D0}" dt="2024-10-02T14:26:50.841" v="163" actId="700"/>
          <ac:spMkLst>
            <pc:docMk/>
            <pc:sldMk cId="3010388904" sldId="267"/>
            <ac:spMk id="2" creationId="{647975B1-4EC4-80A9-9570-F44A65A8BF35}"/>
          </ac:spMkLst>
        </pc:spChg>
        <pc:spChg chg="del mod ord">
          <ac:chgData name="LUIS ANTON IMPERIAL" userId="ec58c86f-1fcf-47f0-8e5b-55f0d5a9da19" providerId="ADAL" clId="{92E8F83E-741B-44F7-9ABF-ABB1AE7A51D0}" dt="2024-10-02T14:26:50.841" v="163" actId="700"/>
          <ac:spMkLst>
            <pc:docMk/>
            <pc:sldMk cId="3010388904" sldId="267"/>
            <ac:spMk id="3" creationId="{2050B968-8388-5979-ADE1-FCA507E429BE}"/>
          </ac:spMkLst>
        </pc:spChg>
        <pc:spChg chg="del">
          <ac:chgData name="LUIS ANTON IMPERIAL" userId="ec58c86f-1fcf-47f0-8e5b-55f0d5a9da19" providerId="ADAL" clId="{92E8F83E-741B-44F7-9ABF-ABB1AE7A51D0}" dt="2024-10-02T14:26:50.841" v="163" actId="700"/>
          <ac:spMkLst>
            <pc:docMk/>
            <pc:sldMk cId="3010388904" sldId="267"/>
            <ac:spMk id="4" creationId="{9AA36BBD-5EB3-2716-53BB-0D7BA64C1E79}"/>
          </ac:spMkLst>
        </pc:spChg>
        <pc:spChg chg="add mod ord">
          <ac:chgData name="LUIS ANTON IMPERIAL" userId="ec58c86f-1fcf-47f0-8e5b-55f0d5a9da19" providerId="ADAL" clId="{92E8F83E-741B-44F7-9ABF-ABB1AE7A51D0}" dt="2024-10-02T14:28:08.440" v="207" actId="242"/>
          <ac:spMkLst>
            <pc:docMk/>
            <pc:sldMk cId="3010388904" sldId="267"/>
            <ac:spMk id="5" creationId="{12893285-855B-257D-9285-A5782378482B}"/>
          </ac:spMkLst>
        </pc:spChg>
        <pc:spChg chg="add mod ord">
          <ac:chgData name="LUIS ANTON IMPERIAL" userId="ec58c86f-1fcf-47f0-8e5b-55f0d5a9da19" providerId="ADAL" clId="{92E8F83E-741B-44F7-9ABF-ABB1AE7A51D0}" dt="2024-10-02T14:27:22.822" v="174" actId="27636"/>
          <ac:spMkLst>
            <pc:docMk/>
            <pc:sldMk cId="3010388904" sldId="267"/>
            <ac:spMk id="6" creationId="{A2B0E4A1-D106-0264-B363-2CB295FB1C6E}"/>
          </ac:spMkLst>
        </pc:spChg>
      </pc:sldChg>
      <pc:sldChg chg="addSp delSp modSp new mod setBg">
        <pc:chgData name="LUIS ANTON IMPERIAL" userId="ec58c86f-1fcf-47f0-8e5b-55f0d5a9da19" providerId="ADAL" clId="{92E8F83E-741B-44F7-9ABF-ABB1AE7A51D0}" dt="2024-10-02T14:52:04.220" v="820" actId="1076"/>
        <pc:sldMkLst>
          <pc:docMk/>
          <pc:sldMk cId="2713585837" sldId="268"/>
        </pc:sldMkLst>
        <pc:spChg chg="mod">
          <ac:chgData name="LUIS ANTON IMPERIAL" userId="ec58c86f-1fcf-47f0-8e5b-55f0d5a9da19" providerId="ADAL" clId="{92E8F83E-741B-44F7-9ABF-ABB1AE7A51D0}" dt="2024-10-02T14:28:48.208" v="243" actId="26606"/>
          <ac:spMkLst>
            <pc:docMk/>
            <pc:sldMk cId="2713585837" sldId="268"/>
            <ac:spMk id="2" creationId="{8388DB4C-C213-082C-0AA3-AD1EE2C72FB9}"/>
          </ac:spMkLst>
        </pc:spChg>
        <pc:spChg chg="del">
          <ac:chgData name="LUIS ANTON IMPERIAL" userId="ec58c86f-1fcf-47f0-8e5b-55f0d5a9da19" providerId="ADAL" clId="{92E8F83E-741B-44F7-9ABF-ABB1AE7A51D0}" dt="2024-10-02T14:28:26.141" v="209" actId="931"/>
          <ac:spMkLst>
            <pc:docMk/>
            <pc:sldMk cId="2713585837" sldId="268"/>
            <ac:spMk id="3" creationId="{8C1DAD40-7745-8272-8703-B40A02F1323A}"/>
          </ac:spMkLst>
        </pc:spChg>
        <pc:spChg chg="add">
          <ac:chgData name="LUIS ANTON IMPERIAL" userId="ec58c86f-1fcf-47f0-8e5b-55f0d5a9da19" providerId="ADAL" clId="{92E8F83E-741B-44F7-9ABF-ABB1AE7A51D0}" dt="2024-10-02T14:28:48.208" v="243" actId="26606"/>
          <ac:spMkLst>
            <pc:docMk/>
            <pc:sldMk cId="2713585837" sldId="268"/>
            <ac:spMk id="10" creationId="{33ADEAE5-B080-4DEC-819A-00E41A93F881}"/>
          </ac:spMkLst>
        </pc:spChg>
        <pc:spChg chg="add">
          <ac:chgData name="LUIS ANTON IMPERIAL" userId="ec58c86f-1fcf-47f0-8e5b-55f0d5a9da19" providerId="ADAL" clId="{92E8F83E-741B-44F7-9ABF-ABB1AE7A51D0}" dt="2024-10-02T14:28:48.208" v="243" actId="26606"/>
          <ac:spMkLst>
            <pc:docMk/>
            <pc:sldMk cId="2713585837" sldId="268"/>
            <ac:spMk id="12" creationId="{D9FB580A-BA0E-4D5E-90F4-C42767A78389}"/>
          </ac:spMkLst>
        </pc:spChg>
        <pc:picChg chg="add mod">
          <ac:chgData name="LUIS ANTON IMPERIAL" userId="ec58c86f-1fcf-47f0-8e5b-55f0d5a9da19" providerId="ADAL" clId="{92E8F83E-741B-44F7-9ABF-ABB1AE7A51D0}" dt="2024-10-02T14:52:04.220" v="820" actId="1076"/>
          <ac:picMkLst>
            <pc:docMk/>
            <pc:sldMk cId="2713585837" sldId="268"/>
            <ac:picMk id="5" creationId="{1FF91027-6881-5544-3A1F-FD0E6ED5DC07}"/>
          </ac:picMkLst>
        </pc:picChg>
      </pc:sldChg>
      <pc:sldChg chg="addSp modSp add mod">
        <pc:chgData name="LUIS ANTON IMPERIAL" userId="ec58c86f-1fcf-47f0-8e5b-55f0d5a9da19" providerId="ADAL" clId="{92E8F83E-741B-44F7-9ABF-ABB1AE7A51D0}" dt="2024-10-02T14:29:33.318" v="248" actId="1076"/>
        <pc:sldMkLst>
          <pc:docMk/>
          <pc:sldMk cId="3385368759" sldId="269"/>
        </pc:sldMkLst>
        <pc:spChg chg="add mod">
          <ac:chgData name="LUIS ANTON IMPERIAL" userId="ec58c86f-1fcf-47f0-8e5b-55f0d5a9da19" providerId="ADAL" clId="{92E8F83E-741B-44F7-9ABF-ABB1AE7A51D0}" dt="2024-10-02T14:29:33.318" v="248" actId="1076"/>
          <ac:spMkLst>
            <pc:docMk/>
            <pc:sldMk cId="3385368759" sldId="269"/>
            <ac:spMk id="3" creationId="{69EF2385-43E7-5B14-943F-04C60048A7DE}"/>
          </ac:spMkLst>
        </pc:spChg>
      </pc:sldChg>
      <pc:sldChg chg="modSp add mod ord">
        <pc:chgData name="LUIS ANTON IMPERIAL" userId="ec58c86f-1fcf-47f0-8e5b-55f0d5a9da19" providerId="ADAL" clId="{92E8F83E-741B-44F7-9ABF-ABB1AE7A51D0}" dt="2024-10-02T14:29:45.871" v="254" actId="1076"/>
        <pc:sldMkLst>
          <pc:docMk/>
          <pc:sldMk cId="3320582058" sldId="270"/>
        </pc:sldMkLst>
        <pc:spChg chg="mod">
          <ac:chgData name="LUIS ANTON IMPERIAL" userId="ec58c86f-1fcf-47f0-8e5b-55f0d5a9da19" providerId="ADAL" clId="{92E8F83E-741B-44F7-9ABF-ABB1AE7A51D0}" dt="2024-10-02T14:29:45.871" v="254" actId="1076"/>
          <ac:spMkLst>
            <pc:docMk/>
            <pc:sldMk cId="3320582058" sldId="270"/>
            <ac:spMk id="3" creationId="{69EF2385-43E7-5B14-943F-04C60048A7DE}"/>
          </ac:spMkLst>
        </pc:spChg>
      </pc:sldChg>
      <pc:sldChg chg="addSp delSp modSp add mod ord">
        <pc:chgData name="LUIS ANTON IMPERIAL" userId="ec58c86f-1fcf-47f0-8e5b-55f0d5a9da19" providerId="ADAL" clId="{92E8F83E-741B-44F7-9ABF-ABB1AE7A51D0}" dt="2024-10-02T14:31:45.048" v="318" actId="403"/>
        <pc:sldMkLst>
          <pc:docMk/>
          <pc:sldMk cId="2894755024" sldId="271"/>
        </pc:sldMkLst>
        <pc:spChg chg="mod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2" creationId="{5B44F970-E7B2-C452-31CA-5E0BBBE8934B}"/>
          </ac:spMkLst>
        </pc:spChg>
        <pc:spChg chg="mod">
          <ac:chgData name="LUIS ANTON IMPERIAL" userId="ec58c86f-1fcf-47f0-8e5b-55f0d5a9da19" providerId="ADAL" clId="{92E8F83E-741B-44F7-9ABF-ABB1AE7A51D0}" dt="2024-10-02T14:31:45.048" v="318" actId="403"/>
          <ac:spMkLst>
            <pc:docMk/>
            <pc:sldMk cId="2894755024" sldId="271"/>
            <ac:spMk id="3" creationId="{3BD0A865-7FF8-9B91-EE75-66CD58B51A32}"/>
          </ac:spMkLst>
        </pc:spChg>
        <pc:spChg chg="del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21" creationId="{04812C46-200A-4DEB-A05E-3ED6C68C2387}"/>
          </ac:spMkLst>
        </pc:spChg>
        <pc:spChg chg="del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23" creationId="{D1EA859B-E555-4109-94F3-6700E046E008}"/>
          </ac:spMkLst>
        </pc:spChg>
        <pc:spChg chg="add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28" creationId="{081EA652-8C6A-4E69-BEB9-170809474553}"/>
          </ac:spMkLst>
        </pc:spChg>
        <pc:spChg chg="add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30" creationId="{5298780A-33B9-4EA2-8F67-DE68AD62841B}"/>
          </ac:spMkLst>
        </pc:spChg>
        <pc:spChg chg="add">
          <ac:chgData name="LUIS ANTON IMPERIAL" userId="ec58c86f-1fcf-47f0-8e5b-55f0d5a9da19" providerId="ADAL" clId="{92E8F83E-741B-44F7-9ABF-ABB1AE7A51D0}" dt="2024-10-02T14:31:41.733" v="313" actId="26606"/>
          <ac:spMkLst>
            <pc:docMk/>
            <pc:sldMk cId="2894755024" sldId="271"/>
            <ac:spMk id="32" creationId="{7F488E8B-4E1E-4402-8935-D4E6C02615C7}"/>
          </ac:spMkLst>
        </pc:spChg>
        <pc:picChg chg="del">
          <ac:chgData name="LUIS ANTON IMPERIAL" userId="ec58c86f-1fcf-47f0-8e5b-55f0d5a9da19" providerId="ADAL" clId="{92E8F83E-741B-44F7-9ABF-ABB1AE7A51D0}" dt="2024-10-02T14:31:31.402" v="312" actId="478"/>
          <ac:picMkLst>
            <pc:docMk/>
            <pc:sldMk cId="2894755024" sldId="271"/>
            <ac:picMk id="5" creationId="{442749F5-794A-35B7-88D0-D187C5546908}"/>
          </ac:picMkLst>
        </pc:picChg>
      </pc:sldChg>
      <pc:sldChg chg="addSp delSp modSp add mod">
        <pc:chgData name="LUIS ANTON IMPERIAL" userId="ec58c86f-1fcf-47f0-8e5b-55f0d5a9da19" providerId="ADAL" clId="{92E8F83E-741B-44F7-9ABF-ABB1AE7A51D0}" dt="2024-10-02T14:32:09.475" v="328" actId="27636"/>
        <pc:sldMkLst>
          <pc:docMk/>
          <pc:sldMk cId="2506769546" sldId="272"/>
        </pc:sldMkLst>
        <pc:spChg chg="mod">
          <ac:chgData name="LUIS ANTON IMPERIAL" userId="ec58c86f-1fcf-47f0-8e5b-55f0d5a9da19" providerId="ADAL" clId="{92E8F83E-741B-44F7-9ABF-ABB1AE7A51D0}" dt="2024-10-02T14:32:05.697" v="323" actId="26606"/>
          <ac:spMkLst>
            <pc:docMk/>
            <pc:sldMk cId="2506769546" sldId="272"/>
            <ac:spMk id="2" creationId="{5B44F970-E7B2-C452-31CA-5E0BBBE8934B}"/>
          </ac:spMkLst>
        </pc:spChg>
        <pc:spChg chg="add del mod">
          <ac:chgData name="LUIS ANTON IMPERIAL" userId="ec58c86f-1fcf-47f0-8e5b-55f0d5a9da19" providerId="ADAL" clId="{92E8F83E-741B-44F7-9ABF-ABB1AE7A51D0}" dt="2024-10-02T14:32:09.475" v="328" actId="27636"/>
          <ac:spMkLst>
            <pc:docMk/>
            <pc:sldMk cId="2506769546" sldId="272"/>
            <ac:spMk id="3" creationId="{3BD0A865-7FF8-9B91-EE75-66CD58B51A32}"/>
          </ac:spMkLst>
        </pc:spChg>
        <pc:spChg chg="add del">
          <ac:chgData name="LUIS ANTON IMPERIAL" userId="ec58c86f-1fcf-47f0-8e5b-55f0d5a9da19" providerId="ADAL" clId="{92E8F83E-741B-44F7-9ABF-ABB1AE7A51D0}" dt="2024-10-02T14:32:05.697" v="323" actId="26606"/>
          <ac:spMkLst>
            <pc:docMk/>
            <pc:sldMk cId="2506769546" sldId="272"/>
            <ac:spMk id="21" creationId="{04812C46-200A-4DEB-A05E-3ED6C68C2387}"/>
          </ac:spMkLst>
        </pc:spChg>
        <pc:spChg chg="add del">
          <ac:chgData name="LUIS ANTON IMPERIAL" userId="ec58c86f-1fcf-47f0-8e5b-55f0d5a9da19" providerId="ADAL" clId="{92E8F83E-741B-44F7-9ABF-ABB1AE7A51D0}" dt="2024-10-02T14:32:05.697" v="323" actId="26606"/>
          <ac:spMkLst>
            <pc:docMk/>
            <pc:sldMk cId="2506769546" sldId="272"/>
            <ac:spMk id="23" creationId="{D1EA859B-E555-4109-94F3-6700E046E008}"/>
          </ac:spMkLst>
        </pc:spChg>
        <pc:spChg chg="add">
          <ac:chgData name="LUIS ANTON IMPERIAL" userId="ec58c86f-1fcf-47f0-8e5b-55f0d5a9da19" providerId="ADAL" clId="{92E8F83E-741B-44F7-9ABF-ABB1AE7A51D0}" dt="2024-10-02T14:32:05.697" v="323" actId="26606"/>
          <ac:spMkLst>
            <pc:docMk/>
            <pc:sldMk cId="2506769546" sldId="272"/>
            <ac:spMk id="28" creationId="{4BC99CB9-DDAD-44A2-8A1C-E3AF4E72DF5C}"/>
          </ac:spMkLst>
        </pc:spChg>
        <pc:spChg chg="add del">
          <ac:chgData name="LUIS ANTON IMPERIAL" userId="ec58c86f-1fcf-47f0-8e5b-55f0d5a9da19" providerId="ADAL" clId="{92E8F83E-741B-44F7-9ABF-ABB1AE7A51D0}" dt="2024-10-02T14:31:53.656" v="321" actId="26606"/>
          <ac:spMkLst>
            <pc:docMk/>
            <pc:sldMk cId="2506769546" sldId="272"/>
            <ac:spMk id="29" creationId="{BACC6370-2D7E-4714-9D71-7542949D7D5D}"/>
          </ac:spMkLst>
        </pc:spChg>
        <pc:spChg chg="add">
          <ac:chgData name="LUIS ANTON IMPERIAL" userId="ec58c86f-1fcf-47f0-8e5b-55f0d5a9da19" providerId="ADAL" clId="{92E8F83E-741B-44F7-9ABF-ABB1AE7A51D0}" dt="2024-10-02T14:32:05.697" v="323" actId="26606"/>
          <ac:spMkLst>
            <pc:docMk/>
            <pc:sldMk cId="2506769546" sldId="272"/>
            <ac:spMk id="30" creationId="{64053CBF-3932-45FF-8285-EE5146085F3A}"/>
          </ac:spMkLst>
        </pc:spChg>
        <pc:spChg chg="add del">
          <ac:chgData name="LUIS ANTON IMPERIAL" userId="ec58c86f-1fcf-47f0-8e5b-55f0d5a9da19" providerId="ADAL" clId="{92E8F83E-741B-44F7-9ABF-ABB1AE7A51D0}" dt="2024-10-02T14:31:53.656" v="321" actId="26606"/>
          <ac:spMkLst>
            <pc:docMk/>
            <pc:sldMk cId="2506769546" sldId="272"/>
            <ac:spMk id="31" creationId="{F68B3F68-107C-434F-AA38-110D5EA91B85}"/>
          </ac:spMkLst>
        </pc:spChg>
        <pc:spChg chg="add del">
          <ac:chgData name="LUIS ANTON IMPERIAL" userId="ec58c86f-1fcf-47f0-8e5b-55f0d5a9da19" providerId="ADAL" clId="{92E8F83E-741B-44F7-9ABF-ABB1AE7A51D0}" dt="2024-10-02T14:31:53.656" v="321" actId="26606"/>
          <ac:spMkLst>
            <pc:docMk/>
            <pc:sldMk cId="2506769546" sldId="272"/>
            <ac:spMk id="33" creationId="{AAD0DBB9-1A4B-4391-81D4-CB19F9AB918A}"/>
          </ac:spMkLst>
        </pc:spChg>
        <pc:spChg chg="add del">
          <ac:chgData name="LUIS ANTON IMPERIAL" userId="ec58c86f-1fcf-47f0-8e5b-55f0d5a9da19" providerId="ADAL" clId="{92E8F83E-741B-44F7-9ABF-ABB1AE7A51D0}" dt="2024-10-02T14:31:53.656" v="321" actId="26606"/>
          <ac:spMkLst>
            <pc:docMk/>
            <pc:sldMk cId="2506769546" sldId="272"/>
            <ac:spMk id="35" creationId="{063BBA22-50EA-4C4D-BE05-F1CE4E63AA56}"/>
          </ac:spMkLst>
        </pc:spChg>
        <pc:grpChg chg="add">
          <ac:chgData name="LUIS ANTON IMPERIAL" userId="ec58c86f-1fcf-47f0-8e5b-55f0d5a9da19" providerId="ADAL" clId="{92E8F83E-741B-44F7-9ABF-ABB1AE7A51D0}" dt="2024-10-02T14:32:05.697" v="323" actId="26606"/>
          <ac:grpSpMkLst>
            <pc:docMk/>
            <pc:sldMk cId="2506769546" sldId="272"/>
            <ac:grpSpMk id="32" creationId="{2E751C04-BEA6-446B-A678-9C74819EBD4C}"/>
          </ac:grpSpMkLst>
        </pc:grpChg>
        <pc:grpChg chg="add">
          <ac:chgData name="LUIS ANTON IMPERIAL" userId="ec58c86f-1fcf-47f0-8e5b-55f0d5a9da19" providerId="ADAL" clId="{92E8F83E-741B-44F7-9ABF-ABB1AE7A51D0}" dt="2024-10-02T14:32:05.697" v="323" actId="26606"/>
          <ac:grpSpMkLst>
            <pc:docMk/>
            <pc:sldMk cId="2506769546" sldId="272"/>
            <ac:grpSpMk id="38" creationId="{B63ACBA3-DEFD-4C6D-BBA0-64468FA99C2D}"/>
          </ac:grpSpMkLst>
        </pc:grpChg>
        <pc:graphicFrameChg chg="add del">
          <ac:chgData name="LUIS ANTON IMPERIAL" userId="ec58c86f-1fcf-47f0-8e5b-55f0d5a9da19" providerId="ADAL" clId="{92E8F83E-741B-44F7-9ABF-ABB1AE7A51D0}" dt="2024-10-02T14:31:53.656" v="321" actId="26606"/>
          <ac:graphicFrameMkLst>
            <pc:docMk/>
            <pc:sldMk cId="2506769546" sldId="272"/>
            <ac:graphicFrameMk id="25" creationId="{9FB636A2-7279-4581-A3B5-C0A9536521F6}"/>
          </ac:graphicFrameMkLst>
        </pc:graphicFrameChg>
        <pc:picChg chg="del">
          <ac:chgData name="LUIS ANTON IMPERIAL" userId="ec58c86f-1fcf-47f0-8e5b-55f0d5a9da19" providerId="ADAL" clId="{92E8F83E-741B-44F7-9ABF-ABB1AE7A51D0}" dt="2024-10-02T14:31:48.301" v="319" actId="478"/>
          <ac:picMkLst>
            <pc:docMk/>
            <pc:sldMk cId="2506769546" sldId="272"/>
            <ac:picMk id="5" creationId="{442749F5-794A-35B7-88D0-D187C5546908}"/>
          </ac:picMkLst>
        </pc:picChg>
      </pc:sldChg>
      <pc:sldChg chg="addSp delSp modSp add mod">
        <pc:chgData name="LUIS ANTON IMPERIAL" userId="ec58c86f-1fcf-47f0-8e5b-55f0d5a9da19" providerId="ADAL" clId="{92E8F83E-741B-44F7-9ABF-ABB1AE7A51D0}" dt="2024-10-02T14:32:19.302" v="330" actId="26606"/>
        <pc:sldMkLst>
          <pc:docMk/>
          <pc:sldMk cId="3513891934" sldId="273"/>
        </pc:sldMkLst>
        <pc:spChg chg="mo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2" creationId="{5B44F970-E7B2-C452-31CA-5E0BBBE8934B}"/>
          </ac:spMkLst>
        </pc:spChg>
        <pc:spChg chg="del mo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3" creationId="{3BD0A865-7FF8-9B91-EE75-66CD58B51A32}"/>
          </ac:spMkLst>
        </pc:spChg>
        <pc:spChg chg="del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21" creationId="{04812C46-200A-4DEB-A05E-3ED6C68C2387}"/>
          </ac:spMkLst>
        </pc:spChg>
        <pc:spChg chg="del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23" creationId="{D1EA859B-E555-4109-94F3-6700E046E008}"/>
          </ac:spMkLst>
        </pc:spChg>
        <pc:spChg chg="ad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29" creationId="{BACC6370-2D7E-4714-9D71-7542949D7D5D}"/>
          </ac:spMkLst>
        </pc:spChg>
        <pc:spChg chg="ad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31" creationId="{F68B3F68-107C-434F-AA38-110D5EA91B85}"/>
          </ac:spMkLst>
        </pc:spChg>
        <pc:spChg chg="ad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33" creationId="{AAD0DBB9-1A4B-4391-81D4-CB19F9AB918A}"/>
          </ac:spMkLst>
        </pc:spChg>
        <pc:spChg chg="add">
          <ac:chgData name="LUIS ANTON IMPERIAL" userId="ec58c86f-1fcf-47f0-8e5b-55f0d5a9da19" providerId="ADAL" clId="{92E8F83E-741B-44F7-9ABF-ABB1AE7A51D0}" dt="2024-10-02T14:32:19.302" v="330" actId="26606"/>
          <ac:spMkLst>
            <pc:docMk/>
            <pc:sldMk cId="3513891934" sldId="273"/>
            <ac:spMk id="35" creationId="{063BBA22-50EA-4C4D-BE05-F1CE4E63AA56}"/>
          </ac:spMkLst>
        </pc:spChg>
        <pc:graphicFrameChg chg="add">
          <ac:chgData name="LUIS ANTON IMPERIAL" userId="ec58c86f-1fcf-47f0-8e5b-55f0d5a9da19" providerId="ADAL" clId="{92E8F83E-741B-44F7-9ABF-ABB1AE7A51D0}" dt="2024-10-02T14:32:19.302" v="330" actId="26606"/>
          <ac:graphicFrameMkLst>
            <pc:docMk/>
            <pc:sldMk cId="3513891934" sldId="273"/>
            <ac:graphicFrameMk id="25" creationId="{3137807E-F98C-F64D-8230-A5DE01C135AE}"/>
          </ac:graphicFrameMkLst>
        </pc:graphicFrameChg>
        <pc:picChg chg="del">
          <ac:chgData name="LUIS ANTON IMPERIAL" userId="ec58c86f-1fcf-47f0-8e5b-55f0d5a9da19" providerId="ADAL" clId="{92E8F83E-741B-44F7-9ABF-ABB1AE7A51D0}" dt="2024-10-02T14:32:15.728" v="329" actId="478"/>
          <ac:picMkLst>
            <pc:docMk/>
            <pc:sldMk cId="3513891934" sldId="273"/>
            <ac:picMk id="5" creationId="{442749F5-794A-35B7-88D0-D187C5546908}"/>
          </ac:picMkLst>
        </pc:picChg>
      </pc:sldChg>
      <pc:sldChg chg="addSp delSp modSp add mod">
        <pc:chgData name="LUIS ANTON IMPERIAL" userId="ec58c86f-1fcf-47f0-8e5b-55f0d5a9da19" providerId="ADAL" clId="{92E8F83E-741B-44F7-9ABF-ABB1AE7A51D0}" dt="2024-10-02T14:32:29.240" v="337" actId="113"/>
        <pc:sldMkLst>
          <pc:docMk/>
          <pc:sldMk cId="3083537130" sldId="274"/>
        </pc:sldMkLst>
        <pc:spChg chg="mo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2" creationId="{5B44F970-E7B2-C452-31CA-5E0BBBE8934B}"/>
          </ac:spMkLst>
        </pc:spChg>
        <pc:spChg chg="del mo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" creationId="{3BD0A865-7FF8-9B91-EE75-66CD58B51A32}"/>
          </ac:spMkLst>
        </pc:spChg>
        <pc:spChg chg="del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21" creationId="{04812C46-200A-4DEB-A05E-3ED6C68C2387}"/>
          </ac:spMkLst>
        </pc:spChg>
        <pc:spChg chg="del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23" creationId="{D1EA859B-E555-4109-94F3-6700E046E008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29" creationId="{BACC6370-2D7E-4714-9D71-7542949D7D5D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1" creationId="{256B2C21-A230-48C0-8DF1-C46611373C44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3" creationId="{3847E18C-932D-4C95-AABA-FEC7C9499AD7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5" creationId="{3150CB11-0C61-439E-910F-5787759E72A0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7" creationId="{43F8A58B-5155-44CE-A5FF-7647B47D0A7A}"/>
          </ac:spMkLst>
        </pc:spChg>
        <pc:spChg chg="add">
          <ac:chgData name="LUIS ANTON IMPERIAL" userId="ec58c86f-1fcf-47f0-8e5b-55f0d5a9da19" providerId="ADAL" clId="{92E8F83E-741B-44F7-9ABF-ABB1AE7A51D0}" dt="2024-10-02T14:32:24.591" v="332" actId="26606"/>
          <ac:spMkLst>
            <pc:docMk/>
            <pc:sldMk cId="3083537130" sldId="274"/>
            <ac:spMk id="39" creationId="{443F2ACA-E6D6-4028-82DD-F03C262D5DE6}"/>
          </ac:spMkLst>
        </pc:spChg>
        <pc:graphicFrameChg chg="add mod">
          <ac:chgData name="LUIS ANTON IMPERIAL" userId="ec58c86f-1fcf-47f0-8e5b-55f0d5a9da19" providerId="ADAL" clId="{92E8F83E-741B-44F7-9ABF-ABB1AE7A51D0}" dt="2024-10-02T14:32:29.240" v="337" actId="113"/>
          <ac:graphicFrameMkLst>
            <pc:docMk/>
            <pc:sldMk cId="3083537130" sldId="274"/>
            <ac:graphicFrameMk id="25" creationId="{96028136-49DF-6B96-882C-D6DC3CBDE6D0}"/>
          </ac:graphicFrameMkLst>
        </pc:graphicFrameChg>
        <pc:picChg chg="del">
          <ac:chgData name="LUIS ANTON IMPERIAL" userId="ec58c86f-1fcf-47f0-8e5b-55f0d5a9da19" providerId="ADAL" clId="{92E8F83E-741B-44F7-9ABF-ABB1AE7A51D0}" dt="2024-10-02T14:32:21.644" v="331" actId="478"/>
          <ac:picMkLst>
            <pc:docMk/>
            <pc:sldMk cId="3083537130" sldId="274"/>
            <ac:picMk id="5" creationId="{442749F5-794A-35B7-88D0-D187C5546908}"/>
          </ac:picMkLst>
        </pc:picChg>
      </pc:sldChg>
      <pc:sldChg chg="addSp delSp modSp new mod ord setBg setClrOvrMap">
        <pc:chgData name="LUIS ANTON IMPERIAL" userId="ec58c86f-1fcf-47f0-8e5b-55f0d5a9da19" providerId="ADAL" clId="{92E8F83E-741B-44F7-9ABF-ABB1AE7A51D0}" dt="2024-10-02T14:33:05.787" v="360" actId="26606"/>
        <pc:sldMkLst>
          <pc:docMk/>
          <pc:sldMk cId="2729908516" sldId="275"/>
        </pc:sldMkLst>
        <pc:spChg chg="mod">
          <ac:chgData name="LUIS ANTON IMPERIAL" userId="ec58c86f-1fcf-47f0-8e5b-55f0d5a9da19" providerId="ADAL" clId="{92E8F83E-741B-44F7-9ABF-ABB1AE7A51D0}" dt="2024-10-02T14:33:05.787" v="360" actId="26606"/>
          <ac:spMkLst>
            <pc:docMk/>
            <pc:sldMk cId="2729908516" sldId="275"/>
            <ac:spMk id="2" creationId="{4852A11F-53F4-8FDA-1904-60B8957BC58C}"/>
          </ac:spMkLst>
        </pc:spChg>
        <pc:spChg chg="del">
          <ac:chgData name="LUIS ANTON IMPERIAL" userId="ec58c86f-1fcf-47f0-8e5b-55f0d5a9da19" providerId="ADAL" clId="{92E8F83E-741B-44F7-9ABF-ABB1AE7A51D0}" dt="2024-10-02T14:32:58.946" v="341" actId="931"/>
          <ac:spMkLst>
            <pc:docMk/>
            <pc:sldMk cId="2729908516" sldId="275"/>
            <ac:spMk id="3" creationId="{C4EA9BB2-0CC8-5BAA-A6FF-1EE4ADBB9720}"/>
          </ac:spMkLst>
        </pc:spChg>
        <pc:picChg chg="add mod">
          <ac:chgData name="LUIS ANTON IMPERIAL" userId="ec58c86f-1fcf-47f0-8e5b-55f0d5a9da19" providerId="ADAL" clId="{92E8F83E-741B-44F7-9ABF-ABB1AE7A51D0}" dt="2024-10-02T14:33:05.787" v="360" actId="26606"/>
          <ac:picMkLst>
            <pc:docMk/>
            <pc:sldMk cId="2729908516" sldId="275"/>
            <ac:picMk id="5" creationId="{BA1EF347-8F46-CF0D-6C4E-68E57A3F8985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4:33:33.934" v="379" actId="26606"/>
        <pc:sldMkLst>
          <pc:docMk/>
          <pc:sldMk cId="2988866184" sldId="276"/>
        </pc:sldMkLst>
        <pc:spChg chg="mo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2" creationId="{7C3EC506-A203-0D35-73C3-9DFC6D495A03}"/>
          </ac:spMkLst>
        </pc:spChg>
        <pc:spChg chg="del">
          <ac:chgData name="LUIS ANTON IMPERIAL" userId="ec58c86f-1fcf-47f0-8e5b-55f0d5a9da19" providerId="ADAL" clId="{92E8F83E-741B-44F7-9ABF-ABB1AE7A51D0}" dt="2024-10-02T14:33:18.828" v="362" actId="931"/>
          <ac:spMkLst>
            <pc:docMk/>
            <pc:sldMk cId="2988866184" sldId="276"/>
            <ac:spMk id="3" creationId="{7637EE00-E501-1238-E754-9A4F0AC433E0}"/>
          </ac:spMkLst>
        </pc:spChg>
        <pc:spChg chg="ad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10" creationId="{A8384FB5-9ADC-4DDC-881B-597D56F5B15D}"/>
          </ac:spMkLst>
        </pc:spChg>
        <pc:spChg chg="ad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12" creationId="{91E5A9A7-95C6-4F4F-B00E-C82E07FE62EF}"/>
          </ac:spMkLst>
        </pc:spChg>
        <pc:spChg chg="ad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14" creationId="{D07DD2DE-F619-49DD-B5E7-03A290FF4ED1}"/>
          </ac:spMkLst>
        </pc:spChg>
        <pc:spChg chg="ad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16" creationId="{85149191-5F60-4A28-AAFF-039F96B0F3EC}"/>
          </ac:spMkLst>
        </pc:spChg>
        <pc:spChg chg="add">
          <ac:chgData name="LUIS ANTON IMPERIAL" userId="ec58c86f-1fcf-47f0-8e5b-55f0d5a9da19" providerId="ADAL" clId="{92E8F83E-741B-44F7-9ABF-ABB1AE7A51D0}" dt="2024-10-02T14:33:33.934" v="379" actId="26606"/>
          <ac:spMkLst>
            <pc:docMk/>
            <pc:sldMk cId="2988866184" sldId="276"/>
            <ac:spMk id="18" creationId="{F8260ED5-17F7-4158-B241-D51DD4CF1B7E}"/>
          </ac:spMkLst>
        </pc:spChg>
        <pc:picChg chg="add mod">
          <ac:chgData name="LUIS ANTON IMPERIAL" userId="ec58c86f-1fcf-47f0-8e5b-55f0d5a9da19" providerId="ADAL" clId="{92E8F83E-741B-44F7-9ABF-ABB1AE7A51D0}" dt="2024-10-02T14:33:33.934" v="379" actId="26606"/>
          <ac:picMkLst>
            <pc:docMk/>
            <pc:sldMk cId="2988866184" sldId="276"/>
            <ac:picMk id="5" creationId="{71CDC453-0C53-A30A-8366-322261408B90}"/>
          </ac:picMkLst>
        </pc:picChg>
      </pc:sldChg>
      <pc:sldChg chg="modSp add mod ord">
        <pc:chgData name="LUIS ANTON IMPERIAL" userId="ec58c86f-1fcf-47f0-8e5b-55f0d5a9da19" providerId="ADAL" clId="{92E8F83E-741B-44F7-9ABF-ABB1AE7A51D0}" dt="2024-10-02T14:34:09.910" v="383"/>
        <pc:sldMkLst>
          <pc:docMk/>
          <pc:sldMk cId="3448907108" sldId="277"/>
        </pc:sldMkLst>
        <pc:spChg chg="mod">
          <ac:chgData name="LUIS ANTON IMPERIAL" userId="ec58c86f-1fcf-47f0-8e5b-55f0d5a9da19" providerId="ADAL" clId="{92E8F83E-741B-44F7-9ABF-ABB1AE7A51D0}" dt="2024-10-02T14:33:58.289" v="381" actId="1076"/>
          <ac:spMkLst>
            <pc:docMk/>
            <pc:sldMk cId="3448907108" sldId="277"/>
            <ac:spMk id="3" creationId="{69EF2385-43E7-5B14-943F-04C60048A7DE}"/>
          </ac:spMkLst>
        </pc:spChg>
      </pc:sldChg>
      <pc:sldChg chg="addSp delSp modSp new mod setBg">
        <pc:chgData name="LUIS ANTON IMPERIAL" userId="ec58c86f-1fcf-47f0-8e5b-55f0d5a9da19" providerId="ADAL" clId="{92E8F83E-741B-44F7-9ABF-ABB1AE7A51D0}" dt="2024-10-02T14:35:22.468" v="428" actId="403"/>
        <pc:sldMkLst>
          <pc:docMk/>
          <pc:sldMk cId="2024701973" sldId="278"/>
        </pc:sldMkLst>
        <pc:spChg chg="mod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2" creationId="{7CF813FA-EEAA-07D8-4F9B-1C90893BDBC7}"/>
          </ac:spMkLst>
        </pc:spChg>
        <pc:spChg chg="del mod">
          <ac:chgData name="LUIS ANTON IMPERIAL" userId="ec58c86f-1fcf-47f0-8e5b-55f0d5a9da19" providerId="ADAL" clId="{92E8F83E-741B-44F7-9ABF-ABB1AE7A51D0}" dt="2024-10-02T14:34:53.438" v="415" actId="26606"/>
          <ac:spMkLst>
            <pc:docMk/>
            <pc:sldMk cId="2024701973" sldId="278"/>
            <ac:spMk id="3" creationId="{94C6C9D2-BE14-82ED-2780-CE70D714F5E8}"/>
          </ac:spMkLst>
        </pc:spChg>
        <pc:spChg chg="add del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9" creationId="{BACC6370-2D7E-4714-9D71-7542949D7D5D}"/>
          </ac:spMkLst>
        </pc:spChg>
        <pc:spChg chg="add del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11" creationId="{F68B3F68-107C-434F-AA38-110D5EA91B85}"/>
          </ac:spMkLst>
        </pc:spChg>
        <pc:spChg chg="add del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13" creationId="{AAD0DBB9-1A4B-4391-81D4-CB19F9AB918A}"/>
          </ac:spMkLst>
        </pc:spChg>
        <pc:spChg chg="add del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15" creationId="{063BBA22-50EA-4C4D-BE05-F1CE4E63AA56}"/>
          </ac:spMkLst>
        </pc:spChg>
        <pc:spChg chg="add">
          <ac:chgData name="LUIS ANTON IMPERIAL" userId="ec58c86f-1fcf-47f0-8e5b-55f0d5a9da19" providerId="ADAL" clId="{92E8F83E-741B-44F7-9ABF-ABB1AE7A51D0}" dt="2024-10-02T14:35:14.630" v="422" actId="26606"/>
          <ac:spMkLst>
            <pc:docMk/>
            <pc:sldMk cId="2024701973" sldId="278"/>
            <ac:spMk id="20" creationId="{2659FDB4-FCBE-4A89-B46D-43D4FA54464D}"/>
          </ac:spMkLst>
        </pc:spChg>
        <pc:graphicFrameChg chg="add mod modGraphic">
          <ac:chgData name="LUIS ANTON IMPERIAL" userId="ec58c86f-1fcf-47f0-8e5b-55f0d5a9da19" providerId="ADAL" clId="{92E8F83E-741B-44F7-9ABF-ABB1AE7A51D0}" dt="2024-10-02T14:35:22.468" v="428" actId="403"/>
          <ac:graphicFrameMkLst>
            <pc:docMk/>
            <pc:sldMk cId="2024701973" sldId="278"/>
            <ac:graphicFrameMk id="5" creationId="{8FD3E156-68C3-B8C8-B76E-5B242BA692E5}"/>
          </ac:graphicFrameMkLst>
        </pc:graphicFrameChg>
        <pc:cxnChg chg="add">
          <ac:chgData name="LUIS ANTON IMPERIAL" userId="ec58c86f-1fcf-47f0-8e5b-55f0d5a9da19" providerId="ADAL" clId="{92E8F83E-741B-44F7-9ABF-ABB1AE7A51D0}" dt="2024-10-02T14:35:14.630" v="422" actId="26606"/>
          <ac:cxnSpMkLst>
            <pc:docMk/>
            <pc:sldMk cId="2024701973" sldId="278"/>
            <ac:cxnSpMk id="22" creationId="{C8F51B3F-8331-4E4A-AE96-D47B1006EEAD}"/>
          </ac:cxnSpMkLst>
        </pc:cxnChg>
      </pc:sldChg>
      <pc:sldChg chg="addSp modSp new mod setBg">
        <pc:chgData name="LUIS ANTON IMPERIAL" userId="ec58c86f-1fcf-47f0-8e5b-55f0d5a9da19" providerId="ADAL" clId="{92E8F83E-741B-44F7-9ABF-ABB1AE7A51D0}" dt="2024-10-02T14:40:22.165" v="599" actId="20577"/>
        <pc:sldMkLst>
          <pc:docMk/>
          <pc:sldMk cId="1949372200" sldId="279"/>
        </pc:sldMkLst>
        <pc:spChg chg="mod">
          <ac:chgData name="LUIS ANTON IMPERIAL" userId="ec58c86f-1fcf-47f0-8e5b-55f0d5a9da19" providerId="ADAL" clId="{92E8F83E-741B-44F7-9ABF-ABB1AE7A51D0}" dt="2024-10-02T14:37:19.260" v="510" actId="26606"/>
          <ac:spMkLst>
            <pc:docMk/>
            <pc:sldMk cId="1949372200" sldId="279"/>
            <ac:spMk id="2" creationId="{B3BEF065-D26F-3864-2E95-DC75E4B28B46}"/>
          </ac:spMkLst>
        </pc:spChg>
        <pc:spChg chg="mod">
          <ac:chgData name="LUIS ANTON IMPERIAL" userId="ec58c86f-1fcf-47f0-8e5b-55f0d5a9da19" providerId="ADAL" clId="{92E8F83E-741B-44F7-9ABF-ABB1AE7A51D0}" dt="2024-10-02T14:40:22.165" v="599" actId="20577"/>
          <ac:spMkLst>
            <pc:docMk/>
            <pc:sldMk cId="1949372200" sldId="279"/>
            <ac:spMk id="3" creationId="{9B4FD6D3-1A4A-82B3-6BB7-B0BC4C841B25}"/>
          </ac:spMkLst>
        </pc:spChg>
        <pc:spChg chg="add mod">
          <ac:chgData name="LUIS ANTON IMPERIAL" userId="ec58c86f-1fcf-47f0-8e5b-55f0d5a9da19" providerId="ADAL" clId="{92E8F83E-741B-44F7-9ABF-ABB1AE7A51D0}" dt="2024-10-02T14:39:56.923" v="577" actId="242"/>
          <ac:spMkLst>
            <pc:docMk/>
            <pc:sldMk cId="1949372200" sldId="279"/>
            <ac:spMk id="4" creationId="{736B6950-326C-3375-B07B-D25D68E850C6}"/>
          </ac:spMkLst>
        </pc:spChg>
        <pc:spChg chg="add">
          <ac:chgData name="LUIS ANTON IMPERIAL" userId="ec58c86f-1fcf-47f0-8e5b-55f0d5a9da19" providerId="ADAL" clId="{92E8F83E-741B-44F7-9ABF-ABB1AE7A51D0}" dt="2024-10-02T14:37:19.260" v="510" actId="26606"/>
          <ac:spMkLst>
            <pc:docMk/>
            <pc:sldMk cId="1949372200" sldId="279"/>
            <ac:spMk id="9" creationId="{8CA06CD6-90CA-4C45-856C-6771339E1E22}"/>
          </ac:spMkLst>
        </pc:spChg>
        <pc:cxnChg chg="add">
          <ac:chgData name="LUIS ANTON IMPERIAL" userId="ec58c86f-1fcf-47f0-8e5b-55f0d5a9da19" providerId="ADAL" clId="{92E8F83E-741B-44F7-9ABF-ABB1AE7A51D0}" dt="2024-10-02T14:37:19.260" v="510" actId="26606"/>
          <ac:cxnSpMkLst>
            <pc:docMk/>
            <pc:sldMk cId="1949372200" sldId="279"/>
            <ac:cxnSpMk id="11" creationId="{5021601D-2758-4B15-A31C-FDA184C51B3A}"/>
          </ac:cxnSpMkLst>
        </pc:cxnChg>
      </pc:sldChg>
      <pc:sldChg chg="addSp modSp new mod setBg">
        <pc:chgData name="LUIS ANTON IMPERIAL" userId="ec58c86f-1fcf-47f0-8e5b-55f0d5a9da19" providerId="ADAL" clId="{92E8F83E-741B-44F7-9ABF-ABB1AE7A51D0}" dt="2024-10-02T14:41:51.151" v="610" actId="27636"/>
        <pc:sldMkLst>
          <pc:docMk/>
          <pc:sldMk cId="3959427463" sldId="280"/>
        </pc:sldMkLst>
        <pc:spChg chg="mod">
          <ac:chgData name="LUIS ANTON IMPERIAL" userId="ec58c86f-1fcf-47f0-8e5b-55f0d5a9da19" providerId="ADAL" clId="{92E8F83E-741B-44F7-9ABF-ABB1AE7A51D0}" dt="2024-10-02T14:41:44.594" v="604" actId="26606"/>
          <ac:spMkLst>
            <pc:docMk/>
            <pc:sldMk cId="3959427463" sldId="280"/>
            <ac:spMk id="2" creationId="{B1314D2B-8819-D226-2E14-4DD7385434E0}"/>
          </ac:spMkLst>
        </pc:spChg>
        <pc:spChg chg="mod">
          <ac:chgData name="LUIS ANTON IMPERIAL" userId="ec58c86f-1fcf-47f0-8e5b-55f0d5a9da19" providerId="ADAL" clId="{92E8F83E-741B-44F7-9ABF-ABB1AE7A51D0}" dt="2024-10-02T14:41:51.151" v="610" actId="27636"/>
          <ac:spMkLst>
            <pc:docMk/>
            <pc:sldMk cId="3959427463" sldId="280"/>
            <ac:spMk id="3" creationId="{0E41EAFF-C12B-01D5-8BDB-D83DF6303427}"/>
          </ac:spMkLst>
        </pc:spChg>
        <pc:spChg chg="add">
          <ac:chgData name="LUIS ANTON IMPERIAL" userId="ec58c86f-1fcf-47f0-8e5b-55f0d5a9da19" providerId="ADAL" clId="{92E8F83E-741B-44F7-9ABF-ABB1AE7A51D0}" dt="2024-10-02T14:41:44.594" v="604" actId="26606"/>
          <ac:spMkLst>
            <pc:docMk/>
            <pc:sldMk cId="3959427463" sldId="280"/>
            <ac:spMk id="10" creationId="{EDDBB197-D710-4A4F-A9CA-FD2177498BE8}"/>
          </ac:spMkLst>
        </pc:spChg>
        <pc:spChg chg="add">
          <ac:chgData name="LUIS ANTON IMPERIAL" userId="ec58c86f-1fcf-47f0-8e5b-55f0d5a9da19" providerId="ADAL" clId="{92E8F83E-741B-44F7-9ABF-ABB1AE7A51D0}" dt="2024-10-02T14:41:44.594" v="604" actId="26606"/>
          <ac:spMkLst>
            <pc:docMk/>
            <pc:sldMk cId="3959427463" sldId="280"/>
            <ac:spMk id="12" creationId="{975D1CFA-2CDB-4B64-BD9F-85744E8DA12F}"/>
          </ac:spMkLst>
        </pc:spChg>
        <pc:grpChg chg="add">
          <ac:chgData name="LUIS ANTON IMPERIAL" userId="ec58c86f-1fcf-47f0-8e5b-55f0d5a9da19" providerId="ADAL" clId="{92E8F83E-741B-44F7-9ABF-ABB1AE7A51D0}" dt="2024-10-02T14:41:44.594" v="604" actId="26606"/>
          <ac:grpSpMkLst>
            <pc:docMk/>
            <pc:sldMk cId="3959427463" sldId="280"/>
            <ac:grpSpMk id="14" creationId="{25EE5136-01F1-466C-962D-BA9B4C6757AA}"/>
          </ac:grpSpMkLst>
        </pc:grpChg>
        <pc:picChg chg="add">
          <ac:chgData name="LUIS ANTON IMPERIAL" userId="ec58c86f-1fcf-47f0-8e5b-55f0d5a9da19" providerId="ADAL" clId="{92E8F83E-741B-44F7-9ABF-ABB1AE7A51D0}" dt="2024-10-02T14:41:44.594" v="604" actId="26606"/>
          <ac:picMkLst>
            <pc:docMk/>
            <pc:sldMk cId="3959427463" sldId="280"/>
            <ac:picMk id="7" creationId="{816491D0-AAA8-7755-706E-07946DC0E987}"/>
          </ac:picMkLst>
        </pc:picChg>
      </pc:sldChg>
      <pc:sldChg chg="addSp modSp new mod setBg">
        <pc:chgData name="LUIS ANTON IMPERIAL" userId="ec58c86f-1fcf-47f0-8e5b-55f0d5a9da19" providerId="ADAL" clId="{92E8F83E-741B-44F7-9ABF-ABB1AE7A51D0}" dt="2024-10-02T14:43:02.974" v="651" actId="20577"/>
        <pc:sldMkLst>
          <pc:docMk/>
          <pc:sldMk cId="2949738489" sldId="281"/>
        </pc:sldMkLst>
        <pc:spChg chg="mod">
          <ac:chgData name="LUIS ANTON IMPERIAL" userId="ec58c86f-1fcf-47f0-8e5b-55f0d5a9da19" providerId="ADAL" clId="{92E8F83E-741B-44F7-9ABF-ABB1AE7A51D0}" dt="2024-10-02T14:43:02.974" v="651" actId="20577"/>
          <ac:spMkLst>
            <pc:docMk/>
            <pc:sldMk cId="2949738489" sldId="281"/>
            <ac:spMk id="2" creationId="{2D0FEE6E-AA4D-B6DD-7941-FEC66A94ADAF}"/>
          </ac:spMkLst>
        </pc:spChg>
        <pc:spChg chg="mod">
          <ac:chgData name="LUIS ANTON IMPERIAL" userId="ec58c86f-1fcf-47f0-8e5b-55f0d5a9da19" providerId="ADAL" clId="{92E8F83E-741B-44F7-9ABF-ABB1AE7A51D0}" dt="2024-10-02T14:42:57.787" v="650" actId="27636"/>
          <ac:spMkLst>
            <pc:docMk/>
            <pc:sldMk cId="2949738489" sldId="281"/>
            <ac:spMk id="3" creationId="{EC4D1763-38BC-0CD2-B74A-855D952329F9}"/>
          </ac:spMkLst>
        </pc:spChg>
        <pc:spChg chg="add">
          <ac:chgData name="LUIS ANTON IMPERIAL" userId="ec58c86f-1fcf-47f0-8e5b-55f0d5a9da19" providerId="ADAL" clId="{92E8F83E-741B-44F7-9ABF-ABB1AE7A51D0}" dt="2024-10-02T14:42:42.881" v="641" actId="26606"/>
          <ac:spMkLst>
            <pc:docMk/>
            <pc:sldMk cId="2949738489" sldId="281"/>
            <ac:spMk id="12" creationId="{5D7F64A8-D625-4F61-A290-B499BB62ACFF}"/>
          </ac:spMkLst>
        </pc:spChg>
        <pc:picChg chg="add">
          <ac:chgData name="LUIS ANTON IMPERIAL" userId="ec58c86f-1fcf-47f0-8e5b-55f0d5a9da19" providerId="ADAL" clId="{92E8F83E-741B-44F7-9ABF-ABB1AE7A51D0}" dt="2024-10-02T14:42:42.881" v="641" actId="26606"/>
          <ac:picMkLst>
            <pc:docMk/>
            <pc:sldMk cId="2949738489" sldId="281"/>
            <ac:picMk id="7" creationId="{3EDA9054-A655-1B36-2BC5-86849645E038}"/>
          </ac:picMkLst>
        </pc:picChg>
        <pc:picChg chg="add">
          <ac:chgData name="LUIS ANTON IMPERIAL" userId="ec58c86f-1fcf-47f0-8e5b-55f0d5a9da19" providerId="ADAL" clId="{92E8F83E-741B-44F7-9ABF-ABB1AE7A51D0}" dt="2024-10-02T14:42:42.881" v="641" actId="26606"/>
          <ac:picMkLst>
            <pc:docMk/>
            <pc:sldMk cId="2949738489" sldId="281"/>
            <ac:picMk id="9" creationId="{6C67EF9F-4D39-4191-92BA-4D0A9CF68D44}"/>
          </ac:picMkLst>
        </pc:picChg>
      </pc:sldChg>
      <pc:sldChg chg="addSp modSp new mod setBg">
        <pc:chgData name="LUIS ANTON IMPERIAL" userId="ec58c86f-1fcf-47f0-8e5b-55f0d5a9da19" providerId="ADAL" clId="{92E8F83E-741B-44F7-9ABF-ABB1AE7A51D0}" dt="2024-10-02T14:44:17.865" v="712" actId="255"/>
        <pc:sldMkLst>
          <pc:docMk/>
          <pc:sldMk cId="650903171" sldId="282"/>
        </pc:sldMkLst>
        <pc:spChg chg="mod">
          <ac:chgData name="LUIS ANTON IMPERIAL" userId="ec58c86f-1fcf-47f0-8e5b-55f0d5a9da19" providerId="ADAL" clId="{92E8F83E-741B-44F7-9ABF-ABB1AE7A51D0}" dt="2024-10-02T14:44:01.902" v="709" actId="20577"/>
          <ac:spMkLst>
            <pc:docMk/>
            <pc:sldMk cId="650903171" sldId="282"/>
            <ac:spMk id="2" creationId="{373F8CEA-CE19-80AD-3AB1-5B01AC84714E}"/>
          </ac:spMkLst>
        </pc:spChg>
        <pc:spChg chg="mod">
          <ac:chgData name="LUIS ANTON IMPERIAL" userId="ec58c86f-1fcf-47f0-8e5b-55f0d5a9da19" providerId="ADAL" clId="{92E8F83E-741B-44F7-9ABF-ABB1AE7A51D0}" dt="2024-10-02T14:44:17.865" v="712" actId="255"/>
          <ac:spMkLst>
            <pc:docMk/>
            <pc:sldMk cId="650903171" sldId="282"/>
            <ac:spMk id="3" creationId="{457D9B42-BA5F-EACF-9CBF-72F00F1A6A96}"/>
          </ac:spMkLst>
        </pc:spChg>
        <pc:spChg chg="add">
          <ac:chgData name="LUIS ANTON IMPERIAL" userId="ec58c86f-1fcf-47f0-8e5b-55f0d5a9da19" providerId="ADAL" clId="{92E8F83E-741B-44F7-9ABF-ABB1AE7A51D0}" dt="2024-10-02T14:43:35.276" v="702" actId="26606"/>
          <ac:spMkLst>
            <pc:docMk/>
            <pc:sldMk cId="650903171" sldId="282"/>
            <ac:spMk id="9" creationId="{4D60F200-5EB0-B223-2439-C96C67F0FEE1}"/>
          </ac:spMkLst>
        </pc:spChg>
        <pc:spChg chg="add">
          <ac:chgData name="LUIS ANTON IMPERIAL" userId="ec58c86f-1fcf-47f0-8e5b-55f0d5a9da19" providerId="ADAL" clId="{92E8F83E-741B-44F7-9ABF-ABB1AE7A51D0}" dt="2024-10-02T14:43:35.276" v="702" actId="26606"/>
          <ac:spMkLst>
            <pc:docMk/>
            <pc:sldMk cId="650903171" sldId="282"/>
            <ac:spMk id="11" creationId="{A6567EA8-C72D-4B9B-D23F-6B2E9F9C9F47}"/>
          </ac:spMkLst>
        </pc:spChg>
        <pc:spChg chg="add">
          <ac:chgData name="LUIS ANTON IMPERIAL" userId="ec58c86f-1fcf-47f0-8e5b-55f0d5a9da19" providerId="ADAL" clId="{92E8F83E-741B-44F7-9ABF-ABB1AE7A51D0}" dt="2024-10-02T14:43:35.276" v="702" actId="26606"/>
          <ac:spMkLst>
            <pc:docMk/>
            <pc:sldMk cId="650903171" sldId="282"/>
            <ac:spMk id="13" creationId="{FEFBFA78-9360-1E01-5448-6D5AE0A32601}"/>
          </ac:spMkLst>
        </pc:spChg>
        <pc:spChg chg="add">
          <ac:chgData name="LUIS ANTON IMPERIAL" userId="ec58c86f-1fcf-47f0-8e5b-55f0d5a9da19" providerId="ADAL" clId="{92E8F83E-741B-44F7-9ABF-ABB1AE7A51D0}" dt="2024-10-02T14:43:35.276" v="702" actId="26606"/>
          <ac:spMkLst>
            <pc:docMk/>
            <pc:sldMk cId="650903171" sldId="282"/>
            <ac:spMk id="15" creationId="{1740453C-744F-DB3A-47EC-15EACE1DC117}"/>
          </ac:spMkLst>
        </pc:spChg>
        <pc:spChg chg="add">
          <ac:chgData name="LUIS ANTON IMPERIAL" userId="ec58c86f-1fcf-47f0-8e5b-55f0d5a9da19" providerId="ADAL" clId="{92E8F83E-741B-44F7-9ABF-ABB1AE7A51D0}" dt="2024-10-02T14:43:35.276" v="702" actId="26606"/>
          <ac:spMkLst>
            <pc:docMk/>
            <pc:sldMk cId="650903171" sldId="282"/>
            <ac:spMk id="17" creationId="{B6924B03-77BD-EAE3-2854-43363FF8E6BB}"/>
          </ac:spMkLst>
        </pc:spChg>
        <pc:picChg chg="add mod">
          <ac:chgData name="LUIS ANTON IMPERIAL" userId="ec58c86f-1fcf-47f0-8e5b-55f0d5a9da19" providerId="ADAL" clId="{92E8F83E-741B-44F7-9ABF-ABB1AE7A51D0}" dt="2024-10-02T14:43:47.144" v="705" actId="1076"/>
          <ac:picMkLst>
            <pc:docMk/>
            <pc:sldMk cId="650903171" sldId="282"/>
            <ac:picMk id="5" creationId="{AE710C54-D28F-80D7-5405-C5A5F82E9D56}"/>
          </ac:picMkLst>
        </pc:picChg>
      </pc:sldChg>
      <pc:sldChg chg="addSp modSp new mod setBg">
        <pc:chgData name="LUIS ANTON IMPERIAL" userId="ec58c86f-1fcf-47f0-8e5b-55f0d5a9da19" providerId="ADAL" clId="{92E8F83E-741B-44F7-9ABF-ABB1AE7A51D0}" dt="2024-10-02T14:45:14.079" v="763" actId="26606"/>
        <pc:sldMkLst>
          <pc:docMk/>
          <pc:sldMk cId="3892816853" sldId="283"/>
        </pc:sldMkLst>
        <pc:spChg chg="mod">
          <ac:chgData name="LUIS ANTON IMPERIAL" userId="ec58c86f-1fcf-47f0-8e5b-55f0d5a9da19" providerId="ADAL" clId="{92E8F83E-741B-44F7-9ABF-ABB1AE7A51D0}" dt="2024-10-02T14:45:14.079" v="763" actId="26606"/>
          <ac:spMkLst>
            <pc:docMk/>
            <pc:sldMk cId="3892816853" sldId="283"/>
            <ac:spMk id="2" creationId="{4D283EC3-C5F1-2544-ABD0-F22AEB73C925}"/>
          </ac:spMkLst>
        </pc:spChg>
        <pc:spChg chg="mod">
          <ac:chgData name="LUIS ANTON IMPERIAL" userId="ec58c86f-1fcf-47f0-8e5b-55f0d5a9da19" providerId="ADAL" clId="{92E8F83E-741B-44F7-9ABF-ABB1AE7A51D0}" dt="2024-10-02T14:45:14.079" v="763" actId="26606"/>
          <ac:spMkLst>
            <pc:docMk/>
            <pc:sldMk cId="3892816853" sldId="283"/>
            <ac:spMk id="3" creationId="{3B59E8A6-3AE8-67BC-8F13-CD52363C453E}"/>
          </ac:spMkLst>
        </pc:spChg>
        <pc:spChg chg="add">
          <ac:chgData name="LUIS ANTON IMPERIAL" userId="ec58c86f-1fcf-47f0-8e5b-55f0d5a9da19" providerId="ADAL" clId="{92E8F83E-741B-44F7-9ABF-ABB1AE7A51D0}" dt="2024-10-02T14:45:14.079" v="763" actId="26606"/>
          <ac:spMkLst>
            <pc:docMk/>
            <pc:sldMk cId="3892816853" sldId="283"/>
            <ac:spMk id="12" creationId="{5D7F64A8-D625-4F61-A290-B499BB62ACFF}"/>
          </ac:spMkLst>
        </pc:spChg>
        <pc:picChg chg="add">
          <ac:chgData name="LUIS ANTON IMPERIAL" userId="ec58c86f-1fcf-47f0-8e5b-55f0d5a9da19" providerId="ADAL" clId="{92E8F83E-741B-44F7-9ABF-ABB1AE7A51D0}" dt="2024-10-02T14:45:14.079" v="763" actId="26606"/>
          <ac:picMkLst>
            <pc:docMk/>
            <pc:sldMk cId="3892816853" sldId="283"/>
            <ac:picMk id="7" creationId="{3902EBC6-ED79-9A8D-1E8B-F810EC17BB88}"/>
          </ac:picMkLst>
        </pc:picChg>
        <pc:picChg chg="add">
          <ac:chgData name="LUIS ANTON IMPERIAL" userId="ec58c86f-1fcf-47f0-8e5b-55f0d5a9da19" providerId="ADAL" clId="{92E8F83E-741B-44F7-9ABF-ABB1AE7A51D0}" dt="2024-10-02T14:45:14.079" v="763" actId="26606"/>
          <ac:picMkLst>
            <pc:docMk/>
            <pc:sldMk cId="3892816853" sldId="283"/>
            <ac:picMk id="9" creationId="{6D38C87A-A5F8-4CAD-9EE8-0E110BDDB242}"/>
          </ac:picMkLst>
        </pc:picChg>
      </pc:sldChg>
      <pc:sldChg chg="modSp add mod ord">
        <pc:chgData name="LUIS ANTON IMPERIAL" userId="ec58c86f-1fcf-47f0-8e5b-55f0d5a9da19" providerId="ADAL" clId="{92E8F83E-741B-44F7-9ABF-ABB1AE7A51D0}" dt="2024-10-02T14:44:36.498" v="717" actId="1076"/>
        <pc:sldMkLst>
          <pc:docMk/>
          <pc:sldMk cId="3907564055" sldId="284"/>
        </pc:sldMkLst>
        <pc:spChg chg="mod">
          <ac:chgData name="LUIS ANTON IMPERIAL" userId="ec58c86f-1fcf-47f0-8e5b-55f0d5a9da19" providerId="ADAL" clId="{92E8F83E-741B-44F7-9ABF-ABB1AE7A51D0}" dt="2024-10-02T14:44:36.498" v="717" actId="1076"/>
          <ac:spMkLst>
            <pc:docMk/>
            <pc:sldMk cId="3907564055" sldId="284"/>
            <ac:spMk id="3" creationId="{69EF2385-43E7-5B14-943F-04C60048A7DE}"/>
          </ac:spMkLst>
        </pc:spChg>
      </pc:sldChg>
      <pc:sldChg chg="addSp delSp modSp new mod setBg">
        <pc:chgData name="LUIS ANTON IMPERIAL" userId="ec58c86f-1fcf-47f0-8e5b-55f0d5a9da19" providerId="ADAL" clId="{92E8F83E-741B-44F7-9ABF-ABB1AE7A51D0}" dt="2024-10-02T14:47:30.398" v="768" actId="26606"/>
        <pc:sldMkLst>
          <pc:docMk/>
          <pc:sldMk cId="3008927357" sldId="285"/>
        </pc:sldMkLst>
        <pc:spChg chg="mo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2" creationId="{D5C04761-29B1-BCB2-7FEA-20B366673BF7}"/>
          </ac:spMkLst>
        </pc:spChg>
        <pc:spChg chg="del">
          <ac:chgData name="LUIS ANTON IMPERIAL" userId="ec58c86f-1fcf-47f0-8e5b-55f0d5a9da19" providerId="ADAL" clId="{92E8F83E-741B-44F7-9ABF-ABB1AE7A51D0}" dt="2024-10-02T14:46:48.982" v="766" actId="931"/>
          <ac:spMkLst>
            <pc:docMk/>
            <pc:sldMk cId="3008927357" sldId="285"/>
            <ac:spMk id="3" creationId="{B8620260-DEE6-3976-0640-E765C7CE0BB3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9" creationId="{F4C66927-8AA2-EFC2-39EF-03158C3846C1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12" creationId="{0288C6B4-AFC3-407F-A595-EFFD38D4CCAF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14" creationId="{CF236821-17FE-429B-8D2C-08E13A64EA40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16" creationId="{C0BDBCD2-E081-43AB-9119-C55465E59757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18" creationId="{98E79BE4-34FE-485A-98A5-92CE8F7C4743}"/>
          </ac:spMkLst>
        </pc:spChg>
        <pc:spChg chg="add">
          <ac:chgData name="LUIS ANTON IMPERIAL" userId="ec58c86f-1fcf-47f0-8e5b-55f0d5a9da19" providerId="ADAL" clId="{92E8F83E-741B-44F7-9ABF-ABB1AE7A51D0}" dt="2024-10-02T14:47:30.398" v="768" actId="26606"/>
          <ac:spMkLst>
            <pc:docMk/>
            <pc:sldMk cId="3008927357" sldId="285"/>
            <ac:spMk id="20" creationId="{7A5F0580-5EE9-419F-96EE-B6529EF6E7D0}"/>
          </ac:spMkLst>
        </pc:spChg>
        <pc:picChg chg="add mod">
          <ac:chgData name="LUIS ANTON IMPERIAL" userId="ec58c86f-1fcf-47f0-8e5b-55f0d5a9da19" providerId="ADAL" clId="{92E8F83E-741B-44F7-9ABF-ABB1AE7A51D0}" dt="2024-10-02T14:47:30.398" v="768" actId="26606"/>
          <ac:picMkLst>
            <pc:docMk/>
            <pc:sldMk cId="3008927357" sldId="285"/>
            <ac:picMk id="5" creationId="{A6931E4D-327B-17E0-6B8D-6F27B3664EAE}"/>
          </ac:picMkLst>
        </pc:picChg>
      </pc:sldChg>
      <pc:sldChg chg="addSp modSp new mod setBg">
        <pc:chgData name="LUIS ANTON IMPERIAL" userId="ec58c86f-1fcf-47f0-8e5b-55f0d5a9da19" providerId="ADAL" clId="{92E8F83E-741B-44F7-9ABF-ABB1AE7A51D0}" dt="2024-10-02T14:48:17.232" v="789" actId="26606"/>
        <pc:sldMkLst>
          <pc:docMk/>
          <pc:sldMk cId="438225817" sldId="286"/>
        </pc:sldMkLst>
        <pc:spChg chg="mod">
          <ac:chgData name="LUIS ANTON IMPERIAL" userId="ec58c86f-1fcf-47f0-8e5b-55f0d5a9da19" providerId="ADAL" clId="{92E8F83E-741B-44F7-9ABF-ABB1AE7A51D0}" dt="2024-10-02T14:48:17.232" v="789" actId="26606"/>
          <ac:spMkLst>
            <pc:docMk/>
            <pc:sldMk cId="438225817" sldId="286"/>
            <ac:spMk id="2" creationId="{E63FE078-C605-2E8E-0AAC-80DBD7E4D65D}"/>
          </ac:spMkLst>
        </pc:spChg>
        <pc:spChg chg="mod">
          <ac:chgData name="LUIS ANTON IMPERIAL" userId="ec58c86f-1fcf-47f0-8e5b-55f0d5a9da19" providerId="ADAL" clId="{92E8F83E-741B-44F7-9ABF-ABB1AE7A51D0}" dt="2024-10-02T14:48:17.232" v="789" actId="26606"/>
          <ac:spMkLst>
            <pc:docMk/>
            <pc:sldMk cId="438225817" sldId="286"/>
            <ac:spMk id="3" creationId="{11CD8C9E-9EDA-410A-C2A3-1FF6A23DBC8C}"/>
          </ac:spMkLst>
        </pc:spChg>
        <pc:picChg chg="add">
          <ac:chgData name="LUIS ANTON IMPERIAL" userId="ec58c86f-1fcf-47f0-8e5b-55f0d5a9da19" providerId="ADAL" clId="{92E8F83E-741B-44F7-9ABF-ABB1AE7A51D0}" dt="2024-10-02T14:48:17.232" v="789" actId="26606"/>
          <ac:picMkLst>
            <pc:docMk/>
            <pc:sldMk cId="438225817" sldId="286"/>
            <ac:picMk id="5" creationId="{3C2BEBC5-1EFA-07D9-7B90-116288E3F8D2}"/>
          </ac:picMkLst>
        </pc:picChg>
        <pc:cxnChg chg="add">
          <ac:chgData name="LUIS ANTON IMPERIAL" userId="ec58c86f-1fcf-47f0-8e5b-55f0d5a9da19" providerId="ADAL" clId="{92E8F83E-741B-44F7-9ABF-ABB1AE7A51D0}" dt="2024-10-02T14:48:17.232" v="789" actId="26606"/>
          <ac:cxnSpMkLst>
            <pc:docMk/>
            <pc:sldMk cId="438225817" sldId="286"/>
            <ac:cxnSpMk id="9" creationId="{1503BFE4-729B-D9D0-C17B-501E6AF1127A}"/>
          </ac:cxnSpMkLst>
        </pc:cxnChg>
      </pc:sldChg>
      <pc:sldChg chg="addSp modSp new mod setBg">
        <pc:chgData name="LUIS ANTON IMPERIAL" userId="ec58c86f-1fcf-47f0-8e5b-55f0d5a9da19" providerId="ADAL" clId="{92E8F83E-741B-44F7-9ABF-ABB1AE7A51D0}" dt="2024-10-02T14:49:44.449" v="816" actId="26606"/>
        <pc:sldMkLst>
          <pc:docMk/>
          <pc:sldMk cId="899691416" sldId="287"/>
        </pc:sldMkLst>
        <pc:spChg chg="mod">
          <ac:chgData name="LUIS ANTON IMPERIAL" userId="ec58c86f-1fcf-47f0-8e5b-55f0d5a9da19" providerId="ADAL" clId="{92E8F83E-741B-44F7-9ABF-ABB1AE7A51D0}" dt="2024-10-02T14:49:44.449" v="816" actId="26606"/>
          <ac:spMkLst>
            <pc:docMk/>
            <pc:sldMk cId="899691416" sldId="287"/>
            <ac:spMk id="2" creationId="{36024829-198B-F342-774F-BA3EB87B96BF}"/>
          </ac:spMkLst>
        </pc:spChg>
        <pc:spChg chg="mod">
          <ac:chgData name="LUIS ANTON IMPERIAL" userId="ec58c86f-1fcf-47f0-8e5b-55f0d5a9da19" providerId="ADAL" clId="{92E8F83E-741B-44F7-9ABF-ABB1AE7A51D0}" dt="2024-10-02T14:49:44.449" v="816" actId="26606"/>
          <ac:spMkLst>
            <pc:docMk/>
            <pc:sldMk cId="899691416" sldId="287"/>
            <ac:spMk id="3" creationId="{CB5B12B8-1B98-42A4-8657-8BE43C0DC486}"/>
          </ac:spMkLst>
        </pc:spChg>
        <pc:spChg chg="add">
          <ac:chgData name="LUIS ANTON IMPERIAL" userId="ec58c86f-1fcf-47f0-8e5b-55f0d5a9da19" providerId="ADAL" clId="{92E8F83E-741B-44F7-9ABF-ABB1AE7A51D0}" dt="2024-10-02T14:49:44.449" v="816" actId="26606"/>
          <ac:spMkLst>
            <pc:docMk/>
            <pc:sldMk cId="899691416" sldId="287"/>
            <ac:spMk id="10" creationId="{6F4C891B-62D0-4250-AEB7-0F42BAD78D7D}"/>
          </ac:spMkLst>
        </pc:spChg>
        <pc:picChg chg="add">
          <ac:chgData name="LUIS ANTON IMPERIAL" userId="ec58c86f-1fcf-47f0-8e5b-55f0d5a9da19" providerId="ADAL" clId="{92E8F83E-741B-44F7-9ABF-ABB1AE7A51D0}" dt="2024-10-02T14:49:44.449" v="816" actId="26606"/>
          <ac:picMkLst>
            <pc:docMk/>
            <pc:sldMk cId="899691416" sldId="287"/>
            <ac:picMk id="7" creationId="{E6D08958-40E9-023E-1897-CBDB9914AD10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4:53:12.263" v="833" actId="1076"/>
        <pc:sldMkLst>
          <pc:docMk/>
          <pc:sldMk cId="3047240824" sldId="288"/>
        </pc:sldMkLst>
        <pc:spChg chg="mod ord">
          <ac:chgData name="LUIS ANTON IMPERIAL" userId="ec58c86f-1fcf-47f0-8e5b-55f0d5a9da19" providerId="ADAL" clId="{92E8F83E-741B-44F7-9ABF-ABB1AE7A51D0}" dt="2024-10-02T14:53:05.963" v="831" actId="26606"/>
          <ac:spMkLst>
            <pc:docMk/>
            <pc:sldMk cId="3047240824" sldId="288"/>
            <ac:spMk id="2" creationId="{B2D84EBF-678E-E665-D61A-A1E368F5DB6A}"/>
          </ac:spMkLst>
        </pc:spChg>
        <pc:spChg chg="del">
          <ac:chgData name="LUIS ANTON IMPERIAL" userId="ec58c86f-1fcf-47f0-8e5b-55f0d5a9da19" providerId="ADAL" clId="{92E8F83E-741B-44F7-9ABF-ABB1AE7A51D0}" dt="2024-10-02T14:52:41.540" v="821" actId="931"/>
          <ac:spMkLst>
            <pc:docMk/>
            <pc:sldMk cId="3047240824" sldId="288"/>
            <ac:spMk id="3" creationId="{C4A7C55B-9CFD-9902-A6EA-DAA615E9AB56}"/>
          </ac:spMkLst>
        </pc:spChg>
        <pc:spChg chg="add del">
          <ac:chgData name="LUIS ANTON IMPERIAL" userId="ec58c86f-1fcf-47f0-8e5b-55f0d5a9da19" providerId="ADAL" clId="{92E8F83E-741B-44F7-9ABF-ABB1AE7A51D0}" dt="2024-10-02T14:53:08.930" v="832" actId="478"/>
          <ac:spMkLst>
            <pc:docMk/>
            <pc:sldMk cId="3047240824" sldId="288"/>
            <ac:spMk id="9" creationId="{66009A2D-4705-25BA-78F2-80B486381846}"/>
          </ac:spMkLst>
        </pc:spChg>
        <pc:spChg chg="add">
          <ac:chgData name="LUIS ANTON IMPERIAL" userId="ec58c86f-1fcf-47f0-8e5b-55f0d5a9da19" providerId="ADAL" clId="{92E8F83E-741B-44F7-9ABF-ABB1AE7A51D0}" dt="2024-10-02T14:53:05.963" v="831" actId="26606"/>
          <ac:spMkLst>
            <pc:docMk/>
            <pc:sldMk cId="3047240824" sldId="288"/>
            <ac:spMk id="12" creationId="{7D07B7BC-3270-4CF3-A7AA-0937908AD58A}"/>
          </ac:spMkLst>
        </pc:spChg>
        <pc:grpChg chg="add">
          <ac:chgData name="LUIS ANTON IMPERIAL" userId="ec58c86f-1fcf-47f0-8e5b-55f0d5a9da19" providerId="ADAL" clId="{92E8F83E-741B-44F7-9ABF-ABB1AE7A51D0}" dt="2024-10-02T14:53:05.963" v="831" actId="26606"/>
          <ac:grpSpMkLst>
            <pc:docMk/>
            <pc:sldMk cId="3047240824" sldId="288"/>
            <ac:grpSpMk id="14" creationId="{3248F5E6-4377-481A-9615-8B26AF96A076}"/>
          </ac:grpSpMkLst>
        </pc:grpChg>
        <pc:grpChg chg="add">
          <ac:chgData name="LUIS ANTON IMPERIAL" userId="ec58c86f-1fcf-47f0-8e5b-55f0d5a9da19" providerId="ADAL" clId="{92E8F83E-741B-44F7-9ABF-ABB1AE7A51D0}" dt="2024-10-02T14:53:05.963" v="831" actId="26606"/>
          <ac:grpSpMkLst>
            <pc:docMk/>
            <pc:sldMk cId="3047240824" sldId="288"/>
            <ac:grpSpMk id="18" creationId="{E27AF472-EAE3-4572-AB69-B92BD10DBC6D}"/>
          </ac:grpSpMkLst>
        </pc:grpChg>
        <pc:picChg chg="add mod">
          <ac:chgData name="LUIS ANTON IMPERIAL" userId="ec58c86f-1fcf-47f0-8e5b-55f0d5a9da19" providerId="ADAL" clId="{92E8F83E-741B-44F7-9ABF-ABB1AE7A51D0}" dt="2024-10-02T14:53:12.263" v="833" actId="1076"/>
          <ac:picMkLst>
            <pc:docMk/>
            <pc:sldMk cId="3047240824" sldId="288"/>
            <ac:picMk id="5" creationId="{2B2DBB86-637C-59B3-4EDD-A64304E1521A}"/>
          </ac:picMkLst>
        </pc:picChg>
      </pc:sldChg>
      <pc:sldChg chg="addSp delSp modSp new mod setBg modClrScheme chgLayout">
        <pc:chgData name="LUIS ANTON IMPERIAL" userId="ec58c86f-1fcf-47f0-8e5b-55f0d5a9da19" providerId="ADAL" clId="{92E8F83E-741B-44F7-9ABF-ABB1AE7A51D0}" dt="2024-10-02T14:54:00.815" v="868" actId="26606"/>
        <pc:sldMkLst>
          <pc:docMk/>
          <pc:sldMk cId="916579779" sldId="289"/>
        </pc:sldMkLst>
        <pc:spChg chg="mod ord">
          <ac:chgData name="LUIS ANTON IMPERIAL" userId="ec58c86f-1fcf-47f0-8e5b-55f0d5a9da19" providerId="ADAL" clId="{92E8F83E-741B-44F7-9ABF-ABB1AE7A51D0}" dt="2024-10-02T14:54:00.815" v="868" actId="26606"/>
          <ac:spMkLst>
            <pc:docMk/>
            <pc:sldMk cId="916579779" sldId="289"/>
            <ac:spMk id="2" creationId="{58FEA1AF-4822-7146-9F80-ACA4C8775887}"/>
          </ac:spMkLst>
        </pc:spChg>
        <pc:spChg chg="del mod ord">
          <ac:chgData name="LUIS ANTON IMPERIAL" userId="ec58c86f-1fcf-47f0-8e5b-55f0d5a9da19" providerId="ADAL" clId="{92E8F83E-741B-44F7-9ABF-ABB1AE7A51D0}" dt="2024-10-02T14:53:31.104" v="853" actId="700"/>
          <ac:spMkLst>
            <pc:docMk/>
            <pc:sldMk cId="916579779" sldId="289"/>
            <ac:spMk id="3" creationId="{9695CE8D-49C7-925A-E330-64EB2854CB1E}"/>
          </ac:spMkLst>
        </pc:spChg>
        <pc:spChg chg="add mod ord">
          <ac:chgData name="LUIS ANTON IMPERIAL" userId="ec58c86f-1fcf-47f0-8e5b-55f0d5a9da19" providerId="ADAL" clId="{92E8F83E-741B-44F7-9ABF-ABB1AE7A51D0}" dt="2024-10-02T14:54:00.815" v="868" actId="26606"/>
          <ac:spMkLst>
            <pc:docMk/>
            <pc:sldMk cId="916579779" sldId="289"/>
            <ac:spMk id="4" creationId="{980D2FED-B310-921A-BD71-3E89431D7E90}"/>
          </ac:spMkLst>
        </pc:spChg>
        <pc:spChg chg="add del mod ord">
          <ac:chgData name="LUIS ANTON IMPERIAL" userId="ec58c86f-1fcf-47f0-8e5b-55f0d5a9da19" providerId="ADAL" clId="{92E8F83E-741B-44F7-9ABF-ABB1AE7A51D0}" dt="2024-10-02T14:53:52.495" v="866" actId="931"/>
          <ac:spMkLst>
            <pc:docMk/>
            <pc:sldMk cId="916579779" sldId="289"/>
            <ac:spMk id="5" creationId="{DA69AC0D-5AA8-63B0-0EFA-7907C842C736}"/>
          </ac:spMkLst>
        </pc:spChg>
        <pc:spChg chg="add">
          <ac:chgData name="LUIS ANTON IMPERIAL" userId="ec58c86f-1fcf-47f0-8e5b-55f0d5a9da19" providerId="ADAL" clId="{92E8F83E-741B-44F7-9ABF-ABB1AE7A51D0}" dt="2024-10-02T14:54:00.815" v="868" actId="26606"/>
          <ac:spMkLst>
            <pc:docMk/>
            <pc:sldMk cId="916579779" sldId="289"/>
            <ac:spMk id="12" creationId="{2596F992-698C-48C0-9D89-70DA4CE927EF}"/>
          </ac:spMkLst>
        </pc:spChg>
        <pc:spChg chg="add">
          <ac:chgData name="LUIS ANTON IMPERIAL" userId="ec58c86f-1fcf-47f0-8e5b-55f0d5a9da19" providerId="ADAL" clId="{92E8F83E-741B-44F7-9ABF-ABB1AE7A51D0}" dt="2024-10-02T14:54:00.815" v="868" actId="26606"/>
          <ac:spMkLst>
            <pc:docMk/>
            <pc:sldMk cId="916579779" sldId="289"/>
            <ac:spMk id="14" creationId="{E7BFF8DC-0AE7-4AD2-9B28-2E5F26D62C30}"/>
          </ac:spMkLst>
        </pc:spChg>
        <pc:spChg chg="add">
          <ac:chgData name="LUIS ANTON IMPERIAL" userId="ec58c86f-1fcf-47f0-8e5b-55f0d5a9da19" providerId="ADAL" clId="{92E8F83E-741B-44F7-9ABF-ABB1AE7A51D0}" dt="2024-10-02T14:54:00.815" v="868" actId="26606"/>
          <ac:spMkLst>
            <pc:docMk/>
            <pc:sldMk cId="916579779" sldId="289"/>
            <ac:spMk id="16" creationId="{7E0162AD-C6E5-4BF8-A453-76ADB36877D3}"/>
          </ac:spMkLst>
        </pc:spChg>
        <pc:picChg chg="add mod">
          <ac:chgData name="LUIS ANTON IMPERIAL" userId="ec58c86f-1fcf-47f0-8e5b-55f0d5a9da19" providerId="ADAL" clId="{92E8F83E-741B-44F7-9ABF-ABB1AE7A51D0}" dt="2024-10-02T14:54:00.815" v="868" actId="26606"/>
          <ac:picMkLst>
            <pc:docMk/>
            <pc:sldMk cId="916579779" sldId="289"/>
            <ac:picMk id="7" creationId="{11A2D801-9AA0-B868-AE19-FD8D7953DD50}"/>
          </ac:picMkLst>
        </pc:picChg>
      </pc:sldChg>
      <pc:sldChg chg="addSp delSp modSp new mod setBg modClrScheme chgLayout">
        <pc:chgData name="LUIS ANTON IMPERIAL" userId="ec58c86f-1fcf-47f0-8e5b-55f0d5a9da19" providerId="ADAL" clId="{92E8F83E-741B-44F7-9ABF-ABB1AE7A51D0}" dt="2024-10-02T14:54:44.959" v="908" actId="26606"/>
        <pc:sldMkLst>
          <pc:docMk/>
          <pc:sldMk cId="1076247229" sldId="290"/>
        </pc:sldMkLst>
        <pc:spChg chg="del mod ord">
          <ac:chgData name="LUIS ANTON IMPERIAL" userId="ec58c86f-1fcf-47f0-8e5b-55f0d5a9da19" providerId="ADAL" clId="{92E8F83E-741B-44F7-9ABF-ABB1AE7A51D0}" dt="2024-10-02T14:54:13.121" v="870" actId="700"/>
          <ac:spMkLst>
            <pc:docMk/>
            <pc:sldMk cId="1076247229" sldId="290"/>
            <ac:spMk id="2" creationId="{A642B181-6169-88EA-C815-F8C432B280F6}"/>
          </ac:spMkLst>
        </pc:spChg>
        <pc:spChg chg="del mod ord">
          <ac:chgData name="LUIS ANTON IMPERIAL" userId="ec58c86f-1fcf-47f0-8e5b-55f0d5a9da19" providerId="ADAL" clId="{92E8F83E-741B-44F7-9ABF-ABB1AE7A51D0}" dt="2024-10-02T14:54:13.121" v="870" actId="700"/>
          <ac:spMkLst>
            <pc:docMk/>
            <pc:sldMk cId="1076247229" sldId="290"/>
            <ac:spMk id="3" creationId="{C54AAD36-E208-AA2B-58F9-33774DB5CE8D}"/>
          </ac:spMkLst>
        </pc:spChg>
        <pc:spChg chg="del">
          <ac:chgData name="LUIS ANTON IMPERIAL" userId="ec58c86f-1fcf-47f0-8e5b-55f0d5a9da19" providerId="ADAL" clId="{92E8F83E-741B-44F7-9ABF-ABB1AE7A51D0}" dt="2024-10-02T14:54:13.121" v="870" actId="700"/>
          <ac:spMkLst>
            <pc:docMk/>
            <pc:sldMk cId="1076247229" sldId="290"/>
            <ac:spMk id="4" creationId="{73A4C012-67D0-423C-E038-24C0A25790AB}"/>
          </ac:spMkLst>
        </pc:spChg>
        <pc:spChg chg="add mod ord">
          <ac:chgData name="LUIS ANTON IMPERIAL" userId="ec58c86f-1fcf-47f0-8e5b-55f0d5a9da19" providerId="ADAL" clId="{92E8F83E-741B-44F7-9ABF-ABB1AE7A51D0}" dt="2024-10-02T14:54:44.959" v="908" actId="26606"/>
          <ac:spMkLst>
            <pc:docMk/>
            <pc:sldMk cId="1076247229" sldId="290"/>
            <ac:spMk id="5" creationId="{395CD722-0BFC-C140-B4CB-AF12BF57B0A7}"/>
          </ac:spMkLst>
        </pc:spChg>
        <pc:spChg chg="add del mod ord">
          <ac:chgData name="LUIS ANTON IMPERIAL" userId="ec58c86f-1fcf-47f0-8e5b-55f0d5a9da19" providerId="ADAL" clId="{92E8F83E-741B-44F7-9ABF-ABB1AE7A51D0}" dt="2024-10-02T14:54:24.954" v="871" actId="931"/>
          <ac:spMkLst>
            <pc:docMk/>
            <pc:sldMk cId="1076247229" sldId="290"/>
            <ac:spMk id="6" creationId="{20DB5D8F-2E6E-ECDE-3E5A-BF163A6D29D4}"/>
          </ac:spMkLst>
        </pc:spChg>
        <pc:spChg chg="add">
          <ac:chgData name="LUIS ANTON IMPERIAL" userId="ec58c86f-1fcf-47f0-8e5b-55f0d5a9da19" providerId="ADAL" clId="{92E8F83E-741B-44F7-9ABF-ABB1AE7A51D0}" dt="2024-10-02T14:54:44.959" v="908" actId="26606"/>
          <ac:spMkLst>
            <pc:docMk/>
            <pc:sldMk cId="1076247229" sldId="290"/>
            <ac:spMk id="13" creationId="{E914257E-1E2A-4AC7-89EC-1FB65C9C0A0D}"/>
          </ac:spMkLst>
        </pc:spChg>
        <pc:spChg chg="add">
          <ac:chgData name="LUIS ANTON IMPERIAL" userId="ec58c86f-1fcf-47f0-8e5b-55f0d5a9da19" providerId="ADAL" clId="{92E8F83E-741B-44F7-9ABF-ABB1AE7A51D0}" dt="2024-10-02T14:54:44.959" v="908" actId="26606"/>
          <ac:spMkLst>
            <pc:docMk/>
            <pc:sldMk cId="1076247229" sldId="290"/>
            <ac:spMk id="15" creationId="{03E1C8F1-97F5-489C-8308-958F09657254}"/>
          </ac:spMkLst>
        </pc:spChg>
        <pc:spChg chg="add">
          <ac:chgData name="LUIS ANTON IMPERIAL" userId="ec58c86f-1fcf-47f0-8e5b-55f0d5a9da19" providerId="ADAL" clId="{92E8F83E-741B-44F7-9ABF-ABB1AE7A51D0}" dt="2024-10-02T14:54:44.959" v="908" actId="26606"/>
          <ac:spMkLst>
            <pc:docMk/>
            <pc:sldMk cId="1076247229" sldId="290"/>
            <ac:spMk id="17" creationId="{DEB62645-D4DA-4E99-8344-B1536F63D108}"/>
          </ac:spMkLst>
        </pc:spChg>
        <pc:picChg chg="add mod">
          <ac:chgData name="LUIS ANTON IMPERIAL" userId="ec58c86f-1fcf-47f0-8e5b-55f0d5a9da19" providerId="ADAL" clId="{92E8F83E-741B-44F7-9ABF-ABB1AE7A51D0}" dt="2024-10-02T14:54:44.959" v="908" actId="26606"/>
          <ac:picMkLst>
            <pc:docMk/>
            <pc:sldMk cId="1076247229" sldId="290"/>
            <ac:picMk id="8" creationId="{816DE12B-35FE-0703-FD38-60A3A3DE2D67}"/>
          </ac:picMkLst>
        </pc:picChg>
      </pc:sldChg>
      <pc:sldChg chg="modSp add mod ord">
        <pc:chgData name="LUIS ANTON IMPERIAL" userId="ec58c86f-1fcf-47f0-8e5b-55f0d5a9da19" providerId="ADAL" clId="{92E8F83E-741B-44F7-9ABF-ABB1AE7A51D0}" dt="2024-10-02T14:54:58.909" v="912" actId="1076"/>
        <pc:sldMkLst>
          <pc:docMk/>
          <pc:sldMk cId="1496640500" sldId="291"/>
        </pc:sldMkLst>
        <pc:spChg chg="mod">
          <ac:chgData name="LUIS ANTON IMPERIAL" userId="ec58c86f-1fcf-47f0-8e5b-55f0d5a9da19" providerId="ADAL" clId="{92E8F83E-741B-44F7-9ABF-ABB1AE7A51D0}" dt="2024-10-02T14:54:58.909" v="912" actId="1076"/>
          <ac:spMkLst>
            <pc:docMk/>
            <pc:sldMk cId="1496640500" sldId="291"/>
            <ac:spMk id="3" creationId="{69EF2385-43E7-5B14-943F-04C60048A7DE}"/>
          </ac:spMkLst>
        </pc:spChg>
      </pc:sldChg>
      <pc:sldChg chg="addSp delSp modSp new mod ord setBg">
        <pc:chgData name="LUIS ANTON IMPERIAL" userId="ec58c86f-1fcf-47f0-8e5b-55f0d5a9da19" providerId="ADAL" clId="{92E8F83E-741B-44F7-9ABF-ABB1AE7A51D0}" dt="2024-10-02T14:55:46.607" v="941" actId="26606"/>
        <pc:sldMkLst>
          <pc:docMk/>
          <pc:sldMk cId="3440597351" sldId="292"/>
        </pc:sldMkLst>
        <pc:spChg chg="mod">
          <ac:chgData name="LUIS ANTON IMPERIAL" userId="ec58c86f-1fcf-47f0-8e5b-55f0d5a9da19" providerId="ADAL" clId="{92E8F83E-741B-44F7-9ABF-ABB1AE7A51D0}" dt="2024-10-02T14:55:46.607" v="941" actId="26606"/>
          <ac:spMkLst>
            <pc:docMk/>
            <pc:sldMk cId="3440597351" sldId="292"/>
            <ac:spMk id="2" creationId="{7EFE7504-F674-02CD-952E-819560E7A0B4}"/>
          </ac:spMkLst>
        </pc:spChg>
        <pc:spChg chg="del">
          <ac:chgData name="LUIS ANTON IMPERIAL" userId="ec58c86f-1fcf-47f0-8e5b-55f0d5a9da19" providerId="ADAL" clId="{92E8F83E-741B-44F7-9ABF-ABB1AE7A51D0}" dt="2024-10-02T14:55:41.727" v="939" actId="931"/>
          <ac:spMkLst>
            <pc:docMk/>
            <pc:sldMk cId="3440597351" sldId="292"/>
            <ac:spMk id="3" creationId="{95616EC6-4E61-77B5-BD21-DA9FBC2AB10A}"/>
          </ac:spMkLst>
        </pc:spChg>
        <pc:spChg chg="add">
          <ac:chgData name="LUIS ANTON IMPERIAL" userId="ec58c86f-1fcf-47f0-8e5b-55f0d5a9da19" providerId="ADAL" clId="{92E8F83E-741B-44F7-9ABF-ABB1AE7A51D0}" dt="2024-10-02T14:55:46.607" v="941" actId="26606"/>
          <ac:spMkLst>
            <pc:docMk/>
            <pc:sldMk cId="3440597351" sldId="292"/>
            <ac:spMk id="10" creationId="{6753252F-4873-4F63-801D-CC719279A7D5}"/>
          </ac:spMkLst>
        </pc:spChg>
        <pc:spChg chg="add">
          <ac:chgData name="LUIS ANTON IMPERIAL" userId="ec58c86f-1fcf-47f0-8e5b-55f0d5a9da19" providerId="ADAL" clId="{92E8F83E-741B-44F7-9ABF-ABB1AE7A51D0}" dt="2024-10-02T14:55:46.607" v="941" actId="26606"/>
          <ac:spMkLst>
            <pc:docMk/>
            <pc:sldMk cId="3440597351" sldId="292"/>
            <ac:spMk id="12" creationId="{047C8CCB-F95D-4249-92DD-651249D3535A}"/>
          </ac:spMkLst>
        </pc:spChg>
        <pc:picChg chg="add mod">
          <ac:chgData name="LUIS ANTON IMPERIAL" userId="ec58c86f-1fcf-47f0-8e5b-55f0d5a9da19" providerId="ADAL" clId="{92E8F83E-741B-44F7-9ABF-ABB1AE7A51D0}" dt="2024-10-02T14:55:46.607" v="941" actId="26606"/>
          <ac:picMkLst>
            <pc:docMk/>
            <pc:sldMk cId="3440597351" sldId="292"/>
            <ac:picMk id="5" creationId="{C324EE9E-A56E-800E-A7DB-C12063609B98}"/>
          </ac:picMkLst>
        </pc:picChg>
      </pc:sldChg>
      <pc:sldChg chg="addSp delSp modSp new mod setBg modClrScheme chgLayout">
        <pc:chgData name="LUIS ANTON IMPERIAL" userId="ec58c86f-1fcf-47f0-8e5b-55f0d5a9da19" providerId="ADAL" clId="{92E8F83E-741B-44F7-9ABF-ABB1AE7A51D0}" dt="2024-10-02T14:57:54.167" v="974" actId="26606"/>
        <pc:sldMkLst>
          <pc:docMk/>
          <pc:sldMk cId="1222871651" sldId="293"/>
        </pc:sldMkLst>
        <pc:spChg chg="mod or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2" creationId="{CD50B8FB-1CBD-1708-320A-0817EDF66933}"/>
          </ac:spMkLst>
        </pc:spChg>
        <pc:spChg chg="add del mod ord">
          <ac:chgData name="LUIS ANTON IMPERIAL" userId="ec58c86f-1fcf-47f0-8e5b-55f0d5a9da19" providerId="ADAL" clId="{92E8F83E-741B-44F7-9ABF-ABB1AE7A51D0}" dt="2024-10-02T14:57:46.873" v="972" actId="931"/>
          <ac:spMkLst>
            <pc:docMk/>
            <pc:sldMk cId="1222871651" sldId="293"/>
            <ac:spMk id="3" creationId="{03C01F52-2AF7-C999-71F1-E83B04FFCB97}"/>
          </ac:spMkLst>
        </pc:spChg>
        <pc:spChg chg="add del mod ord">
          <ac:chgData name="LUIS ANTON IMPERIAL" userId="ec58c86f-1fcf-47f0-8e5b-55f0d5a9da19" providerId="ADAL" clId="{92E8F83E-741B-44F7-9ABF-ABB1AE7A51D0}" dt="2024-10-02T14:57:41.974" v="971" actId="700"/>
          <ac:spMkLst>
            <pc:docMk/>
            <pc:sldMk cId="1222871651" sldId="293"/>
            <ac:spMk id="4" creationId="{01817EE6-391D-A882-558D-9CB16F87F0DF}"/>
          </ac:spMkLst>
        </pc:spChg>
        <pc:spChg chg="add del mod ord">
          <ac:chgData name="LUIS ANTON IMPERIAL" userId="ec58c86f-1fcf-47f0-8e5b-55f0d5a9da19" providerId="ADAL" clId="{92E8F83E-741B-44F7-9ABF-ABB1AE7A51D0}" dt="2024-10-02T14:57:41.974" v="971" actId="700"/>
          <ac:spMkLst>
            <pc:docMk/>
            <pc:sldMk cId="1222871651" sldId="293"/>
            <ac:spMk id="5" creationId="{36ED9B35-2D91-D968-37DA-3F91EFB31B6B}"/>
          </ac:spMkLst>
        </pc:spChg>
        <pc:spChg chg="add del mod ord">
          <ac:chgData name="LUIS ANTON IMPERIAL" userId="ec58c86f-1fcf-47f0-8e5b-55f0d5a9da19" providerId="ADAL" clId="{92E8F83E-741B-44F7-9ABF-ABB1AE7A51D0}" dt="2024-10-02T14:57:41.643" v="970" actId="700"/>
          <ac:spMkLst>
            <pc:docMk/>
            <pc:sldMk cId="1222871651" sldId="293"/>
            <ac:spMk id="6" creationId="{87C19C6D-07D8-45CD-EF96-C91D38501068}"/>
          </ac:spMkLst>
        </pc:spChg>
        <pc:spChg chg="ad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13" creationId="{A8384FB5-9ADC-4DDC-881B-597D56F5B15D}"/>
          </ac:spMkLst>
        </pc:spChg>
        <pc:spChg chg="ad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15" creationId="{91E5A9A7-95C6-4F4F-B00E-C82E07FE62EF}"/>
          </ac:spMkLst>
        </pc:spChg>
        <pc:spChg chg="ad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17" creationId="{D07DD2DE-F619-49DD-B5E7-03A290FF4ED1}"/>
          </ac:spMkLst>
        </pc:spChg>
        <pc:spChg chg="ad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19" creationId="{85149191-5F60-4A28-AAFF-039F96B0F3EC}"/>
          </ac:spMkLst>
        </pc:spChg>
        <pc:spChg chg="add">
          <ac:chgData name="LUIS ANTON IMPERIAL" userId="ec58c86f-1fcf-47f0-8e5b-55f0d5a9da19" providerId="ADAL" clId="{92E8F83E-741B-44F7-9ABF-ABB1AE7A51D0}" dt="2024-10-02T14:57:54.167" v="974" actId="26606"/>
          <ac:spMkLst>
            <pc:docMk/>
            <pc:sldMk cId="1222871651" sldId="293"/>
            <ac:spMk id="21" creationId="{F8260ED5-17F7-4158-B241-D51DD4CF1B7E}"/>
          </ac:spMkLst>
        </pc:spChg>
        <pc:picChg chg="add mod">
          <ac:chgData name="LUIS ANTON IMPERIAL" userId="ec58c86f-1fcf-47f0-8e5b-55f0d5a9da19" providerId="ADAL" clId="{92E8F83E-741B-44F7-9ABF-ABB1AE7A51D0}" dt="2024-10-02T14:57:54.167" v="974" actId="26606"/>
          <ac:picMkLst>
            <pc:docMk/>
            <pc:sldMk cId="1222871651" sldId="293"/>
            <ac:picMk id="8" creationId="{A8B723BC-CA21-5CCF-38EC-EB8EA655D44B}"/>
          </ac:picMkLst>
        </pc:picChg>
      </pc:sldChg>
      <pc:sldChg chg="addSp delSp modSp add mod delDesignElem chgLayout">
        <pc:chgData name="LUIS ANTON IMPERIAL" userId="ec58c86f-1fcf-47f0-8e5b-55f0d5a9da19" providerId="ADAL" clId="{92E8F83E-741B-44F7-9ABF-ABB1AE7A51D0}" dt="2024-10-02T14:57:37.560" v="968" actId="700"/>
        <pc:sldMkLst>
          <pc:docMk/>
          <pc:sldMk cId="4730194" sldId="294"/>
        </pc:sldMkLst>
        <pc:spChg chg="mod ord">
          <ac:chgData name="LUIS ANTON IMPERIAL" userId="ec58c86f-1fcf-47f0-8e5b-55f0d5a9da19" providerId="ADAL" clId="{92E8F83E-741B-44F7-9ABF-ABB1AE7A51D0}" dt="2024-10-02T14:57:37.560" v="968" actId="700"/>
          <ac:spMkLst>
            <pc:docMk/>
            <pc:sldMk cId="4730194" sldId="294"/>
            <ac:spMk id="2" creationId="{7EFE7504-F674-02CD-952E-819560E7A0B4}"/>
          </ac:spMkLst>
        </pc:spChg>
        <pc:spChg chg="add del mod">
          <ac:chgData name="LUIS ANTON IMPERIAL" userId="ec58c86f-1fcf-47f0-8e5b-55f0d5a9da19" providerId="ADAL" clId="{92E8F83E-741B-44F7-9ABF-ABB1AE7A51D0}" dt="2024-10-02T14:56:26.707" v="951" actId="26606"/>
          <ac:spMkLst>
            <pc:docMk/>
            <pc:sldMk cId="4730194" sldId="294"/>
            <ac:spMk id="4" creationId="{9AF4EA63-99D4-8712-9DF3-5DC78C77F936}"/>
          </ac:spMkLst>
        </pc:spChg>
        <pc:spChg chg="add mod">
          <ac:chgData name="LUIS ANTON IMPERIAL" userId="ec58c86f-1fcf-47f0-8e5b-55f0d5a9da19" providerId="ADAL" clId="{92E8F83E-741B-44F7-9ABF-ABB1AE7A51D0}" dt="2024-10-02T14:56:15.220" v="948"/>
          <ac:spMkLst>
            <pc:docMk/>
            <pc:sldMk cId="4730194" sldId="294"/>
            <ac:spMk id="6" creationId="{700C1375-5B73-2B6C-E48C-696893BAA181}"/>
          </ac:spMkLst>
        </pc:spChg>
        <pc:spChg chg="del">
          <ac:chgData name="LUIS ANTON IMPERIAL" userId="ec58c86f-1fcf-47f0-8e5b-55f0d5a9da19" providerId="ADAL" clId="{92E8F83E-741B-44F7-9ABF-ABB1AE7A51D0}" dt="2024-10-02T14:56:26.707" v="951" actId="26606"/>
          <ac:spMkLst>
            <pc:docMk/>
            <pc:sldMk cId="4730194" sldId="294"/>
            <ac:spMk id="10" creationId="{6753252F-4873-4F63-801D-CC719279A7D5}"/>
          </ac:spMkLst>
        </pc:spChg>
        <pc:spChg chg="del">
          <ac:chgData name="LUIS ANTON IMPERIAL" userId="ec58c86f-1fcf-47f0-8e5b-55f0d5a9da19" providerId="ADAL" clId="{92E8F83E-741B-44F7-9ABF-ABB1AE7A51D0}" dt="2024-10-02T14:56:26.707" v="951" actId="26606"/>
          <ac:spMkLst>
            <pc:docMk/>
            <pc:sldMk cId="4730194" sldId="294"/>
            <ac:spMk id="12" creationId="{047C8CCB-F95D-4249-92DD-651249D3535A}"/>
          </ac:spMkLst>
        </pc:spChg>
        <pc:spChg chg="add del">
          <ac:chgData name="LUIS ANTON IMPERIAL" userId="ec58c86f-1fcf-47f0-8e5b-55f0d5a9da19" providerId="ADAL" clId="{92E8F83E-741B-44F7-9ABF-ABB1AE7A51D0}" dt="2024-10-02T14:57:37.560" v="968" actId="700"/>
          <ac:spMkLst>
            <pc:docMk/>
            <pc:sldMk cId="4730194" sldId="294"/>
            <ac:spMk id="18" creationId="{0C541B88-1AE9-40C3-AFD5-967787C1979F}"/>
          </ac:spMkLst>
        </pc:spChg>
        <pc:spChg chg="add del">
          <ac:chgData name="LUIS ANTON IMPERIAL" userId="ec58c86f-1fcf-47f0-8e5b-55f0d5a9da19" providerId="ADAL" clId="{92E8F83E-741B-44F7-9ABF-ABB1AE7A51D0}" dt="2024-10-02T14:57:37.560" v="968" actId="700"/>
          <ac:spMkLst>
            <pc:docMk/>
            <pc:sldMk cId="4730194" sldId="294"/>
            <ac:spMk id="20" creationId="{E5F17139-31EE-46AC-B04F-DBBD852DD6CB}"/>
          </ac:spMkLst>
        </pc:spChg>
        <pc:spChg chg="add del">
          <ac:chgData name="LUIS ANTON IMPERIAL" userId="ec58c86f-1fcf-47f0-8e5b-55f0d5a9da19" providerId="ADAL" clId="{92E8F83E-741B-44F7-9ABF-ABB1AE7A51D0}" dt="2024-10-02T14:57:37.560" v="968" actId="700"/>
          <ac:spMkLst>
            <pc:docMk/>
            <pc:sldMk cId="4730194" sldId="294"/>
            <ac:spMk id="26" creationId="{89D16701-DA76-4F72-BB63-E2C3FFBDFE0F}"/>
          </ac:spMkLst>
        </pc:spChg>
        <pc:spChg chg="add del">
          <ac:chgData name="LUIS ANTON IMPERIAL" userId="ec58c86f-1fcf-47f0-8e5b-55f0d5a9da19" providerId="ADAL" clId="{92E8F83E-741B-44F7-9ABF-ABB1AE7A51D0}" dt="2024-10-02T14:57:37.560" v="968" actId="700"/>
          <ac:spMkLst>
            <pc:docMk/>
            <pc:sldMk cId="4730194" sldId="294"/>
            <ac:spMk id="28" creationId="{1CC28BE1-9DC6-43FE-9582-39F091098D77}"/>
          </ac:spMkLst>
        </pc:spChg>
        <pc:grpChg chg="add del">
          <ac:chgData name="LUIS ANTON IMPERIAL" userId="ec58c86f-1fcf-47f0-8e5b-55f0d5a9da19" providerId="ADAL" clId="{92E8F83E-741B-44F7-9ABF-ABB1AE7A51D0}" dt="2024-10-02T14:57:37.560" v="968" actId="700"/>
          <ac:grpSpMkLst>
            <pc:docMk/>
            <pc:sldMk cId="4730194" sldId="294"/>
            <ac:grpSpMk id="22" creationId="{7CF625D3-71A3-4F30-A096-8EF334E959D0}"/>
          </ac:grpSpMkLst>
        </pc:grpChg>
        <pc:grpChg chg="add del">
          <ac:chgData name="LUIS ANTON IMPERIAL" userId="ec58c86f-1fcf-47f0-8e5b-55f0d5a9da19" providerId="ADAL" clId="{92E8F83E-741B-44F7-9ABF-ABB1AE7A51D0}" dt="2024-10-02T14:57:37.560" v="968" actId="700"/>
          <ac:grpSpMkLst>
            <pc:docMk/>
            <pc:sldMk cId="4730194" sldId="294"/>
            <ac:grpSpMk id="30" creationId="{AF9AF3F3-CE0C-4125-BDD7-346487FA0B40}"/>
          </ac:grpSpMkLst>
        </pc:grpChg>
        <pc:graphicFrameChg chg="add mod ord">
          <ac:chgData name="LUIS ANTON IMPERIAL" userId="ec58c86f-1fcf-47f0-8e5b-55f0d5a9da19" providerId="ADAL" clId="{92E8F83E-741B-44F7-9ABF-ABB1AE7A51D0}" dt="2024-10-02T14:57:37.560" v="968" actId="700"/>
          <ac:graphicFrameMkLst>
            <pc:docMk/>
            <pc:sldMk cId="4730194" sldId="294"/>
            <ac:graphicFrameMk id="14" creationId="{E3C701A9-B33E-AEEC-20E0-CF5CCB0C2A15}"/>
          </ac:graphicFrameMkLst>
        </pc:graphicFrameChg>
        <pc:picChg chg="del">
          <ac:chgData name="LUIS ANTON IMPERIAL" userId="ec58c86f-1fcf-47f0-8e5b-55f0d5a9da19" providerId="ADAL" clId="{92E8F83E-741B-44F7-9ABF-ABB1AE7A51D0}" dt="2024-10-02T14:56:05.302" v="944" actId="478"/>
          <ac:picMkLst>
            <pc:docMk/>
            <pc:sldMk cId="4730194" sldId="294"/>
            <ac:picMk id="5" creationId="{C324EE9E-A56E-800E-A7DB-C12063609B98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4:58:18.552" v="992" actId="26606"/>
        <pc:sldMkLst>
          <pc:docMk/>
          <pc:sldMk cId="1427522268" sldId="295"/>
        </pc:sldMkLst>
        <pc:spChg chg="mod">
          <ac:chgData name="LUIS ANTON IMPERIAL" userId="ec58c86f-1fcf-47f0-8e5b-55f0d5a9da19" providerId="ADAL" clId="{92E8F83E-741B-44F7-9ABF-ABB1AE7A51D0}" dt="2024-10-02T14:58:18.552" v="992" actId="26606"/>
          <ac:spMkLst>
            <pc:docMk/>
            <pc:sldMk cId="1427522268" sldId="295"/>
            <ac:spMk id="2" creationId="{CF0EC653-8AF8-0C41-9F83-8ABA06E0B46A}"/>
          </ac:spMkLst>
        </pc:spChg>
        <pc:spChg chg="del">
          <ac:chgData name="LUIS ANTON IMPERIAL" userId="ec58c86f-1fcf-47f0-8e5b-55f0d5a9da19" providerId="ADAL" clId="{92E8F83E-741B-44F7-9ABF-ABB1AE7A51D0}" dt="2024-10-02T14:58:11.735" v="976" actId="931"/>
          <ac:spMkLst>
            <pc:docMk/>
            <pc:sldMk cId="1427522268" sldId="295"/>
            <ac:spMk id="3" creationId="{DFD41765-BDC8-656E-B87B-2952A94C84EF}"/>
          </ac:spMkLst>
        </pc:spChg>
        <pc:spChg chg="add">
          <ac:chgData name="LUIS ANTON IMPERIAL" userId="ec58c86f-1fcf-47f0-8e5b-55f0d5a9da19" providerId="ADAL" clId="{92E8F83E-741B-44F7-9ABF-ABB1AE7A51D0}" dt="2024-10-02T14:58:18.552" v="992" actId="26606"/>
          <ac:spMkLst>
            <pc:docMk/>
            <pc:sldMk cId="1427522268" sldId="295"/>
            <ac:spMk id="10" creationId="{9A1F4656-FFDA-4BA3-8516-90E58C01A500}"/>
          </ac:spMkLst>
        </pc:spChg>
        <pc:grpChg chg="add">
          <ac:chgData name="LUIS ANTON IMPERIAL" userId="ec58c86f-1fcf-47f0-8e5b-55f0d5a9da19" providerId="ADAL" clId="{92E8F83E-741B-44F7-9ABF-ABB1AE7A51D0}" dt="2024-10-02T14:58:18.552" v="992" actId="26606"/>
          <ac:grpSpMkLst>
            <pc:docMk/>
            <pc:sldMk cId="1427522268" sldId="295"/>
            <ac:grpSpMk id="12" creationId="{CB018903-3549-4A3B-A9DF-B26757CAA9C6}"/>
          </ac:grpSpMkLst>
        </pc:grpChg>
        <pc:picChg chg="add mod">
          <ac:chgData name="LUIS ANTON IMPERIAL" userId="ec58c86f-1fcf-47f0-8e5b-55f0d5a9da19" providerId="ADAL" clId="{92E8F83E-741B-44F7-9ABF-ABB1AE7A51D0}" dt="2024-10-02T14:58:18.552" v="992" actId="26606"/>
          <ac:picMkLst>
            <pc:docMk/>
            <pc:sldMk cId="1427522268" sldId="295"/>
            <ac:picMk id="5" creationId="{FFCD810C-C457-11C7-7944-5E1C8B3292F0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4:59:21.349" v="1009" actId="26606"/>
        <pc:sldMkLst>
          <pc:docMk/>
          <pc:sldMk cId="2599717716" sldId="296"/>
        </pc:sldMkLst>
        <pc:spChg chg="mod">
          <ac:chgData name="LUIS ANTON IMPERIAL" userId="ec58c86f-1fcf-47f0-8e5b-55f0d5a9da19" providerId="ADAL" clId="{92E8F83E-741B-44F7-9ABF-ABB1AE7A51D0}" dt="2024-10-02T14:59:21.349" v="1009" actId="26606"/>
          <ac:spMkLst>
            <pc:docMk/>
            <pc:sldMk cId="2599717716" sldId="296"/>
            <ac:spMk id="2" creationId="{137B2474-D075-51F5-62E4-F80E56A5F47D}"/>
          </ac:spMkLst>
        </pc:spChg>
        <pc:spChg chg="del">
          <ac:chgData name="LUIS ANTON IMPERIAL" userId="ec58c86f-1fcf-47f0-8e5b-55f0d5a9da19" providerId="ADAL" clId="{92E8F83E-741B-44F7-9ABF-ABB1AE7A51D0}" dt="2024-10-02T14:59:13.388" v="1007" actId="931"/>
          <ac:spMkLst>
            <pc:docMk/>
            <pc:sldMk cId="2599717716" sldId="296"/>
            <ac:spMk id="3" creationId="{767996E8-4493-9FE2-906C-A9E0A32C0666}"/>
          </ac:spMkLst>
        </pc:spChg>
        <pc:spChg chg="add">
          <ac:chgData name="LUIS ANTON IMPERIAL" userId="ec58c86f-1fcf-47f0-8e5b-55f0d5a9da19" providerId="ADAL" clId="{92E8F83E-741B-44F7-9ABF-ABB1AE7A51D0}" dt="2024-10-02T14:59:21.349" v="1009" actId="26606"/>
          <ac:spMkLst>
            <pc:docMk/>
            <pc:sldMk cId="2599717716" sldId="296"/>
            <ac:spMk id="10" creationId="{D4771268-CB57-404A-9271-370EB28F6090}"/>
          </ac:spMkLst>
        </pc:spChg>
        <pc:picChg chg="add mod">
          <ac:chgData name="LUIS ANTON IMPERIAL" userId="ec58c86f-1fcf-47f0-8e5b-55f0d5a9da19" providerId="ADAL" clId="{92E8F83E-741B-44F7-9ABF-ABB1AE7A51D0}" dt="2024-10-02T14:59:21.349" v="1009" actId="26606"/>
          <ac:picMkLst>
            <pc:docMk/>
            <pc:sldMk cId="2599717716" sldId="296"/>
            <ac:picMk id="5" creationId="{624CBC48-BA2F-7414-06AD-51C9F8E6EE31}"/>
          </ac:picMkLst>
        </pc:picChg>
      </pc:sldChg>
      <pc:sldChg chg="addSp delSp modSp new mod setBg">
        <pc:chgData name="LUIS ANTON IMPERIAL" userId="ec58c86f-1fcf-47f0-8e5b-55f0d5a9da19" providerId="ADAL" clId="{92E8F83E-741B-44F7-9ABF-ABB1AE7A51D0}" dt="2024-10-02T15:00:15.020" v="1047" actId="26606"/>
        <pc:sldMkLst>
          <pc:docMk/>
          <pc:sldMk cId="1803486152" sldId="297"/>
        </pc:sldMkLst>
        <pc:spChg chg="mod">
          <ac:chgData name="LUIS ANTON IMPERIAL" userId="ec58c86f-1fcf-47f0-8e5b-55f0d5a9da19" providerId="ADAL" clId="{92E8F83E-741B-44F7-9ABF-ABB1AE7A51D0}" dt="2024-10-02T15:00:15.020" v="1047" actId="26606"/>
          <ac:spMkLst>
            <pc:docMk/>
            <pc:sldMk cId="1803486152" sldId="297"/>
            <ac:spMk id="2" creationId="{BFEA7AA3-C457-5BEF-4A91-375998992212}"/>
          </ac:spMkLst>
        </pc:spChg>
        <pc:spChg chg="add del">
          <ac:chgData name="LUIS ANTON IMPERIAL" userId="ec58c86f-1fcf-47f0-8e5b-55f0d5a9da19" providerId="ADAL" clId="{92E8F83E-741B-44F7-9ABF-ABB1AE7A51D0}" dt="2024-10-02T14:59:57.872" v="1013" actId="931"/>
          <ac:spMkLst>
            <pc:docMk/>
            <pc:sldMk cId="1803486152" sldId="297"/>
            <ac:spMk id="3" creationId="{B88A18F5-52B2-FEE4-CC85-8DC85251620B}"/>
          </ac:spMkLst>
        </pc:spChg>
        <pc:spChg chg="add">
          <ac:chgData name="LUIS ANTON IMPERIAL" userId="ec58c86f-1fcf-47f0-8e5b-55f0d5a9da19" providerId="ADAL" clId="{92E8F83E-741B-44F7-9ABF-ABB1AE7A51D0}" dt="2024-10-02T15:00:15.020" v="1047" actId="26606"/>
          <ac:spMkLst>
            <pc:docMk/>
            <pc:sldMk cId="1803486152" sldId="297"/>
            <ac:spMk id="11" creationId="{5FE0E4F9-4A9C-E612-85CD-93FB8D41077C}"/>
          </ac:spMkLst>
        </pc:spChg>
        <pc:spChg chg="add">
          <ac:chgData name="LUIS ANTON IMPERIAL" userId="ec58c86f-1fcf-47f0-8e5b-55f0d5a9da19" providerId="ADAL" clId="{92E8F83E-741B-44F7-9ABF-ABB1AE7A51D0}" dt="2024-10-02T15:00:15.020" v="1047" actId="26606"/>
          <ac:spMkLst>
            <pc:docMk/>
            <pc:sldMk cId="1803486152" sldId="297"/>
            <ac:spMk id="14" creationId="{2596F992-698C-48C0-9D89-70DA4CE927EF}"/>
          </ac:spMkLst>
        </pc:spChg>
        <pc:spChg chg="add">
          <ac:chgData name="LUIS ANTON IMPERIAL" userId="ec58c86f-1fcf-47f0-8e5b-55f0d5a9da19" providerId="ADAL" clId="{92E8F83E-741B-44F7-9ABF-ABB1AE7A51D0}" dt="2024-10-02T15:00:15.020" v="1047" actId="26606"/>
          <ac:spMkLst>
            <pc:docMk/>
            <pc:sldMk cId="1803486152" sldId="297"/>
            <ac:spMk id="16" creationId="{E7BFF8DC-0AE7-4AD2-9B28-2E5F26D62C30}"/>
          </ac:spMkLst>
        </pc:spChg>
        <pc:spChg chg="add">
          <ac:chgData name="LUIS ANTON IMPERIAL" userId="ec58c86f-1fcf-47f0-8e5b-55f0d5a9da19" providerId="ADAL" clId="{92E8F83E-741B-44F7-9ABF-ABB1AE7A51D0}" dt="2024-10-02T15:00:15.020" v="1047" actId="26606"/>
          <ac:spMkLst>
            <pc:docMk/>
            <pc:sldMk cId="1803486152" sldId="297"/>
            <ac:spMk id="18" creationId="{7E0162AD-C6E5-4BF8-A453-76ADB36877D3}"/>
          </ac:spMkLst>
        </pc:spChg>
        <pc:picChg chg="add mod">
          <ac:chgData name="LUIS ANTON IMPERIAL" userId="ec58c86f-1fcf-47f0-8e5b-55f0d5a9da19" providerId="ADAL" clId="{92E8F83E-741B-44F7-9ABF-ABB1AE7A51D0}" dt="2024-10-02T14:59:43.387" v="1012" actId="931"/>
          <ac:picMkLst>
            <pc:docMk/>
            <pc:sldMk cId="1803486152" sldId="297"/>
            <ac:picMk id="5" creationId="{B5FB9024-3C48-C125-85EE-F3781499961B}"/>
          </ac:picMkLst>
        </pc:picChg>
        <pc:picChg chg="add mod">
          <ac:chgData name="LUIS ANTON IMPERIAL" userId="ec58c86f-1fcf-47f0-8e5b-55f0d5a9da19" providerId="ADAL" clId="{92E8F83E-741B-44F7-9ABF-ABB1AE7A51D0}" dt="2024-10-02T15:00:15.020" v="1047" actId="26606"/>
          <ac:picMkLst>
            <pc:docMk/>
            <pc:sldMk cId="1803486152" sldId="297"/>
            <ac:picMk id="7" creationId="{0865E223-DA91-626B-36F7-0B87E368A333}"/>
          </ac:picMkLst>
        </pc:picChg>
      </pc:sldChg>
      <pc:sldChg chg="new del">
        <pc:chgData name="LUIS ANTON IMPERIAL" userId="ec58c86f-1fcf-47f0-8e5b-55f0d5a9da19" providerId="ADAL" clId="{92E8F83E-741B-44F7-9ABF-ABB1AE7A51D0}" dt="2024-10-02T15:00:25.955" v="1050" actId="47"/>
        <pc:sldMkLst>
          <pc:docMk/>
          <pc:sldMk cId="517869315" sldId="298"/>
        </pc:sldMkLst>
      </pc:sldChg>
      <pc:sldChg chg="addSp delSp modSp add mod modClrScheme delDesignElem chgLayout">
        <pc:chgData name="LUIS ANTON IMPERIAL" userId="ec58c86f-1fcf-47f0-8e5b-55f0d5a9da19" providerId="ADAL" clId="{92E8F83E-741B-44F7-9ABF-ABB1AE7A51D0}" dt="2024-10-02T15:07:12.846" v="1834" actId="20577"/>
        <pc:sldMkLst>
          <pc:docMk/>
          <pc:sldMk cId="311572459" sldId="299"/>
        </pc:sldMkLst>
        <pc:spChg chg="mod ord">
          <ac:chgData name="LUIS ANTON IMPERIAL" userId="ec58c86f-1fcf-47f0-8e5b-55f0d5a9da19" providerId="ADAL" clId="{92E8F83E-741B-44F7-9ABF-ABB1AE7A51D0}" dt="2024-10-02T15:07:12.846" v="1834" actId="20577"/>
          <ac:spMkLst>
            <pc:docMk/>
            <pc:sldMk cId="311572459" sldId="299"/>
            <ac:spMk id="2" creationId="{B5BB83B9-FC48-E23B-A2B0-33F151B79A8B}"/>
          </ac:spMkLst>
        </pc:spChg>
        <pc:spChg chg="add del mod ord">
          <ac:chgData name="LUIS ANTON IMPERIAL" userId="ec58c86f-1fcf-47f0-8e5b-55f0d5a9da19" providerId="ADAL" clId="{92E8F83E-741B-44F7-9ABF-ABB1AE7A51D0}" dt="2024-10-02T15:00:32.462" v="1052" actId="700"/>
          <ac:spMkLst>
            <pc:docMk/>
            <pc:sldMk cId="311572459" sldId="299"/>
            <ac:spMk id="3" creationId="{ADE508ED-C550-0F38-D87A-988102284A4A}"/>
          </ac:spMkLst>
        </pc:spChg>
        <pc:spChg chg="add del">
          <ac:chgData name="LUIS ANTON IMPERIAL" userId="ec58c86f-1fcf-47f0-8e5b-55f0d5a9da19" providerId="ADAL" clId="{92E8F83E-741B-44F7-9ABF-ABB1AE7A51D0}" dt="2024-10-02T15:00:32.462" v="1052" actId="700"/>
          <ac:spMkLst>
            <pc:docMk/>
            <pc:sldMk cId="311572459" sldId="299"/>
            <ac:spMk id="9" creationId="{53B021B3-DE93-4AB7-8A18-CF5F1CED88B8}"/>
          </ac:spMkLst>
        </pc:spChg>
        <pc:spChg chg="add del">
          <ac:chgData name="LUIS ANTON IMPERIAL" userId="ec58c86f-1fcf-47f0-8e5b-55f0d5a9da19" providerId="ADAL" clId="{92E8F83E-741B-44F7-9ABF-ABB1AE7A51D0}" dt="2024-10-02T15:00:32.462" v="1052" actId="700"/>
          <ac:spMkLst>
            <pc:docMk/>
            <pc:sldMk cId="311572459" sldId="299"/>
            <ac:spMk id="11" creationId="{52D502E5-F6B4-4D58-B4AE-FC466FF15EE8}"/>
          </ac:spMkLst>
        </pc:spChg>
        <pc:spChg chg="add del">
          <ac:chgData name="LUIS ANTON IMPERIAL" userId="ec58c86f-1fcf-47f0-8e5b-55f0d5a9da19" providerId="ADAL" clId="{92E8F83E-741B-44F7-9ABF-ABB1AE7A51D0}" dt="2024-10-02T15:00:32.462" v="1052" actId="700"/>
          <ac:spMkLst>
            <pc:docMk/>
            <pc:sldMk cId="311572459" sldId="299"/>
            <ac:spMk id="13" creationId="{9DECDBF4-02B6-4BB4-B65B-B8107AD6A9E8}"/>
          </ac:spMkLst>
        </pc:spChg>
        <pc:graphicFrameChg chg="mod ord">
          <ac:chgData name="LUIS ANTON IMPERIAL" userId="ec58c86f-1fcf-47f0-8e5b-55f0d5a9da19" providerId="ADAL" clId="{92E8F83E-741B-44F7-9ABF-ABB1AE7A51D0}" dt="2024-10-02T15:05:51.706" v="1585" actId="114"/>
          <ac:graphicFrameMkLst>
            <pc:docMk/>
            <pc:sldMk cId="311572459" sldId="299"/>
            <ac:graphicFrameMk id="5" creationId="{366A338B-5CA6-0FCC-73CA-722D95B1A0F9}"/>
          </ac:graphicFrameMkLst>
        </pc:graphicFrameChg>
      </pc:sldChg>
      <pc:sldChg chg="modSp add mod ord">
        <pc:chgData name="LUIS ANTON IMPERIAL" userId="ec58c86f-1fcf-47f0-8e5b-55f0d5a9da19" providerId="ADAL" clId="{92E8F83E-741B-44F7-9ABF-ABB1AE7A51D0}" dt="2024-10-02T15:07:22.326" v="1863" actId="20577"/>
        <pc:sldMkLst>
          <pc:docMk/>
          <pc:sldMk cId="3152995587" sldId="300"/>
        </pc:sldMkLst>
        <pc:spChg chg="mod">
          <ac:chgData name="LUIS ANTON IMPERIAL" userId="ec58c86f-1fcf-47f0-8e5b-55f0d5a9da19" providerId="ADAL" clId="{92E8F83E-741B-44F7-9ABF-ABB1AE7A51D0}" dt="2024-10-02T15:07:22.326" v="1863" actId="20577"/>
          <ac:spMkLst>
            <pc:docMk/>
            <pc:sldMk cId="3152995587" sldId="300"/>
            <ac:spMk id="2" creationId="{B5BB83B9-FC48-E23B-A2B0-33F151B79A8B}"/>
          </ac:spMkLst>
        </pc:spChg>
        <pc:graphicFrameChg chg="mod">
          <ac:chgData name="LUIS ANTON IMPERIAL" userId="ec58c86f-1fcf-47f0-8e5b-55f0d5a9da19" providerId="ADAL" clId="{92E8F83E-741B-44F7-9ABF-ABB1AE7A51D0}" dt="2024-10-02T15:06:55.643" v="1791" actId="20577"/>
          <ac:graphicFrameMkLst>
            <pc:docMk/>
            <pc:sldMk cId="3152995587" sldId="300"/>
            <ac:graphicFrameMk id="5" creationId="{366A338B-5CA6-0FCC-73CA-722D95B1A0F9}"/>
          </ac:graphicFrameMkLst>
        </pc:graphicFrameChg>
      </pc:sldChg>
      <pc:sldChg chg="modSp add mod ord">
        <pc:chgData name="LUIS ANTON IMPERIAL" userId="ec58c86f-1fcf-47f0-8e5b-55f0d5a9da19" providerId="ADAL" clId="{92E8F83E-741B-44F7-9ABF-ABB1AE7A51D0}" dt="2024-10-02T15:11:06.809" v="2252" actId="20577"/>
        <pc:sldMkLst>
          <pc:docMk/>
          <pc:sldMk cId="858590379" sldId="301"/>
        </pc:sldMkLst>
        <pc:spChg chg="mod">
          <ac:chgData name="LUIS ANTON IMPERIAL" userId="ec58c86f-1fcf-47f0-8e5b-55f0d5a9da19" providerId="ADAL" clId="{92E8F83E-741B-44F7-9ABF-ABB1AE7A51D0}" dt="2024-10-02T15:11:06.809" v="2252" actId="20577"/>
          <ac:spMkLst>
            <pc:docMk/>
            <pc:sldMk cId="858590379" sldId="301"/>
            <ac:spMk id="2" creationId="{B5BB83B9-FC48-E23B-A2B0-33F151B79A8B}"/>
          </ac:spMkLst>
        </pc:spChg>
        <pc:graphicFrameChg chg="mod">
          <ac:chgData name="LUIS ANTON IMPERIAL" userId="ec58c86f-1fcf-47f0-8e5b-55f0d5a9da19" providerId="ADAL" clId="{92E8F83E-741B-44F7-9ABF-ABB1AE7A51D0}" dt="2024-10-02T15:10:54.255" v="2233" actId="20577"/>
          <ac:graphicFrameMkLst>
            <pc:docMk/>
            <pc:sldMk cId="858590379" sldId="301"/>
            <ac:graphicFrameMk id="5" creationId="{366A338B-5CA6-0FCC-73CA-722D95B1A0F9}"/>
          </ac:graphicFrameMkLst>
        </pc:graphicFrameChg>
      </pc:sldChg>
      <pc:sldChg chg="modSp add mod ord">
        <pc:chgData name="LUIS ANTON IMPERIAL" userId="ec58c86f-1fcf-47f0-8e5b-55f0d5a9da19" providerId="ADAL" clId="{92E8F83E-741B-44F7-9ABF-ABB1AE7A51D0}" dt="2024-10-02T15:14:24.151" v="2817" actId="20577"/>
        <pc:sldMkLst>
          <pc:docMk/>
          <pc:sldMk cId="57526678" sldId="302"/>
        </pc:sldMkLst>
        <pc:spChg chg="mod">
          <ac:chgData name="LUIS ANTON IMPERIAL" userId="ec58c86f-1fcf-47f0-8e5b-55f0d5a9da19" providerId="ADAL" clId="{92E8F83E-741B-44F7-9ABF-ABB1AE7A51D0}" dt="2024-10-02T15:11:35.478" v="2303" actId="20577"/>
          <ac:spMkLst>
            <pc:docMk/>
            <pc:sldMk cId="57526678" sldId="302"/>
            <ac:spMk id="2" creationId="{B5BB83B9-FC48-E23B-A2B0-33F151B79A8B}"/>
          </ac:spMkLst>
        </pc:spChg>
        <pc:graphicFrameChg chg="mod">
          <ac:chgData name="LUIS ANTON IMPERIAL" userId="ec58c86f-1fcf-47f0-8e5b-55f0d5a9da19" providerId="ADAL" clId="{92E8F83E-741B-44F7-9ABF-ABB1AE7A51D0}" dt="2024-10-02T15:14:24.151" v="2817" actId="20577"/>
          <ac:graphicFrameMkLst>
            <pc:docMk/>
            <pc:sldMk cId="57526678" sldId="302"/>
            <ac:graphicFrameMk id="5" creationId="{366A338B-5CA6-0FCC-73CA-722D95B1A0F9}"/>
          </ac:graphicFrameMkLst>
        </pc:graphicFrameChg>
      </pc:sldChg>
    </pc:docChg>
  </pc:docChgLst>
  <pc:docChgLst>
    <pc:chgData name="LUIS ANTON IMPERIAL" userId="S::ilp0824@dlsud.edu.ph::ec58c86f-1fcf-47f0-8e5b-55f0d5a9da19" providerId="AD" clId="Web-{A0922D65-64C8-8DF4-BDCA-ECA5E4376D42}"/>
    <pc:docChg chg="addSld modSld">
      <pc:chgData name="LUIS ANTON IMPERIAL" userId="S::ilp0824@dlsud.edu.ph::ec58c86f-1fcf-47f0-8e5b-55f0d5a9da19" providerId="AD" clId="Web-{A0922D65-64C8-8DF4-BDCA-ECA5E4376D42}" dt="2024-10-02T13:34:42.094" v="209"/>
      <pc:docMkLst>
        <pc:docMk/>
      </pc:docMkLst>
      <pc:sldChg chg="addSp delSp modSp mod setBg">
        <pc:chgData name="LUIS ANTON IMPERIAL" userId="S::ilp0824@dlsud.edu.ph::ec58c86f-1fcf-47f0-8e5b-55f0d5a9da19" providerId="AD" clId="Web-{A0922D65-64C8-8DF4-BDCA-ECA5E4376D42}" dt="2024-10-02T13:25:17.029" v="69"/>
        <pc:sldMkLst>
          <pc:docMk/>
          <pc:sldMk cId="109857222" sldId="256"/>
        </pc:sldMkLst>
        <pc:spChg chg="mo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9" creationId="{7DA3C418-758E-4180-A5D0-8655D6804587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11" creationId="{28C8EF06-5EC3-4883-AFAF-D74FF46550FB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16" creationId="{55666830-9A19-4E01-8505-D6C7F9AC5665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18" creationId="{AE9FC877-7FB6-4D22-9988-35420644E202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20" creationId="{E41809D1-F12E-46BB-B804-5F209D325E8B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22" creationId="{AF2F604E-43BE-4DC3-B983-E071523364F8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5:17.029" v="69"/>
          <ac:spMkLst>
            <pc:docMk/>
            <pc:sldMk cId="109857222" sldId="256"/>
            <ac:spMk id="24" creationId="{08C9B587-E65E-4B52-B37C-ABEBB6E87928}"/>
          </ac:spMkLst>
        </pc:spChg>
        <pc:picChg chg="add mod ord">
          <ac:chgData name="LUIS ANTON IMPERIAL" userId="S::ilp0824@dlsud.edu.ph::ec58c86f-1fcf-47f0-8e5b-55f0d5a9da19" providerId="AD" clId="Web-{A0922D65-64C8-8DF4-BDCA-ECA5E4376D42}" dt="2024-10-02T13:25:17.029" v="69"/>
          <ac:picMkLst>
            <pc:docMk/>
            <pc:sldMk cId="109857222" sldId="256"/>
            <ac:picMk id="4" creationId="{6188206A-6DF5-CFDF-9C05-13F59B07A9AF}"/>
          </ac:picMkLst>
        </pc:picChg>
      </pc:sldChg>
      <pc:sldChg chg="addSp delSp modSp new mod setBg">
        <pc:chgData name="LUIS ANTON IMPERIAL" userId="S::ilp0824@dlsud.edu.ph::ec58c86f-1fcf-47f0-8e5b-55f0d5a9da19" providerId="AD" clId="Web-{A0922D65-64C8-8DF4-BDCA-ECA5E4376D42}" dt="2024-10-02T13:29:23.762" v="107" actId="20577"/>
        <pc:sldMkLst>
          <pc:docMk/>
          <pc:sldMk cId="3490980524" sldId="257"/>
        </pc:sldMkLst>
        <pc:spChg chg="mod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2" creationId="{1ED83EDF-F691-D6E2-CD54-AC62A2034778}"/>
          </ac:spMkLst>
        </pc:spChg>
        <pc:spChg chg="mod">
          <ac:chgData name="LUIS ANTON IMPERIAL" userId="S::ilp0824@dlsud.edu.ph::ec58c86f-1fcf-47f0-8e5b-55f0d5a9da19" providerId="AD" clId="Web-{A0922D65-64C8-8DF4-BDCA-ECA5E4376D42}" dt="2024-10-02T13:29:23.762" v="107" actId="20577"/>
          <ac:spMkLst>
            <pc:docMk/>
            <pc:sldMk cId="3490980524" sldId="257"/>
            <ac:spMk id="3" creationId="{2EC36A6A-D6FD-42EB-D7F6-946E6E16B798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8" creationId="{4BC99CB9-DDAD-44A2-8A1C-E3AF4E72DF5C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10" creationId="{64053CBF-3932-45FF-8285-EE5146085F3A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27" creationId="{5C8908E2-EE49-44D2-9428-A28D2312A8D5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28:48.401" v="94"/>
          <ac:spMkLst>
            <pc:docMk/>
            <pc:sldMk cId="3490980524" sldId="257"/>
            <ac:spMk id="31" creationId="{5D7F64A8-D625-4F61-A290-B499BB62ACFF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33" creationId="{BD92035A-AA2F-4CD8-A556-1CE8BDEC75BD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8:48.932" v="95"/>
          <ac:spMkLst>
            <pc:docMk/>
            <pc:sldMk cId="3490980524" sldId="257"/>
            <ac:spMk id="35" creationId="{ED888B23-07FA-482A-96DF-47E31AF1A603}"/>
          </ac:spMkLst>
        </pc:spChg>
        <pc:grpChg chg="add del">
          <ac:chgData name="LUIS ANTON IMPERIAL" userId="S::ilp0824@dlsud.edu.ph::ec58c86f-1fcf-47f0-8e5b-55f0d5a9da19" providerId="AD" clId="Web-{A0922D65-64C8-8DF4-BDCA-ECA5E4376D42}" dt="2024-10-02T13:28:48.932" v="95"/>
          <ac:grpSpMkLst>
            <pc:docMk/>
            <pc:sldMk cId="3490980524" sldId="257"/>
            <ac:grpSpMk id="12" creationId="{2E751C04-BEA6-446B-A678-9C74819EBD4C}"/>
          </ac:grpSpMkLst>
        </pc:grpChg>
        <pc:grpChg chg="add del">
          <ac:chgData name="LUIS ANTON IMPERIAL" userId="S::ilp0824@dlsud.edu.ph::ec58c86f-1fcf-47f0-8e5b-55f0d5a9da19" providerId="AD" clId="Web-{A0922D65-64C8-8DF4-BDCA-ECA5E4376D42}" dt="2024-10-02T13:28:48.932" v="95"/>
          <ac:grpSpMkLst>
            <pc:docMk/>
            <pc:sldMk cId="3490980524" sldId="257"/>
            <ac:grpSpMk id="18" creationId="{B63ACBA3-DEFD-4C6D-BBA0-64468FA99C2D}"/>
          </ac:grpSpMkLst>
        </pc:grpChg>
        <pc:grpChg chg="add">
          <ac:chgData name="LUIS ANTON IMPERIAL" userId="S::ilp0824@dlsud.edu.ph::ec58c86f-1fcf-47f0-8e5b-55f0d5a9da19" providerId="AD" clId="Web-{A0922D65-64C8-8DF4-BDCA-ECA5E4376D42}" dt="2024-10-02T13:28:48.932" v="95"/>
          <ac:grpSpMkLst>
            <pc:docMk/>
            <pc:sldMk cId="3490980524" sldId="257"/>
            <ac:grpSpMk id="29" creationId="{5D1A9D8B-3117-4D9D-BDA4-DD81895098B0}"/>
          </ac:grpSpMkLst>
        </pc:grpChg>
        <pc:picChg chg="add del">
          <ac:chgData name="LUIS ANTON IMPERIAL" userId="S::ilp0824@dlsud.edu.ph::ec58c86f-1fcf-47f0-8e5b-55f0d5a9da19" providerId="AD" clId="Web-{A0922D65-64C8-8DF4-BDCA-ECA5E4376D42}" dt="2024-10-02T13:28:48.401" v="94"/>
          <ac:picMkLst>
            <pc:docMk/>
            <pc:sldMk cId="3490980524" sldId="257"/>
            <ac:picMk id="26" creationId="{9853CCA3-CE7C-9853-6D96-C2835CCBB4EC}"/>
          </ac:picMkLst>
        </pc:picChg>
        <pc:picChg chg="add del">
          <ac:chgData name="LUIS ANTON IMPERIAL" userId="S::ilp0824@dlsud.edu.ph::ec58c86f-1fcf-47f0-8e5b-55f0d5a9da19" providerId="AD" clId="Web-{A0922D65-64C8-8DF4-BDCA-ECA5E4376D42}" dt="2024-10-02T13:28:48.401" v="94"/>
          <ac:picMkLst>
            <pc:docMk/>
            <pc:sldMk cId="3490980524" sldId="257"/>
            <ac:picMk id="28" creationId="{A300B7A9-041F-48F2-8E64-7D09CAD882B8}"/>
          </ac:picMkLst>
        </pc:picChg>
      </pc:sldChg>
      <pc:sldChg chg="addSp modSp new mod setBg">
        <pc:chgData name="LUIS ANTON IMPERIAL" userId="S::ilp0824@dlsud.edu.ph::ec58c86f-1fcf-47f0-8e5b-55f0d5a9da19" providerId="AD" clId="Web-{A0922D65-64C8-8DF4-BDCA-ECA5E4376D42}" dt="2024-10-02T13:30:42.330" v="132" actId="20577"/>
        <pc:sldMkLst>
          <pc:docMk/>
          <pc:sldMk cId="3611408977" sldId="258"/>
        </pc:sldMkLst>
        <pc:spChg chg="mod">
          <ac:chgData name="LUIS ANTON IMPERIAL" userId="S::ilp0824@dlsud.edu.ph::ec58c86f-1fcf-47f0-8e5b-55f0d5a9da19" providerId="AD" clId="Web-{A0922D65-64C8-8DF4-BDCA-ECA5E4376D42}" dt="2024-10-02T13:30:42.330" v="132" actId="20577"/>
          <ac:spMkLst>
            <pc:docMk/>
            <pc:sldMk cId="3611408977" sldId="258"/>
            <ac:spMk id="2" creationId="{4D24C3D8-522C-2420-76A1-1B5EB441EDA7}"/>
          </ac:spMkLst>
        </pc:spChg>
        <pc:spChg chg="mod">
          <ac:chgData name="LUIS ANTON IMPERIAL" userId="S::ilp0824@dlsud.edu.ph::ec58c86f-1fcf-47f0-8e5b-55f0d5a9da19" providerId="AD" clId="Web-{A0922D65-64C8-8DF4-BDCA-ECA5E4376D42}" dt="2024-10-02T13:30:37.126" v="128" actId="20577"/>
          <ac:spMkLst>
            <pc:docMk/>
            <pc:sldMk cId="3611408977" sldId="258"/>
            <ac:spMk id="3" creationId="{39C2D48C-E557-0B99-23FB-5B8D0F2BDDD4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9:55.811" v="124"/>
          <ac:spMkLst>
            <pc:docMk/>
            <pc:sldMk cId="3611408977" sldId="258"/>
            <ac:spMk id="10" creationId="{245A9F99-D9B1-4094-A2E2-B90AC1DB7B9C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29:55.811" v="124"/>
          <ac:spMkLst>
            <pc:docMk/>
            <pc:sldMk cId="3611408977" sldId="258"/>
            <ac:spMk id="12" creationId="{B7FAF607-473A-4A43-A23D-BBFF5C4117BB}"/>
          </ac:spMkLst>
        </pc:spChg>
        <pc:grpChg chg="add">
          <ac:chgData name="LUIS ANTON IMPERIAL" userId="S::ilp0824@dlsud.edu.ph::ec58c86f-1fcf-47f0-8e5b-55f0d5a9da19" providerId="AD" clId="Web-{A0922D65-64C8-8DF4-BDCA-ECA5E4376D42}" dt="2024-10-02T13:29:55.811" v="124"/>
          <ac:grpSpMkLst>
            <pc:docMk/>
            <pc:sldMk cId="3611408977" sldId="258"/>
            <ac:grpSpMk id="14" creationId="{C5F6476F-D303-44D3-B30F-1BA348F0F64A}"/>
          </ac:grpSpMkLst>
        </pc:grpChg>
        <pc:picChg chg="add">
          <ac:chgData name="LUIS ANTON IMPERIAL" userId="S::ilp0824@dlsud.edu.ph::ec58c86f-1fcf-47f0-8e5b-55f0d5a9da19" providerId="AD" clId="Web-{A0922D65-64C8-8DF4-BDCA-ECA5E4376D42}" dt="2024-10-02T13:29:55.811" v="124"/>
          <ac:picMkLst>
            <pc:docMk/>
            <pc:sldMk cId="3611408977" sldId="258"/>
            <ac:picMk id="7" creationId="{A870145D-12DA-E0CD-B4ED-FEC077C643F3}"/>
          </ac:picMkLst>
        </pc:picChg>
      </pc:sldChg>
      <pc:sldChg chg="addSp delSp modSp new mod setBg">
        <pc:chgData name="LUIS ANTON IMPERIAL" userId="S::ilp0824@dlsud.edu.ph::ec58c86f-1fcf-47f0-8e5b-55f0d5a9da19" providerId="AD" clId="Web-{A0922D65-64C8-8DF4-BDCA-ECA5E4376D42}" dt="2024-10-02T13:32:14.679" v="163" actId="20577"/>
        <pc:sldMkLst>
          <pc:docMk/>
          <pc:sldMk cId="656767804" sldId="259"/>
        </pc:sldMkLst>
        <pc:spChg chg="mod">
          <ac:chgData name="LUIS ANTON IMPERIAL" userId="S::ilp0824@dlsud.edu.ph::ec58c86f-1fcf-47f0-8e5b-55f0d5a9da19" providerId="AD" clId="Web-{A0922D65-64C8-8DF4-BDCA-ECA5E4376D42}" dt="2024-10-02T13:32:09.116" v="157" actId="1076"/>
          <ac:spMkLst>
            <pc:docMk/>
            <pc:sldMk cId="656767804" sldId="259"/>
            <ac:spMk id="2" creationId="{5B44F970-E7B2-C452-31CA-5E0BBBE8934B}"/>
          </ac:spMkLst>
        </pc:spChg>
        <pc:spChg chg="mod">
          <ac:chgData name="LUIS ANTON IMPERIAL" userId="S::ilp0824@dlsud.edu.ph::ec58c86f-1fcf-47f0-8e5b-55f0d5a9da19" providerId="AD" clId="Web-{A0922D65-64C8-8DF4-BDCA-ECA5E4376D42}" dt="2024-10-02T13:32:14.679" v="163" actId="20577"/>
          <ac:spMkLst>
            <pc:docMk/>
            <pc:sldMk cId="656767804" sldId="259"/>
            <ac:spMk id="3" creationId="{3BD0A865-7FF8-9B91-EE75-66CD58B51A32}"/>
          </ac:spMkLst>
        </pc:spChg>
        <pc:spChg chg="add del">
          <ac:chgData name="LUIS ANTON IMPERIAL" userId="S::ilp0824@dlsud.edu.ph::ec58c86f-1fcf-47f0-8e5b-55f0d5a9da19" providerId="AD" clId="Web-{A0922D65-64C8-8DF4-BDCA-ECA5E4376D42}" dt="2024-10-02T13:31:26.817" v="143"/>
          <ac:spMkLst>
            <pc:docMk/>
            <pc:sldMk cId="656767804" sldId="259"/>
            <ac:spMk id="9" creationId="{9F7D5CDA-D291-4307-BF55-1381FED29634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1:34.614" v="144"/>
          <ac:spMkLst>
            <pc:docMk/>
            <pc:sldMk cId="656767804" sldId="259"/>
            <ac:spMk id="21" creationId="{04812C46-200A-4DEB-A05E-3ED6C68C2387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1:34.614" v="144"/>
          <ac:spMkLst>
            <pc:docMk/>
            <pc:sldMk cId="656767804" sldId="259"/>
            <ac:spMk id="23" creationId="{D1EA859B-E555-4109-94F3-6700E046E008}"/>
          </ac:spMkLst>
        </pc:spChg>
        <pc:grpChg chg="add del">
          <ac:chgData name="LUIS ANTON IMPERIAL" userId="S::ilp0824@dlsud.edu.ph::ec58c86f-1fcf-47f0-8e5b-55f0d5a9da19" providerId="AD" clId="Web-{A0922D65-64C8-8DF4-BDCA-ECA5E4376D42}" dt="2024-10-02T13:31:34.614" v="144"/>
          <ac:grpSpMkLst>
            <pc:docMk/>
            <pc:sldMk cId="656767804" sldId="259"/>
            <ac:grpSpMk id="14" creationId="{1FD67D68-9B83-C338-8342-3348D8F22347}"/>
          </ac:grpSpMkLst>
        </pc:grpChg>
        <pc:picChg chg="add mod ord">
          <ac:chgData name="LUIS ANTON IMPERIAL" userId="S::ilp0824@dlsud.edu.ph::ec58c86f-1fcf-47f0-8e5b-55f0d5a9da19" providerId="AD" clId="Web-{A0922D65-64C8-8DF4-BDCA-ECA5E4376D42}" dt="2024-10-02T13:31:34.614" v="144"/>
          <ac:picMkLst>
            <pc:docMk/>
            <pc:sldMk cId="656767804" sldId="259"/>
            <ac:picMk id="5" creationId="{442749F5-794A-35B7-88D0-D187C5546908}"/>
          </ac:picMkLst>
        </pc:picChg>
      </pc:sldChg>
      <pc:sldChg chg="addSp delSp modSp new mod setBg">
        <pc:chgData name="LUIS ANTON IMPERIAL" userId="S::ilp0824@dlsud.edu.ph::ec58c86f-1fcf-47f0-8e5b-55f0d5a9da19" providerId="AD" clId="Web-{A0922D65-64C8-8DF4-BDCA-ECA5E4376D42}" dt="2024-10-02T13:32:37.790" v="169"/>
        <pc:sldMkLst>
          <pc:docMk/>
          <pc:sldMk cId="1813762619" sldId="260"/>
        </pc:sldMkLst>
        <pc:spChg chg="mo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2" creationId="{BB1D2019-1582-C47D-E721-838B6FFB4A34}"/>
          </ac:spMkLst>
        </pc:spChg>
        <pc:spChg chg="del mo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3" creationId="{63FDBD08-D678-A398-AF67-16F7B0C78F9E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9" creationId="{BACC6370-2D7E-4714-9D71-7542949D7D5D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11" creationId="{F68B3F68-107C-434F-AA38-110D5EA91B85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13" creationId="{AAD0DBB9-1A4B-4391-81D4-CB19F9AB918A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2:37.790" v="169"/>
          <ac:spMkLst>
            <pc:docMk/>
            <pc:sldMk cId="1813762619" sldId="260"/>
            <ac:spMk id="15" creationId="{063BBA22-50EA-4C4D-BE05-F1CE4E63AA56}"/>
          </ac:spMkLst>
        </pc:spChg>
        <pc:graphicFrameChg chg="add">
          <ac:chgData name="LUIS ANTON IMPERIAL" userId="S::ilp0824@dlsud.edu.ph::ec58c86f-1fcf-47f0-8e5b-55f0d5a9da19" providerId="AD" clId="Web-{A0922D65-64C8-8DF4-BDCA-ECA5E4376D42}" dt="2024-10-02T13:32:37.790" v="169"/>
          <ac:graphicFrameMkLst>
            <pc:docMk/>
            <pc:sldMk cId="1813762619" sldId="260"/>
            <ac:graphicFrameMk id="5" creationId="{01D1C398-CB29-5137-25F5-6D648228333D}"/>
          </ac:graphicFrameMkLst>
        </pc:graphicFrameChg>
      </pc:sldChg>
      <pc:sldChg chg="addSp modSp new mod setBg">
        <pc:chgData name="LUIS ANTON IMPERIAL" userId="S::ilp0824@dlsud.edu.ph::ec58c86f-1fcf-47f0-8e5b-55f0d5a9da19" providerId="AD" clId="Web-{A0922D65-64C8-8DF4-BDCA-ECA5E4376D42}" dt="2024-10-02T13:33:22.777" v="186" actId="20577"/>
        <pc:sldMkLst>
          <pc:docMk/>
          <pc:sldMk cId="2747881050" sldId="261"/>
        </pc:sldMkLst>
        <pc:spChg chg="mod">
          <ac:chgData name="LUIS ANTON IMPERIAL" userId="S::ilp0824@dlsud.edu.ph::ec58c86f-1fcf-47f0-8e5b-55f0d5a9da19" providerId="AD" clId="Web-{A0922D65-64C8-8DF4-BDCA-ECA5E4376D42}" dt="2024-10-02T13:33:22.777" v="186" actId="20577"/>
          <ac:spMkLst>
            <pc:docMk/>
            <pc:sldMk cId="2747881050" sldId="261"/>
            <ac:spMk id="2" creationId="{7880E783-312B-8A0B-6E9B-C7215AB6AE1D}"/>
          </ac:spMkLst>
        </pc:spChg>
        <pc:spChg chg="mod">
          <ac:chgData name="LUIS ANTON IMPERIAL" userId="S::ilp0824@dlsud.edu.ph::ec58c86f-1fcf-47f0-8e5b-55f0d5a9da19" providerId="AD" clId="Web-{A0922D65-64C8-8DF4-BDCA-ECA5E4376D42}" dt="2024-10-02T13:33:17.917" v="182" actId="20577"/>
          <ac:spMkLst>
            <pc:docMk/>
            <pc:sldMk cId="2747881050" sldId="261"/>
            <ac:spMk id="3" creationId="{FE366FCF-2740-40D5-5EA2-AE85A52A1310}"/>
          </ac:spMkLst>
        </pc:spChg>
        <pc:picChg chg="add">
          <ac:chgData name="LUIS ANTON IMPERIAL" userId="S::ilp0824@dlsud.edu.ph::ec58c86f-1fcf-47f0-8e5b-55f0d5a9da19" providerId="AD" clId="Web-{A0922D65-64C8-8DF4-BDCA-ECA5E4376D42}" dt="2024-10-02T13:33:13.729" v="178"/>
          <ac:picMkLst>
            <pc:docMk/>
            <pc:sldMk cId="2747881050" sldId="261"/>
            <ac:picMk id="5" creationId="{A69ABC77-7C55-EB30-99CB-EBD87EA98FBF}"/>
          </ac:picMkLst>
        </pc:picChg>
        <pc:cxnChg chg="add">
          <ac:chgData name="LUIS ANTON IMPERIAL" userId="S::ilp0824@dlsud.edu.ph::ec58c86f-1fcf-47f0-8e5b-55f0d5a9da19" providerId="AD" clId="Web-{A0922D65-64C8-8DF4-BDCA-ECA5E4376D42}" dt="2024-10-02T13:33:13.729" v="178"/>
          <ac:cxnSpMkLst>
            <pc:docMk/>
            <pc:sldMk cId="2747881050" sldId="261"/>
            <ac:cxnSpMk id="9" creationId="{1503BFE4-729B-D9D0-C17B-501E6AF1127A}"/>
          </ac:cxnSpMkLst>
        </pc:cxnChg>
      </pc:sldChg>
      <pc:sldChg chg="addSp delSp modSp new mod setBg">
        <pc:chgData name="LUIS ANTON IMPERIAL" userId="S::ilp0824@dlsud.edu.ph::ec58c86f-1fcf-47f0-8e5b-55f0d5a9da19" providerId="AD" clId="Web-{A0922D65-64C8-8DF4-BDCA-ECA5E4376D42}" dt="2024-10-02T13:34:23.468" v="200"/>
        <pc:sldMkLst>
          <pc:docMk/>
          <pc:sldMk cId="3647699898" sldId="262"/>
        </pc:sldMkLst>
        <pc:spChg chg="mod">
          <ac:chgData name="LUIS ANTON IMPERIAL" userId="S::ilp0824@dlsud.edu.ph::ec58c86f-1fcf-47f0-8e5b-55f0d5a9da19" providerId="AD" clId="Web-{A0922D65-64C8-8DF4-BDCA-ECA5E4376D42}" dt="2024-10-02T13:34:23.468" v="200"/>
          <ac:spMkLst>
            <pc:docMk/>
            <pc:sldMk cId="3647699898" sldId="262"/>
            <ac:spMk id="2" creationId="{B5BB83B9-FC48-E23B-A2B0-33F151B79A8B}"/>
          </ac:spMkLst>
        </pc:spChg>
        <pc:spChg chg="del mod">
          <ac:chgData name="LUIS ANTON IMPERIAL" userId="S::ilp0824@dlsud.edu.ph::ec58c86f-1fcf-47f0-8e5b-55f0d5a9da19" providerId="AD" clId="Web-{A0922D65-64C8-8DF4-BDCA-ECA5E4376D42}" dt="2024-10-02T13:34:23.468" v="200"/>
          <ac:spMkLst>
            <pc:docMk/>
            <pc:sldMk cId="3647699898" sldId="262"/>
            <ac:spMk id="3" creationId="{D069A463-BEBE-729F-86A9-E2086E7C4BFF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4:23.468" v="200"/>
          <ac:spMkLst>
            <pc:docMk/>
            <pc:sldMk cId="3647699898" sldId="262"/>
            <ac:spMk id="9" creationId="{53B021B3-DE93-4AB7-8A18-CF5F1CED88B8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4:23.468" v="200"/>
          <ac:spMkLst>
            <pc:docMk/>
            <pc:sldMk cId="3647699898" sldId="262"/>
            <ac:spMk id="11" creationId="{52D502E5-F6B4-4D58-B4AE-FC466FF15EE8}"/>
          </ac:spMkLst>
        </pc:spChg>
        <pc:spChg chg="add">
          <ac:chgData name="LUIS ANTON IMPERIAL" userId="S::ilp0824@dlsud.edu.ph::ec58c86f-1fcf-47f0-8e5b-55f0d5a9da19" providerId="AD" clId="Web-{A0922D65-64C8-8DF4-BDCA-ECA5E4376D42}" dt="2024-10-02T13:34:23.468" v="200"/>
          <ac:spMkLst>
            <pc:docMk/>
            <pc:sldMk cId="3647699898" sldId="262"/>
            <ac:spMk id="13" creationId="{9DECDBF4-02B6-4BB4-B65B-B8107AD6A9E8}"/>
          </ac:spMkLst>
        </pc:spChg>
        <pc:graphicFrameChg chg="add">
          <ac:chgData name="LUIS ANTON IMPERIAL" userId="S::ilp0824@dlsud.edu.ph::ec58c86f-1fcf-47f0-8e5b-55f0d5a9da19" providerId="AD" clId="Web-{A0922D65-64C8-8DF4-BDCA-ECA5E4376D42}" dt="2024-10-02T13:34:23.468" v="200"/>
          <ac:graphicFrameMkLst>
            <pc:docMk/>
            <pc:sldMk cId="3647699898" sldId="262"/>
            <ac:graphicFrameMk id="5" creationId="{366A338B-5CA6-0FCC-73CA-722D95B1A0F9}"/>
          </ac:graphicFrameMkLst>
        </pc:graphicFrameChg>
      </pc:sldChg>
      <pc:sldChg chg="addSp delSp modSp add replId">
        <pc:chgData name="LUIS ANTON IMPERIAL" userId="S::ilp0824@dlsud.edu.ph::ec58c86f-1fcf-47f0-8e5b-55f0d5a9da19" providerId="AD" clId="Web-{A0922D65-64C8-8DF4-BDCA-ECA5E4376D42}" dt="2024-10-02T13:34:42.094" v="209"/>
        <pc:sldMkLst>
          <pc:docMk/>
          <pc:sldMk cId="1038643406" sldId="263"/>
        </pc:sldMkLst>
        <pc:spChg chg="mod">
          <ac:chgData name="LUIS ANTON IMPERIAL" userId="S::ilp0824@dlsud.edu.ph::ec58c86f-1fcf-47f0-8e5b-55f0d5a9da19" providerId="AD" clId="Web-{A0922D65-64C8-8DF4-BDCA-ECA5E4376D42}" dt="2024-10-02T13:34:40.031" v="208" actId="20577"/>
          <ac:spMkLst>
            <pc:docMk/>
            <pc:sldMk cId="1038643406" sldId="263"/>
            <ac:spMk id="2" creationId="{5B44F970-E7B2-C452-31CA-5E0BBBE8934B}"/>
          </ac:spMkLst>
        </pc:spChg>
        <pc:spChg chg="del">
          <ac:chgData name="LUIS ANTON IMPERIAL" userId="S::ilp0824@dlsud.edu.ph::ec58c86f-1fcf-47f0-8e5b-55f0d5a9da19" providerId="AD" clId="Web-{A0922D65-64C8-8DF4-BDCA-ECA5E4376D42}" dt="2024-10-02T13:34:42.094" v="209"/>
          <ac:spMkLst>
            <pc:docMk/>
            <pc:sldMk cId="1038643406" sldId="263"/>
            <ac:spMk id="3" creationId="{3BD0A865-7FF8-9B91-EE75-66CD58B51A32}"/>
          </ac:spMkLst>
        </pc:spChg>
        <pc:spChg chg="add mod">
          <ac:chgData name="LUIS ANTON IMPERIAL" userId="S::ilp0824@dlsud.edu.ph::ec58c86f-1fcf-47f0-8e5b-55f0d5a9da19" providerId="AD" clId="Web-{A0922D65-64C8-8DF4-BDCA-ECA5E4376D42}" dt="2024-10-02T13:34:42.094" v="209"/>
          <ac:spMkLst>
            <pc:docMk/>
            <pc:sldMk cId="1038643406" sldId="263"/>
            <ac:spMk id="6" creationId="{A3EDD9F3-AD5E-2C58-765E-49D4CFEFB9C5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ata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4" Type="http://schemas.openxmlformats.org/officeDocument/2006/relationships/image" Target="../media/image74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sv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svg"/><Relationship Id="rId4" Type="http://schemas.openxmlformats.org/officeDocument/2006/relationships/image" Target="../media/image44.svg"/><Relationship Id="rId9" Type="http://schemas.openxmlformats.org/officeDocument/2006/relationships/image" Target="../media/image49.png"/><Relationship Id="rId14" Type="http://schemas.openxmlformats.org/officeDocument/2006/relationships/image" Target="../media/image54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sv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62.svg"/><Relationship Id="rId5" Type="http://schemas.openxmlformats.org/officeDocument/2006/relationships/image" Target="../media/image61.png"/><Relationship Id="rId4" Type="http://schemas.openxmlformats.org/officeDocument/2006/relationships/image" Target="../media/image60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diagrams/_rels/drawing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svg"/><Relationship Id="rId1" Type="http://schemas.openxmlformats.org/officeDocument/2006/relationships/image" Target="../media/image71.png"/><Relationship Id="rId4" Type="http://schemas.openxmlformats.org/officeDocument/2006/relationships/image" Target="../media/image74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svg"/><Relationship Id="rId1" Type="http://schemas.openxmlformats.org/officeDocument/2006/relationships/image" Target="../media/image75.png"/><Relationship Id="rId4" Type="http://schemas.openxmlformats.org/officeDocument/2006/relationships/image" Target="../media/image78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sv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svg"/><Relationship Id="rId1" Type="http://schemas.openxmlformats.org/officeDocument/2006/relationships/image" Target="../media/image79.png"/><Relationship Id="rId6" Type="http://schemas.openxmlformats.org/officeDocument/2006/relationships/image" Target="../media/image84.svg"/><Relationship Id="rId5" Type="http://schemas.openxmlformats.org/officeDocument/2006/relationships/image" Target="../media/image83.png"/><Relationship Id="rId4" Type="http://schemas.openxmlformats.org/officeDocument/2006/relationships/image" Target="../media/image8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D6D383E-FEE9-4C6D-A4F8-93217353A4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E42571-DB9A-4855-ADDA-58C791A540E5}">
      <dgm:prSet/>
      <dgm:spPr/>
      <dgm:t>
        <a:bodyPr/>
        <a:lstStyle/>
        <a:p>
          <a:r>
            <a:rPr lang="en-US"/>
            <a:t>Confusion Matrix:</a:t>
          </a:r>
        </a:p>
      </dgm:t>
    </dgm:pt>
    <dgm:pt modelId="{6DEEF311-1BB0-4ACD-BA2F-A4018A885963}" type="parTrans" cxnId="{D5B2D9C0-A737-4AD2-B9AC-846C2A209E18}">
      <dgm:prSet/>
      <dgm:spPr/>
      <dgm:t>
        <a:bodyPr/>
        <a:lstStyle/>
        <a:p>
          <a:endParaRPr lang="en-US"/>
        </a:p>
      </dgm:t>
    </dgm:pt>
    <dgm:pt modelId="{A808F16E-E445-40FA-8CE7-4FCFD81014D7}" type="sibTrans" cxnId="{D5B2D9C0-A737-4AD2-B9AC-846C2A209E18}">
      <dgm:prSet/>
      <dgm:spPr/>
      <dgm:t>
        <a:bodyPr/>
        <a:lstStyle/>
        <a:p>
          <a:endParaRPr lang="en-US"/>
        </a:p>
      </dgm:t>
    </dgm:pt>
    <dgm:pt modelId="{6B09F68F-9C76-4C2E-9E79-85416903E2D4}">
      <dgm:prSet/>
      <dgm:spPr/>
      <dgm:t>
        <a:bodyPr/>
        <a:lstStyle/>
        <a:p>
          <a:r>
            <a:rPr lang="en-US"/>
            <a:t>[[1432   32]</a:t>
          </a:r>
        </a:p>
      </dgm:t>
    </dgm:pt>
    <dgm:pt modelId="{A7468954-F7D7-4055-A64B-9F0D4E2E70A0}" type="parTrans" cxnId="{4C5976B4-CE38-42B0-9ACE-FF60372A2D9E}">
      <dgm:prSet/>
      <dgm:spPr/>
      <dgm:t>
        <a:bodyPr/>
        <a:lstStyle/>
        <a:p>
          <a:endParaRPr lang="en-US"/>
        </a:p>
      </dgm:t>
    </dgm:pt>
    <dgm:pt modelId="{E80D7386-7A79-44A8-9E84-332FC499FB87}" type="sibTrans" cxnId="{4C5976B4-CE38-42B0-9ACE-FF60372A2D9E}">
      <dgm:prSet/>
      <dgm:spPr/>
      <dgm:t>
        <a:bodyPr/>
        <a:lstStyle/>
        <a:p>
          <a:endParaRPr lang="en-US"/>
        </a:p>
      </dgm:t>
    </dgm:pt>
    <dgm:pt modelId="{ECBE9488-434C-42D0-A495-974A3CF98042}">
      <dgm:prSet/>
      <dgm:spPr/>
      <dgm:t>
        <a:bodyPr/>
        <a:lstStyle/>
        <a:p>
          <a:r>
            <a:rPr lang="en-US"/>
            <a:t>[  24 1023]]</a:t>
          </a:r>
        </a:p>
      </dgm:t>
    </dgm:pt>
    <dgm:pt modelId="{F5B4B58A-7B75-48BF-9F31-01E29E93B58F}" type="parTrans" cxnId="{269A8441-4330-4952-B6DB-36224FE754F5}">
      <dgm:prSet/>
      <dgm:spPr/>
      <dgm:t>
        <a:bodyPr/>
        <a:lstStyle/>
        <a:p>
          <a:endParaRPr lang="en-US"/>
        </a:p>
      </dgm:t>
    </dgm:pt>
    <dgm:pt modelId="{697B8685-87FC-4587-83D6-0CFA2A9BAED1}" type="sibTrans" cxnId="{269A8441-4330-4952-B6DB-36224FE754F5}">
      <dgm:prSet/>
      <dgm:spPr/>
      <dgm:t>
        <a:bodyPr/>
        <a:lstStyle/>
        <a:p>
          <a:endParaRPr lang="en-US"/>
        </a:p>
      </dgm:t>
    </dgm:pt>
    <dgm:pt modelId="{1E5B497B-89A9-4294-B9BC-86CD514104A9}">
      <dgm:prSet/>
      <dgm:spPr/>
      <dgm:t>
        <a:bodyPr/>
        <a:lstStyle/>
        <a:p>
          <a:r>
            <a:rPr lang="en-US"/>
            <a:t>Accuracy: 0.9776981282357626</a:t>
          </a:r>
        </a:p>
      </dgm:t>
    </dgm:pt>
    <dgm:pt modelId="{714CD961-FA9D-4370-B87B-A8DF966CF02C}" type="parTrans" cxnId="{CAF11BAA-73FD-4C13-B675-43AB1F3EE19C}">
      <dgm:prSet/>
      <dgm:spPr/>
      <dgm:t>
        <a:bodyPr/>
        <a:lstStyle/>
        <a:p>
          <a:endParaRPr lang="en-US"/>
        </a:p>
      </dgm:t>
    </dgm:pt>
    <dgm:pt modelId="{78AAC268-22D1-432D-ADEC-EA3895863264}" type="sibTrans" cxnId="{CAF11BAA-73FD-4C13-B675-43AB1F3EE19C}">
      <dgm:prSet/>
      <dgm:spPr/>
      <dgm:t>
        <a:bodyPr/>
        <a:lstStyle/>
        <a:p>
          <a:endParaRPr lang="en-US"/>
        </a:p>
      </dgm:t>
    </dgm:pt>
    <dgm:pt modelId="{3EF3F7FD-7AE7-4BA4-A570-B6F8D2F655B0}">
      <dgm:prSet/>
      <dgm:spPr/>
      <dgm:t>
        <a:bodyPr/>
        <a:lstStyle/>
        <a:p>
          <a:r>
            <a:rPr lang="en-US"/>
            <a:t>Precision: 0.9696682464454977</a:t>
          </a:r>
        </a:p>
      </dgm:t>
    </dgm:pt>
    <dgm:pt modelId="{C6256C8D-4618-441D-B274-85EC45759442}" type="parTrans" cxnId="{2181A360-2C78-48D9-A319-04F277E41A86}">
      <dgm:prSet/>
      <dgm:spPr/>
      <dgm:t>
        <a:bodyPr/>
        <a:lstStyle/>
        <a:p>
          <a:endParaRPr lang="en-US"/>
        </a:p>
      </dgm:t>
    </dgm:pt>
    <dgm:pt modelId="{799D02C2-F585-41C0-9818-454E925BE6B2}" type="sibTrans" cxnId="{2181A360-2C78-48D9-A319-04F277E41A86}">
      <dgm:prSet/>
      <dgm:spPr/>
      <dgm:t>
        <a:bodyPr/>
        <a:lstStyle/>
        <a:p>
          <a:endParaRPr lang="en-US"/>
        </a:p>
      </dgm:t>
    </dgm:pt>
    <dgm:pt modelId="{1A46DE3A-CAAD-435D-8DDD-CC20FEC3092F}">
      <dgm:prSet/>
      <dgm:spPr/>
      <dgm:t>
        <a:bodyPr/>
        <a:lstStyle/>
        <a:p>
          <a:r>
            <a:rPr lang="en-US"/>
            <a:t>Recall: 0.9770773638968482</a:t>
          </a:r>
        </a:p>
      </dgm:t>
    </dgm:pt>
    <dgm:pt modelId="{D7C8B4C6-9FE6-4DF7-8069-711BCAC4B7FC}" type="parTrans" cxnId="{D06C287A-30D0-4EB3-9648-A2FFCDCA913D}">
      <dgm:prSet/>
      <dgm:spPr/>
      <dgm:t>
        <a:bodyPr/>
        <a:lstStyle/>
        <a:p>
          <a:endParaRPr lang="en-US"/>
        </a:p>
      </dgm:t>
    </dgm:pt>
    <dgm:pt modelId="{57571280-41A9-42E4-8C14-ED0ED7803A1B}" type="sibTrans" cxnId="{D06C287A-30D0-4EB3-9648-A2FFCDCA913D}">
      <dgm:prSet/>
      <dgm:spPr/>
      <dgm:t>
        <a:bodyPr/>
        <a:lstStyle/>
        <a:p>
          <a:endParaRPr lang="en-US"/>
        </a:p>
      </dgm:t>
    </dgm:pt>
    <dgm:pt modelId="{92C0AAAB-0FC3-46F1-9373-948E9E571D29}">
      <dgm:prSet/>
      <dgm:spPr/>
      <dgm:t>
        <a:bodyPr/>
        <a:lstStyle/>
        <a:p>
          <a:r>
            <a:rPr lang="en-US"/>
            <a:t>F1-score: 0.9733587059942912</a:t>
          </a:r>
        </a:p>
      </dgm:t>
    </dgm:pt>
    <dgm:pt modelId="{4CBFF133-21A4-4692-8A6D-707A3C8D8043}" type="parTrans" cxnId="{DC45E7C9-FFBB-4C27-876D-E6BF94C9C30A}">
      <dgm:prSet/>
      <dgm:spPr/>
      <dgm:t>
        <a:bodyPr/>
        <a:lstStyle/>
        <a:p>
          <a:endParaRPr lang="en-US"/>
        </a:p>
      </dgm:t>
    </dgm:pt>
    <dgm:pt modelId="{6781E02A-1984-45C3-9890-882B7BAFDD6C}" type="sibTrans" cxnId="{DC45E7C9-FFBB-4C27-876D-E6BF94C9C30A}">
      <dgm:prSet/>
      <dgm:spPr/>
      <dgm:t>
        <a:bodyPr/>
        <a:lstStyle/>
        <a:p>
          <a:endParaRPr lang="en-US"/>
        </a:p>
      </dgm:t>
    </dgm:pt>
    <dgm:pt modelId="{5242F480-8154-4F19-8856-14A0F3A69BA1}" type="pres">
      <dgm:prSet presAssocID="{FD6D383E-FEE9-4C6D-A4F8-93217353A49B}" presName="root" presStyleCnt="0">
        <dgm:presLayoutVars>
          <dgm:dir/>
          <dgm:resizeHandles val="exact"/>
        </dgm:presLayoutVars>
      </dgm:prSet>
      <dgm:spPr/>
    </dgm:pt>
    <dgm:pt modelId="{F0C0D3ED-76CD-43AE-9DC5-C807CD11C6E4}" type="pres">
      <dgm:prSet presAssocID="{27E42571-DB9A-4855-ADDA-58C791A540E5}" presName="compNode" presStyleCnt="0"/>
      <dgm:spPr/>
    </dgm:pt>
    <dgm:pt modelId="{BAE71FCB-BBA5-4DA7-AC2A-CA8B89A2D03B}" type="pres">
      <dgm:prSet presAssocID="{27E42571-DB9A-4855-ADDA-58C791A540E5}" presName="bgRect" presStyleLbl="bgShp" presStyleIdx="0" presStyleCnt="7"/>
      <dgm:spPr/>
    </dgm:pt>
    <dgm:pt modelId="{8883A7D2-1793-4F44-884C-C9882916ED7B}" type="pres">
      <dgm:prSet presAssocID="{27E42571-DB9A-4855-ADDA-58C791A540E5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39153E4B-534F-483D-A97A-E791788B849F}" type="pres">
      <dgm:prSet presAssocID="{27E42571-DB9A-4855-ADDA-58C791A540E5}" presName="spaceRect" presStyleCnt="0"/>
      <dgm:spPr/>
    </dgm:pt>
    <dgm:pt modelId="{84CAC318-B4B4-4639-881C-68ACF2150A28}" type="pres">
      <dgm:prSet presAssocID="{27E42571-DB9A-4855-ADDA-58C791A540E5}" presName="parTx" presStyleLbl="revTx" presStyleIdx="0" presStyleCnt="7">
        <dgm:presLayoutVars>
          <dgm:chMax val="0"/>
          <dgm:chPref val="0"/>
        </dgm:presLayoutVars>
      </dgm:prSet>
      <dgm:spPr/>
    </dgm:pt>
    <dgm:pt modelId="{026F78E0-D4D6-4D05-88FA-C6F5F81ADEBD}" type="pres">
      <dgm:prSet presAssocID="{A808F16E-E445-40FA-8CE7-4FCFD81014D7}" presName="sibTrans" presStyleCnt="0"/>
      <dgm:spPr/>
    </dgm:pt>
    <dgm:pt modelId="{D3CD9948-339E-4F69-B298-FE92FCBACF83}" type="pres">
      <dgm:prSet presAssocID="{6B09F68F-9C76-4C2E-9E79-85416903E2D4}" presName="compNode" presStyleCnt="0"/>
      <dgm:spPr/>
    </dgm:pt>
    <dgm:pt modelId="{A3476FC8-F07F-4CD1-B1D0-79767500E7AA}" type="pres">
      <dgm:prSet presAssocID="{6B09F68F-9C76-4C2E-9E79-85416903E2D4}" presName="bgRect" presStyleLbl="bgShp" presStyleIdx="1" presStyleCnt="7"/>
      <dgm:spPr/>
    </dgm:pt>
    <dgm:pt modelId="{93D74F11-59A4-401E-841D-79CE6FD5D1AD}" type="pres">
      <dgm:prSet presAssocID="{6B09F68F-9C76-4C2E-9E79-85416903E2D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2BEFB9E9-BCE8-4BDD-861C-ED27E021C82A}" type="pres">
      <dgm:prSet presAssocID="{6B09F68F-9C76-4C2E-9E79-85416903E2D4}" presName="spaceRect" presStyleCnt="0"/>
      <dgm:spPr/>
    </dgm:pt>
    <dgm:pt modelId="{26F7B64D-D6A7-4E80-89B4-D28675EB5D57}" type="pres">
      <dgm:prSet presAssocID="{6B09F68F-9C76-4C2E-9E79-85416903E2D4}" presName="parTx" presStyleLbl="revTx" presStyleIdx="1" presStyleCnt="7">
        <dgm:presLayoutVars>
          <dgm:chMax val="0"/>
          <dgm:chPref val="0"/>
        </dgm:presLayoutVars>
      </dgm:prSet>
      <dgm:spPr/>
    </dgm:pt>
    <dgm:pt modelId="{C9E1513E-1304-4935-AB76-3399AF36BF6E}" type="pres">
      <dgm:prSet presAssocID="{E80D7386-7A79-44A8-9E84-332FC499FB87}" presName="sibTrans" presStyleCnt="0"/>
      <dgm:spPr/>
    </dgm:pt>
    <dgm:pt modelId="{610FE040-53CD-41FF-96D9-3B1C8C23ECAD}" type="pres">
      <dgm:prSet presAssocID="{ECBE9488-434C-42D0-A495-974A3CF98042}" presName="compNode" presStyleCnt="0"/>
      <dgm:spPr/>
    </dgm:pt>
    <dgm:pt modelId="{F8410BB7-D8D3-4DF7-BB15-D5A14B03A717}" type="pres">
      <dgm:prSet presAssocID="{ECBE9488-434C-42D0-A495-974A3CF98042}" presName="bgRect" presStyleLbl="bgShp" presStyleIdx="2" presStyleCnt="7"/>
      <dgm:spPr/>
    </dgm:pt>
    <dgm:pt modelId="{EDF13D8F-2520-44B6-97D8-7EDAA53F0F3A}" type="pres">
      <dgm:prSet presAssocID="{ECBE9488-434C-42D0-A495-974A3CF9804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B939E5F0-E740-4AB4-8CAF-A030BA593B98}" type="pres">
      <dgm:prSet presAssocID="{ECBE9488-434C-42D0-A495-974A3CF98042}" presName="spaceRect" presStyleCnt="0"/>
      <dgm:spPr/>
    </dgm:pt>
    <dgm:pt modelId="{7A4F3522-D844-4C1D-8BC2-06509665E438}" type="pres">
      <dgm:prSet presAssocID="{ECBE9488-434C-42D0-A495-974A3CF98042}" presName="parTx" presStyleLbl="revTx" presStyleIdx="2" presStyleCnt="7">
        <dgm:presLayoutVars>
          <dgm:chMax val="0"/>
          <dgm:chPref val="0"/>
        </dgm:presLayoutVars>
      </dgm:prSet>
      <dgm:spPr/>
    </dgm:pt>
    <dgm:pt modelId="{F6765ADC-73ED-4417-B552-63D7228F1E97}" type="pres">
      <dgm:prSet presAssocID="{697B8685-87FC-4587-83D6-0CFA2A9BAED1}" presName="sibTrans" presStyleCnt="0"/>
      <dgm:spPr/>
    </dgm:pt>
    <dgm:pt modelId="{6B875C27-4599-4DD6-8026-E714C0D8B9E6}" type="pres">
      <dgm:prSet presAssocID="{1E5B497B-89A9-4294-B9BC-86CD514104A9}" presName="compNode" presStyleCnt="0"/>
      <dgm:spPr/>
    </dgm:pt>
    <dgm:pt modelId="{EDAA1DB7-0E0A-4BF8-A8EA-5EE794CC7D6D}" type="pres">
      <dgm:prSet presAssocID="{1E5B497B-89A9-4294-B9BC-86CD514104A9}" presName="bgRect" presStyleLbl="bgShp" presStyleIdx="3" presStyleCnt="7"/>
      <dgm:spPr/>
    </dgm:pt>
    <dgm:pt modelId="{FBAB88AE-EAE6-419A-BD30-DFC6B9AD148F}" type="pres">
      <dgm:prSet presAssocID="{1E5B497B-89A9-4294-B9BC-86CD514104A9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BDA8E19-9674-4A93-9A84-4340F94FB56D}" type="pres">
      <dgm:prSet presAssocID="{1E5B497B-89A9-4294-B9BC-86CD514104A9}" presName="spaceRect" presStyleCnt="0"/>
      <dgm:spPr/>
    </dgm:pt>
    <dgm:pt modelId="{648A48E1-70A7-4E62-B03A-91E318978BE6}" type="pres">
      <dgm:prSet presAssocID="{1E5B497B-89A9-4294-B9BC-86CD514104A9}" presName="parTx" presStyleLbl="revTx" presStyleIdx="3" presStyleCnt="7">
        <dgm:presLayoutVars>
          <dgm:chMax val="0"/>
          <dgm:chPref val="0"/>
        </dgm:presLayoutVars>
      </dgm:prSet>
      <dgm:spPr/>
    </dgm:pt>
    <dgm:pt modelId="{17164627-D0C7-4AE5-9321-B33D213D323D}" type="pres">
      <dgm:prSet presAssocID="{78AAC268-22D1-432D-ADEC-EA3895863264}" presName="sibTrans" presStyleCnt="0"/>
      <dgm:spPr/>
    </dgm:pt>
    <dgm:pt modelId="{F7CF2F0D-3946-4726-AA3A-703B0368F6EE}" type="pres">
      <dgm:prSet presAssocID="{3EF3F7FD-7AE7-4BA4-A570-B6F8D2F655B0}" presName="compNode" presStyleCnt="0"/>
      <dgm:spPr/>
    </dgm:pt>
    <dgm:pt modelId="{9C66DF88-50EA-4D47-997E-367B86CCD502}" type="pres">
      <dgm:prSet presAssocID="{3EF3F7FD-7AE7-4BA4-A570-B6F8D2F655B0}" presName="bgRect" presStyleLbl="bgShp" presStyleIdx="4" presStyleCnt="7"/>
      <dgm:spPr/>
    </dgm:pt>
    <dgm:pt modelId="{15CF0E0C-1D16-44A9-AD98-4AB504AFF6E7}" type="pres">
      <dgm:prSet presAssocID="{3EF3F7FD-7AE7-4BA4-A570-B6F8D2F655B0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0539F08E-4BAD-4CF4-912B-7F3CB0C7E439}" type="pres">
      <dgm:prSet presAssocID="{3EF3F7FD-7AE7-4BA4-A570-B6F8D2F655B0}" presName="spaceRect" presStyleCnt="0"/>
      <dgm:spPr/>
    </dgm:pt>
    <dgm:pt modelId="{95784F5D-8F18-4096-ABE8-490AFFD6A4CC}" type="pres">
      <dgm:prSet presAssocID="{3EF3F7FD-7AE7-4BA4-A570-B6F8D2F655B0}" presName="parTx" presStyleLbl="revTx" presStyleIdx="4" presStyleCnt="7">
        <dgm:presLayoutVars>
          <dgm:chMax val="0"/>
          <dgm:chPref val="0"/>
        </dgm:presLayoutVars>
      </dgm:prSet>
      <dgm:spPr/>
    </dgm:pt>
    <dgm:pt modelId="{D041606F-6E20-4E1F-88E3-1D896A35E62D}" type="pres">
      <dgm:prSet presAssocID="{799D02C2-F585-41C0-9818-454E925BE6B2}" presName="sibTrans" presStyleCnt="0"/>
      <dgm:spPr/>
    </dgm:pt>
    <dgm:pt modelId="{FDE32C40-2AA0-4E72-8D9A-78B7C7294902}" type="pres">
      <dgm:prSet presAssocID="{1A46DE3A-CAAD-435D-8DDD-CC20FEC3092F}" presName="compNode" presStyleCnt="0"/>
      <dgm:spPr/>
    </dgm:pt>
    <dgm:pt modelId="{F56449AF-4F7E-4736-A0DC-4C3CB2BB6E39}" type="pres">
      <dgm:prSet presAssocID="{1A46DE3A-CAAD-435D-8DDD-CC20FEC3092F}" presName="bgRect" presStyleLbl="bgShp" presStyleIdx="5" presStyleCnt="7"/>
      <dgm:spPr/>
    </dgm:pt>
    <dgm:pt modelId="{137DEDDB-C678-4C43-9B6C-5D104BADE87B}" type="pres">
      <dgm:prSet presAssocID="{1A46DE3A-CAAD-435D-8DDD-CC20FEC3092F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11C512A8-2571-4F07-8F5D-7A79D8E891A2}" type="pres">
      <dgm:prSet presAssocID="{1A46DE3A-CAAD-435D-8DDD-CC20FEC3092F}" presName="spaceRect" presStyleCnt="0"/>
      <dgm:spPr/>
    </dgm:pt>
    <dgm:pt modelId="{7933696F-12B0-4884-A6F4-2DA3FB477721}" type="pres">
      <dgm:prSet presAssocID="{1A46DE3A-CAAD-435D-8DDD-CC20FEC3092F}" presName="parTx" presStyleLbl="revTx" presStyleIdx="5" presStyleCnt="7">
        <dgm:presLayoutVars>
          <dgm:chMax val="0"/>
          <dgm:chPref val="0"/>
        </dgm:presLayoutVars>
      </dgm:prSet>
      <dgm:spPr/>
    </dgm:pt>
    <dgm:pt modelId="{FB39154F-E305-4303-9A26-E15AD69E80C1}" type="pres">
      <dgm:prSet presAssocID="{57571280-41A9-42E4-8C14-ED0ED7803A1B}" presName="sibTrans" presStyleCnt="0"/>
      <dgm:spPr/>
    </dgm:pt>
    <dgm:pt modelId="{178A2D3B-7B16-4797-8FB1-BD42A6AAE2F6}" type="pres">
      <dgm:prSet presAssocID="{92C0AAAB-0FC3-46F1-9373-948E9E571D29}" presName="compNode" presStyleCnt="0"/>
      <dgm:spPr/>
    </dgm:pt>
    <dgm:pt modelId="{6AA3FCE6-C5FB-484A-947A-5AC4D62FAD4F}" type="pres">
      <dgm:prSet presAssocID="{92C0AAAB-0FC3-46F1-9373-948E9E571D29}" presName="bgRect" presStyleLbl="bgShp" presStyleIdx="6" presStyleCnt="7"/>
      <dgm:spPr/>
    </dgm:pt>
    <dgm:pt modelId="{0870E214-4BB2-46BB-8AB0-DBD0793CA3BB}" type="pres">
      <dgm:prSet presAssocID="{92C0AAAB-0FC3-46F1-9373-948E9E571D2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C1FCEED-48F2-4E24-A674-5806988E275F}" type="pres">
      <dgm:prSet presAssocID="{92C0AAAB-0FC3-46F1-9373-948E9E571D29}" presName="spaceRect" presStyleCnt="0"/>
      <dgm:spPr/>
    </dgm:pt>
    <dgm:pt modelId="{9622256B-7503-49A5-A7B4-6450A2981F0C}" type="pres">
      <dgm:prSet presAssocID="{92C0AAAB-0FC3-46F1-9373-948E9E571D2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C7479200-105D-49D9-B867-0799FE99B51B}" type="presOf" srcId="{3EF3F7FD-7AE7-4BA4-A570-B6F8D2F655B0}" destId="{95784F5D-8F18-4096-ABE8-490AFFD6A4CC}" srcOrd="0" destOrd="0" presId="urn:microsoft.com/office/officeart/2018/2/layout/IconVerticalSolidList"/>
    <dgm:cxn modelId="{0514150E-3966-4DEC-82E8-4AA0CA65D38A}" type="presOf" srcId="{1A46DE3A-CAAD-435D-8DDD-CC20FEC3092F}" destId="{7933696F-12B0-4884-A6F4-2DA3FB477721}" srcOrd="0" destOrd="0" presId="urn:microsoft.com/office/officeart/2018/2/layout/IconVerticalSolidList"/>
    <dgm:cxn modelId="{87C1F110-4135-4F3B-AC50-EE9D959EE963}" type="presOf" srcId="{27E42571-DB9A-4855-ADDA-58C791A540E5}" destId="{84CAC318-B4B4-4639-881C-68ACF2150A28}" srcOrd="0" destOrd="0" presId="urn:microsoft.com/office/officeart/2018/2/layout/IconVerticalSolidList"/>
    <dgm:cxn modelId="{D4B14934-B60F-4D0F-BB77-4EC4DC595142}" type="presOf" srcId="{6B09F68F-9C76-4C2E-9E79-85416903E2D4}" destId="{26F7B64D-D6A7-4E80-89B4-D28675EB5D57}" srcOrd="0" destOrd="0" presId="urn:microsoft.com/office/officeart/2018/2/layout/IconVerticalSolidList"/>
    <dgm:cxn modelId="{E526D840-0A8F-424C-898F-20C2E1DF41DD}" type="presOf" srcId="{1E5B497B-89A9-4294-B9BC-86CD514104A9}" destId="{648A48E1-70A7-4E62-B03A-91E318978BE6}" srcOrd="0" destOrd="0" presId="urn:microsoft.com/office/officeart/2018/2/layout/IconVerticalSolidList"/>
    <dgm:cxn modelId="{2181A360-2C78-48D9-A319-04F277E41A86}" srcId="{FD6D383E-FEE9-4C6D-A4F8-93217353A49B}" destId="{3EF3F7FD-7AE7-4BA4-A570-B6F8D2F655B0}" srcOrd="4" destOrd="0" parTransId="{C6256C8D-4618-441D-B274-85EC45759442}" sibTransId="{799D02C2-F585-41C0-9818-454E925BE6B2}"/>
    <dgm:cxn modelId="{269A8441-4330-4952-B6DB-36224FE754F5}" srcId="{FD6D383E-FEE9-4C6D-A4F8-93217353A49B}" destId="{ECBE9488-434C-42D0-A495-974A3CF98042}" srcOrd="2" destOrd="0" parTransId="{F5B4B58A-7B75-48BF-9F31-01E29E93B58F}" sibTransId="{697B8685-87FC-4587-83D6-0CFA2A9BAED1}"/>
    <dgm:cxn modelId="{A6307F66-2F41-4360-AB5D-F48BF859CA2C}" type="presOf" srcId="{FD6D383E-FEE9-4C6D-A4F8-93217353A49B}" destId="{5242F480-8154-4F19-8856-14A0F3A69BA1}" srcOrd="0" destOrd="0" presId="urn:microsoft.com/office/officeart/2018/2/layout/IconVerticalSolidList"/>
    <dgm:cxn modelId="{D06C287A-30D0-4EB3-9648-A2FFCDCA913D}" srcId="{FD6D383E-FEE9-4C6D-A4F8-93217353A49B}" destId="{1A46DE3A-CAAD-435D-8DDD-CC20FEC3092F}" srcOrd="5" destOrd="0" parTransId="{D7C8B4C6-9FE6-4DF7-8069-711BCAC4B7FC}" sibTransId="{57571280-41A9-42E4-8C14-ED0ED7803A1B}"/>
    <dgm:cxn modelId="{CAF11BAA-73FD-4C13-B675-43AB1F3EE19C}" srcId="{FD6D383E-FEE9-4C6D-A4F8-93217353A49B}" destId="{1E5B497B-89A9-4294-B9BC-86CD514104A9}" srcOrd="3" destOrd="0" parTransId="{714CD961-FA9D-4370-B87B-A8DF966CF02C}" sibTransId="{78AAC268-22D1-432D-ADEC-EA3895863264}"/>
    <dgm:cxn modelId="{4C5976B4-CE38-42B0-9ACE-FF60372A2D9E}" srcId="{FD6D383E-FEE9-4C6D-A4F8-93217353A49B}" destId="{6B09F68F-9C76-4C2E-9E79-85416903E2D4}" srcOrd="1" destOrd="0" parTransId="{A7468954-F7D7-4055-A64B-9F0D4E2E70A0}" sibTransId="{E80D7386-7A79-44A8-9E84-332FC499FB87}"/>
    <dgm:cxn modelId="{D5B2D9C0-A737-4AD2-B9AC-846C2A209E18}" srcId="{FD6D383E-FEE9-4C6D-A4F8-93217353A49B}" destId="{27E42571-DB9A-4855-ADDA-58C791A540E5}" srcOrd="0" destOrd="0" parTransId="{6DEEF311-1BB0-4ACD-BA2F-A4018A885963}" sibTransId="{A808F16E-E445-40FA-8CE7-4FCFD81014D7}"/>
    <dgm:cxn modelId="{FB066BC1-FB5E-48D2-8639-5E259CD45DAE}" type="presOf" srcId="{ECBE9488-434C-42D0-A495-974A3CF98042}" destId="{7A4F3522-D844-4C1D-8BC2-06509665E438}" srcOrd="0" destOrd="0" presId="urn:microsoft.com/office/officeart/2018/2/layout/IconVerticalSolidList"/>
    <dgm:cxn modelId="{550D7AC6-17E4-40DF-9D56-42E982CC04FC}" type="presOf" srcId="{92C0AAAB-0FC3-46F1-9373-948E9E571D29}" destId="{9622256B-7503-49A5-A7B4-6450A2981F0C}" srcOrd="0" destOrd="0" presId="urn:microsoft.com/office/officeart/2018/2/layout/IconVerticalSolidList"/>
    <dgm:cxn modelId="{DC45E7C9-FFBB-4C27-876D-E6BF94C9C30A}" srcId="{FD6D383E-FEE9-4C6D-A4F8-93217353A49B}" destId="{92C0AAAB-0FC3-46F1-9373-948E9E571D29}" srcOrd="6" destOrd="0" parTransId="{4CBFF133-21A4-4692-8A6D-707A3C8D8043}" sibTransId="{6781E02A-1984-45C3-9890-882B7BAFDD6C}"/>
    <dgm:cxn modelId="{BFFD6636-E0EB-4980-A37A-343BE1ED4DA2}" type="presParOf" srcId="{5242F480-8154-4F19-8856-14A0F3A69BA1}" destId="{F0C0D3ED-76CD-43AE-9DC5-C807CD11C6E4}" srcOrd="0" destOrd="0" presId="urn:microsoft.com/office/officeart/2018/2/layout/IconVerticalSolidList"/>
    <dgm:cxn modelId="{FFB8F843-F851-470E-BB8C-C39B3C032622}" type="presParOf" srcId="{F0C0D3ED-76CD-43AE-9DC5-C807CD11C6E4}" destId="{BAE71FCB-BBA5-4DA7-AC2A-CA8B89A2D03B}" srcOrd="0" destOrd="0" presId="urn:microsoft.com/office/officeart/2018/2/layout/IconVerticalSolidList"/>
    <dgm:cxn modelId="{CD7A8BE9-FBE7-468B-A10E-E5602108766C}" type="presParOf" srcId="{F0C0D3ED-76CD-43AE-9DC5-C807CD11C6E4}" destId="{8883A7D2-1793-4F44-884C-C9882916ED7B}" srcOrd="1" destOrd="0" presId="urn:microsoft.com/office/officeart/2018/2/layout/IconVerticalSolidList"/>
    <dgm:cxn modelId="{6A795A1B-73B7-4059-AD10-D7095F6A3B62}" type="presParOf" srcId="{F0C0D3ED-76CD-43AE-9DC5-C807CD11C6E4}" destId="{39153E4B-534F-483D-A97A-E791788B849F}" srcOrd="2" destOrd="0" presId="urn:microsoft.com/office/officeart/2018/2/layout/IconVerticalSolidList"/>
    <dgm:cxn modelId="{DDF448CC-A050-43D8-8A75-27DCBBA7A04D}" type="presParOf" srcId="{F0C0D3ED-76CD-43AE-9DC5-C807CD11C6E4}" destId="{84CAC318-B4B4-4639-881C-68ACF2150A28}" srcOrd="3" destOrd="0" presId="urn:microsoft.com/office/officeart/2018/2/layout/IconVerticalSolidList"/>
    <dgm:cxn modelId="{30761E35-9945-4597-95D1-CF825B39E85A}" type="presParOf" srcId="{5242F480-8154-4F19-8856-14A0F3A69BA1}" destId="{026F78E0-D4D6-4D05-88FA-C6F5F81ADEBD}" srcOrd="1" destOrd="0" presId="urn:microsoft.com/office/officeart/2018/2/layout/IconVerticalSolidList"/>
    <dgm:cxn modelId="{59EE68E8-EBF3-43B9-A8E1-049E4331040B}" type="presParOf" srcId="{5242F480-8154-4F19-8856-14A0F3A69BA1}" destId="{D3CD9948-339E-4F69-B298-FE92FCBACF83}" srcOrd="2" destOrd="0" presId="urn:microsoft.com/office/officeart/2018/2/layout/IconVerticalSolidList"/>
    <dgm:cxn modelId="{670A7852-F0F9-4D46-A99B-7FE60A55D26F}" type="presParOf" srcId="{D3CD9948-339E-4F69-B298-FE92FCBACF83}" destId="{A3476FC8-F07F-4CD1-B1D0-79767500E7AA}" srcOrd="0" destOrd="0" presId="urn:microsoft.com/office/officeart/2018/2/layout/IconVerticalSolidList"/>
    <dgm:cxn modelId="{D11B8028-8202-424F-88B6-0C3F26633C67}" type="presParOf" srcId="{D3CD9948-339E-4F69-B298-FE92FCBACF83}" destId="{93D74F11-59A4-401E-841D-79CE6FD5D1AD}" srcOrd="1" destOrd="0" presId="urn:microsoft.com/office/officeart/2018/2/layout/IconVerticalSolidList"/>
    <dgm:cxn modelId="{9EF26CEC-B7AE-4BB4-BF22-6D6B682EB921}" type="presParOf" srcId="{D3CD9948-339E-4F69-B298-FE92FCBACF83}" destId="{2BEFB9E9-BCE8-4BDD-861C-ED27E021C82A}" srcOrd="2" destOrd="0" presId="urn:microsoft.com/office/officeart/2018/2/layout/IconVerticalSolidList"/>
    <dgm:cxn modelId="{10BA90EC-7AF0-4420-9B0D-7A72841911C4}" type="presParOf" srcId="{D3CD9948-339E-4F69-B298-FE92FCBACF83}" destId="{26F7B64D-D6A7-4E80-89B4-D28675EB5D57}" srcOrd="3" destOrd="0" presId="urn:microsoft.com/office/officeart/2018/2/layout/IconVerticalSolidList"/>
    <dgm:cxn modelId="{B1E6101E-53D9-408E-9EC4-79652D110939}" type="presParOf" srcId="{5242F480-8154-4F19-8856-14A0F3A69BA1}" destId="{C9E1513E-1304-4935-AB76-3399AF36BF6E}" srcOrd="3" destOrd="0" presId="urn:microsoft.com/office/officeart/2018/2/layout/IconVerticalSolidList"/>
    <dgm:cxn modelId="{D965023D-1F49-42E4-992C-06E37F5576B8}" type="presParOf" srcId="{5242F480-8154-4F19-8856-14A0F3A69BA1}" destId="{610FE040-53CD-41FF-96D9-3B1C8C23ECAD}" srcOrd="4" destOrd="0" presId="urn:microsoft.com/office/officeart/2018/2/layout/IconVerticalSolidList"/>
    <dgm:cxn modelId="{B4F0197D-FA18-45F2-8937-0A7FF3EAC08C}" type="presParOf" srcId="{610FE040-53CD-41FF-96D9-3B1C8C23ECAD}" destId="{F8410BB7-D8D3-4DF7-BB15-D5A14B03A717}" srcOrd="0" destOrd="0" presId="urn:microsoft.com/office/officeart/2018/2/layout/IconVerticalSolidList"/>
    <dgm:cxn modelId="{4614545C-32D8-4BEA-A031-A350345E98F6}" type="presParOf" srcId="{610FE040-53CD-41FF-96D9-3B1C8C23ECAD}" destId="{EDF13D8F-2520-44B6-97D8-7EDAA53F0F3A}" srcOrd="1" destOrd="0" presId="urn:microsoft.com/office/officeart/2018/2/layout/IconVerticalSolidList"/>
    <dgm:cxn modelId="{273B819C-F8EA-42CC-9764-76A44E040951}" type="presParOf" srcId="{610FE040-53CD-41FF-96D9-3B1C8C23ECAD}" destId="{B939E5F0-E740-4AB4-8CAF-A030BA593B98}" srcOrd="2" destOrd="0" presId="urn:microsoft.com/office/officeart/2018/2/layout/IconVerticalSolidList"/>
    <dgm:cxn modelId="{5110C0DE-E084-4D5A-90A2-87A09DC9BBE4}" type="presParOf" srcId="{610FE040-53CD-41FF-96D9-3B1C8C23ECAD}" destId="{7A4F3522-D844-4C1D-8BC2-06509665E438}" srcOrd="3" destOrd="0" presId="urn:microsoft.com/office/officeart/2018/2/layout/IconVerticalSolidList"/>
    <dgm:cxn modelId="{4EC0E06B-EE7B-402D-BD05-6358A01A9A0A}" type="presParOf" srcId="{5242F480-8154-4F19-8856-14A0F3A69BA1}" destId="{F6765ADC-73ED-4417-B552-63D7228F1E97}" srcOrd="5" destOrd="0" presId="urn:microsoft.com/office/officeart/2018/2/layout/IconVerticalSolidList"/>
    <dgm:cxn modelId="{CA7EEE40-86AD-4A6F-8B71-15AD4B7503A1}" type="presParOf" srcId="{5242F480-8154-4F19-8856-14A0F3A69BA1}" destId="{6B875C27-4599-4DD6-8026-E714C0D8B9E6}" srcOrd="6" destOrd="0" presId="urn:microsoft.com/office/officeart/2018/2/layout/IconVerticalSolidList"/>
    <dgm:cxn modelId="{DFA837E8-CBB5-4589-8ED8-4B5965B3F990}" type="presParOf" srcId="{6B875C27-4599-4DD6-8026-E714C0D8B9E6}" destId="{EDAA1DB7-0E0A-4BF8-A8EA-5EE794CC7D6D}" srcOrd="0" destOrd="0" presId="urn:microsoft.com/office/officeart/2018/2/layout/IconVerticalSolidList"/>
    <dgm:cxn modelId="{7C4BBC7F-D756-40C8-A6B1-B78F9978ABCD}" type="presParOf" srcId="{6B875C27-4599-4DD6-8026-E714C0D8B9E6}" destId="{FBAB88AE-EAE6-419A-BD30-DFC6B9AD148F}" srcOrd="1" destOrd="0" presId="urn:microsoft.com/office/officeart/2018/2/layout/IconVerticalSolidList"/>
    <dgm:cxn modelId="{0EDD440E-DEDA-43D8-94BC-2C209FA8A2E2}" type="presParOf" srcId="{6B875C27-4599-4DD6-8026-E714C0D8B9E6}" destId="{FBDA8E19-9674-4A93-9A84-4340F94FB56D}" srcOrd="2" destOrd="0" presId="urn:microsoft.com/office/officeart/2018/2/layout/IconVerticalSolidList"/>
    <dgm:cxn modelId="{20DDA27E-4A19-4E62-9618-74B359D39152}" type="presParOf" srcId="{6B875C27-4599-4DD6-8026-E714C0D8B9E6}" destId="{648A48E1-70A7-4E62-B03A-91E318978BE6}" srcOrd="3" destOrd="0" presId="urn:microsoft.com/office/officeart/2018/2/layout/IconVerticalSolidList"/>
    <dgm:cxn modelId="{E79D9964-2D3F-48AF-9BEA-F670EA2B6458}" type="presParOf" srcId="{5242F480-8154-4F19-8856-14A0F3A69BA1}" destId="{17164627-D0C7-4AE5-9321-B33D213D323D}" srcOrd="7" destOrd="0" presId="urn:microsoft.com/office/officeart/2018/2/layout/IconVerticalSolidList"/>
    <dgm:cxn modelId="{D77602DD-70C8-489B-98B1-A0D214FB8DFC}" type="presParOf" srcId="{5242F480-8154-4F19-8856-14A0F3A69BA1}" destId="{F7CF2F0D-3946-4726-AA3A-703B0368F6EE}" srcOrd="8" destOrd="0" presId="urn:microsoft.com/office/officeart/2018/2/layout/IconVerticalSolidList"/>
    <dgm:cxn modelId="{CDE24E2E-D076-4764-9E33-02F47F6276B6}" type="presParOf" srcId="{F7CF2F0D-3946-4726-AA3A-703B0368F6EE}" destId="{9C66DF88-50EA-4D47-997E-367B86CCD502}" srcOrd="0" destOrd="0" presId="urn:microsoft.com/office/officeart/2018/2/layout/IconVerticalSolidList"/>
    <dgm:cxn modelId="{7DA080A1-362A-4462-8027-B5EEF22F8C36}" type="presParOf" srcId="{F7CF2F0D-3946-4726-AA3A-703B0368F6EE}" destId="{15CF0E0C-1D16-44A9-AD98-4AB504AFF6E7}" srcOrd="1" destOrd="0" presId="urn:microsoft.com/office/officeart/2018/2/layout/IconVerticalSolidList"/>
    <dgm:cxn modelId="{DE3E6B81-C78D-4FDC-9037-84BB4429DB91}" type="presParOf" srcId="{F7CF2F0D-3946-4726-AA3A-703B0368F6EE}" destId="{0539F08E-4BAD-4CF4-912B-7F3CB0C7E439}" srcOrd="2" destOrd="0" presId="urn:microsoft.com/office/officeart/2018/2/layout/IconVerticalSolidList"/>
    <dgm:cxn modelId="{AB667D5C-0B18-4BC5-8848-D857741F6178}" type="presParOf" srcId="{F7CF2F0D-3946-4726-AA3A-703B0368F6EE}" destId="{95784F5D-8F18-4096-ABE8-490AFFD6A4CC}" srcOrd="3" destOrd="0" presId="urn:microsoft.com/office/officeart/2018/2/layout/IconVerticalSolidList"/>
    <dgm:cxn modelId="{BAB18627-B94A-4D6F-86B1-7DE946445DCC}" type="presParOf" srcId="{5242F480-8154-4F19-8856-14A0F3A69BA1}" destId="{D041606F-6E20-4E1F-88E3-1D896A35E62D}" srcOrd="9" destOrd="0" presId="urn:microsoft.com/office/officeart/2018/2/layout/IconVerticalSolidList"/>
    <dgm:cxn modelId="{B989B7D7-E165-4255-B6F7-647FCDF19C89}" type="presParOf" srcId="{5242F480-8154-4F19-8856-14A0F3A69BA1}" destId="{FDE32C40-2AA0-4E72-8D9A-78B7C7294902}" srcOrd="10" destOrd="0" presId="urn:microsoft.com/office/officeart/2018/2/layout/IconVerticalSolidList"/>
    <dgm:cxn modelId="{5F5A6BBC-5BEC-4B28-B615-E7050C0F1CD7}" type="presParOf" srcId="{FDE32C40-2AA0-4E72-8D9A-78B7C7294902}" destId="{F56449AF-4F7E-4736-A0DC-4C3CB2BB6E39}" srcOrd="0" destOrd="0" presId="urn:microsoft.com/office/officeart/2018/2/layout/IconVerticalSolidList"/>
    <dgm:cxn modelId="{C6272F19-C3ED-4B9E-92E1-611AE15CCE56}" type="presParOf" srcId="{FDE32C40-2AA0-4E72-8D9A-78B7C7294902}" destId="{137DEDDB-C678-4C43-9B6C-5D104BADE87B}" srcOrd="1" destOrd="0" presId="urn:microsoft.com/office/officeart/2018/2/layout/IconVerticalSolidList"/>
    <dgm:cxn modelId="{575D8759-2826-4F4B-9735-786ABCEAA3F9}" type="presParOf" srcId="{FDE32C40-2AA0-4E72-8D9A-78B7C7294902}" destId="{11C512A8-2571-4F07-8F5D-7A79D8E891A2}" srcOrd="2" destOrd="0" presId="urn:microsoft.com/office/officeart/2018/2/layout/IconVerticalSolidList"/>
    <dgm:cxn modelId="{746068A6-A6CC-4167-8338-8A6F3D4FD537}" type="presParOf" srcId="{FDE32C40-2AA0-4E72-8D9A-78B7C7294902}" destId="{7933696F-12B0-4884-A6F4-2DA3FB477721}" srcOrd="3" destOrd="0" presId="urn:microsoft.com/office/officeart/2018/2/layout/IconVerticalSolidList"/>
    <dgm:cxn modelId="{8EF56031-BC8F-49BA-BB38-9AB3581246F1}" type="presParOf" srcId="{5242F480-8154-4F19-8856-14A0F3A69BA1}" destId="{FB39154F-E305-4303-9A26-E15AD69E80C1}" srcOrd="11" destOrd="0" presId="urn:microsoft.com/office/officeart/2018/2/layout/IconVerticalSolidList"/>
    <dgm:cxn modelId="{8BAFDB2A-A671-413B-8F15-2A994CA15FEA}" type="presParOf" srcId="{5242F480-8154-4F19-8856-14A0F3A69BA1}" destId="{178A2D3B-7B16-4797-8FB1-BD42A6AAE2F6}" srcOrd="12" destOrd="0" presId="urn:microsoft.com/office/officeart/2018/2/layout/IconVerticalSolidList"/>
    <dgm:cxn modelId="{CA76AF4E-F910-4826-944F-91E155EC7149}" type="presParOf" srcId="{178A2D3B-7B16-4797-8FB1-BD42A6AAE2F6}" destId="{6AA3FCE6-C5FB-484A-947A-5AC4D62FAD4F}" srcOrd="0" destOrd="0" presId="urn:microsoft.com/office/officeart/2018/2/layout/IconVerticalSolidList"/>
    <dgm:cxn modelId="{8CCAB28E-7A36-4A15-BDB0-063C9C22A62D}" type="presParOf" srcId="{178A2D3B-7B16-4797-8FB1-BD42A6AAE2F6}" destId="{0870E214-4BB2-46BB-8AB0-DBD0793CA3BB}" srcOrd="1" destOrd="0" presId="urn:microsoft.com/office/officeart/2018/2/layout/IconVerticalSolidList"/>
    <dgm:cxn modelId="{2B81144D-0A29-49A3-BB83-7B3DAB8C5313}" type="presParOf" srcId="{178A2D3B-7B16-4797-8FB1-BD42A6AAE2F6}" destId="{9C1FCEED-48F2-4E24-A674-5806988E275F}" srcOrd="2" destOrd="0" presId="urn:microsoft.com/office/officeart/2018/2/layout/IconVerticalSolidList"/>
    <dgm:cxn modelId="{8BE6DC02-158C-4130-81C0-62BEF27B6B53}" type="presParOf" srcId="{178A2D3B-7B16-4797-8FB1-BD42A6AAE2F6}" destId="{9622256B-7503-49A5-A7B4-6450A2981F0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92A469-0701-426D-B578-6A14D195899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7CBA36C-838D-4346-836F-2B0D1F8CD314}">
      <dgm:prSet/>
      <dgm:spPr/>
      <dgm:t>
        <a:bodyPr/>
        <a:lstStyle/>
        <a:p>
          <a:r>
            <a:rPr lang="en-US"/>
            <a:t>What specific features from the customer data should be included in the training model to enhance prediction accuracy?</a:t>
          </a:r>
        </a:p>
      </dgm:t>
    </dgm:pt>
    <dgm:pt modelId="{42011A3B-C7A3-4367-936D-E01D85D7E431}" type="parTrans" cxnId="{B712B32B-E081-4AE8-A2EE-43C92B90A739}">
      <dgm:prSet/>
      <dgm:spPr/>
      <dgm:t>
        <a:bodyPr/>
        <a:lstStyle/>
        <a:p>
          <a:endParaRPr lang="en-US"/>
        </a:p>
      </dgm:t>
    </dgm:pt>
    <dgm:pt modelId="{FB27D084-3913-4EB5-9A42-B69A17E2717F}" type="sibTrans" cxnId="{B712B32B-E081-4AE8-A2EE-43C92B90A739}">
      <dgm:prSet/>
      <dgm:spPr/>
      <dgm:t>
        <a:bodyPr/>
        <a:lstStyle/>
        <a:p>
          <a:endParaRPr lang="en-US"/>
        </a:p>
      </dgm:t>
    </dgm:pt>
    <dgm:pt modelId="{97A1F478-5E7C-4235-97BD-A0714FFF8283}">
      <dgm:prSet/>
      <dgm:spPr/>
      <dgm:t>
        <a:bodyPr/>
        <a:lstStyle/>
        <a:p>
          <a:r>
            <a:rPr lang="en-US"/>
            <a:t>What preprocessing techniques, such as scaling or encoding, are essential before fitting the KNN model?</a:t>
          </a:r>
        </a:p>
      </dgm:t>
    </dgm:pt>
    <dgm:pt modelId="{20E05F2B-ADC9-4257-BF95-1676D9369F85}" type="parTrans" cxnId="{F74856DC-BA8D-412D-9D28-C13B80EC0AB7}">
      <dgm:prSet/>
      <dgm:spPr/>
      <dgm:t>
        <a:bodyPr/>
        <a:lstStyle/>
        <a:p>
          <a:endParaRPr lang="en-US"/>
        </a:p>
      </dgm:t>
    </dgm:pt>
    <dgm:pt modelId="{72EDC347-E9DB-4C35-869B-EFE51D817AC7}" type="sibTrans" cxnId="{F74856DC-BA8D-412D-9D28-C13B80EC0AB7}">
      <dgm:prSet/>
      <dgm:spPr/>
      <dgm:t>
        <a:bodyPr/>
        <a:lstStyle/>
        <a:p>
          <a:endParaRPr lang="en-US"/>
        </a:p>
      </dgm:t>
    </dgm:pt>
    <dgm:pt modelId="{57B3EDD3-5CE6-49D3-B5E2-37E95EF9C078}">
      <dgm:prSet/>
      <dgm:spPr/>
      <dgm:t>
        <a:bodyPr/>
        <a:lstStyle/>
        <a:p>
          <a:r>
            <a:rPr lang="en-US"/>
            <a:t>How can you use techniques like cross-validation to optimize the choice of K and prevent overfitting?</a:t>
          </a:r>
        </a:p>
      </dgm:t>
    </dgm:pt>
    <dgm:pt modelId="{E44C1555-D3A9-4654-B988-AFCB1149F930}" type="parTrans" cxnId="{E834F35C-2124-41F3-99A8-08FB844A3670}">
      <dgm:prSet/>
      <dgm:spPr/>
      <dgm:t>
        <a:bodyPr/>
        <a:lstStyle/>
        <a:p>
          <a:endParaRPr lang="en-US"/>
        </a:p>
      </dgm:t>
    </dgm:pt>
    <dgm:pt modelId="{F51F6E25-A97A-42CB-840B-84642CB88585}" type="sibTrans" cxnId="{E834F35C-2124-41F3-99A8-08FB844A3670}">
      <dgm:prSet/>
      <dgm:spPr/>
      <dgm:t>
        <a:bodyPr/>
        <a:lstStyle/>
        <a:p>
          <a:endParaRPr lang="en-US"/>
        </a:p>
      </dgm:t>
    </dgm:pt>
    <dgm:pt modelId="{E7CE03F9-705D-469C-88F8-2889B926E8FB}">
      <dgm:prSet/>
      <dgm:spPr/>
      <dgm:t>
        <a:bodyPr/>
        <a:lstStyle/>
        <a:p>
          <a:r>
            <a:rPr lang="en-US"/>
            <a:t>What metrics will you use to evaluate the model's performance, and how do these metrics relate to the business impact of customer churn predictions?</a:t>
          </a:r>
        </a:p>
      </dgm:t>
    </dgm:pt>
    <dgm:pt modelId="{73F9C407-9774-4FEB-BEE4-D1C095A7C3AA}" type="parTrans" cxnId="{E72F2D80-D890-4003-A1B5-EC8DCDBB321B}">
      <dgm:prSet/>
      <dgm:spPr/>
      <dgm:t>
        <a:bodyPr/>
        <a:lstStyle/>
        <a:p>
          <a:endParaRPr lang="en-US"/>
        </a:p>
      </dgm:t>
    </dgm:pt>
    <dgm:pt modelId="{F7883517-8991-41BF-B4F1-4C6D7B939A10}" type="sibTrans" cxnId="{E72F2D80-D890-4003-A1B5-EC8DCDBB321B}">
      <dgm:prSet/>
      <dgm:spPr/>
      <dgm:t>
        <a:bodyPr/>
        <a:lstStyle/>
        <a:p>
          <a:endParaRPr lang="en-US"/>
        </a:p>
      </dgm:t>
    </dgm:pt>
    <dgm:pt modelId="{3A253972-6F15-4E1F-B862-50900A17D741}" type="pres">
      <dgm:prSet presAssocID="{3E92A469-0701-426D-B578-6A14D195899A}" presName="root" presStyleCnt="0">
        <dgm:presLayoutVars>
          <dgm:dir/>
          <dgm:resizeHandles val="exact"/>
        </dgm:presLayoutVars>
      </dgm:prSet>
      <dgm:spPr/>
    </dgm:pt>
    <dgm:pt modelId="{7298CBD6-75C2-4FCF-A36A-75E15A67A061}" type="pres">
      <dgm:prSet presAssocID="{E7CBA36C-838D-4346-836F-2B0D1F8CD314}" presName="compNode" presStyleCnt="0"/>
      <dgm:spPr/>
    </dgm:pt>
    <dgm:pt modelId="{4CF1537C-F02A-48E0-819E-A5C351006BD8}" type="pres">
      <dgm:prSet presAssocID="{E7CBA36C-838D-4346-836F-2B0D1F8CD314}" presName="bgRect" presStyleLbl="bgShp" presStyleIdx="0" presStyleCnt="4"/>
      <dgm:spPr/>
    </dgm:pt>
    <dgm:pt modelId="{A62493B8-E95D-45FF-9EF9-95259284A578}" type="pres">
      <dgm:prSet presAssocID="{E7CBA36C-838D-4346-836F-2B0D1F8CD3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50DBCB-FB83-491D-A683-4E26548424AC}" type="pres">
      <dgm:prSet presAssocID="{E7CBA36C-838D-4346-836F-2B0D1F8CD314}" presName="spaceRect" presStyleCnt="0"/>
      <dgm:spPr/>
    </dgm:pt>
    <dgm:pt modelId="{D3404F0D-24C2-4C06-9CC6-FDE0A9A0C458}" type="pres">
      <dgm:prSet presAssocID="{E7CBA36C-838D-4346-836F-2B0D1F8CD314}" presName="parTx" presStyleLbl="revTx" presStyleIdx="0" presStyleCnt="4">
        <dgm:presLayoutVars>
          <dgm:chMax val="0"/>
          <dgm:chPref val="0"/>
        </dgm:presLayoutVars>
      </dgm:prSet>
      <dgm:spPr/>
    </dgm:pt>
    <dgm:pt modelId="{3A5D2182-87EB-4931-98AC-D28B5240B0D6}" type="pres">
      <dgm:prSet presAssocID="{FB27D084-3913-4EB5-9A42-B69A17E2717F}" presName="sibTrans" presStyleCnt="0"/>
      <dgm:spPr/>
    </dgm:pt>
    <dgm:pt modelId="{966CB415-2A8D-4606-8D8D-0C0F78361D6D}" type="pres">
      <dgm:prSet presAssocID="{97A1F478-5E7C-4235-97BD-A0714FFF8283}" presName="compNode" presStyleCnt="0"/>
      <dgm:spPr/>
    </dgm:pt>
    <dgm:pt modelId="{A8BFE17E-FBEF-44A5-870F-D65756B6BC37}" type="pres">
      <dgm:prSet presAssocID="{97A1F478-5E7C-4235-97BD-A0714FFF8283}" presName="bgRect" presStyleLbl="bgShp" presStyleIdx="1" presStyleCnt="4"/>
      <dgm:spPr/>
    </dgm:pt>
    <dgm:pt modelId="{33C56D37-77D3-49F8-9E9E-4DC7D16C6DE8}" type="pres">
      <dgm:prSet presAssocID="{97A1F478-5E7C-4235-97BD-A0714FFF82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5253A-D927-4EDE-BF77-B3B0D5D11A7E}" type="pres">
      <dgm:prSet presAssocID="{97A1F478-5E7C-4235-97BD-A0714FFF8283}" presName="spaceRect" presStyleCnt="0"/>
      <dgm:spPr/>
    </dgm:pt>
    <dgm:pt modelId="{CCF40D03-72C7-4CE6-9EF8-2ABA58EBA315}" type="pres">
      <dgm:prSet presAssocID="{97A1F478-5E7C-4235-97BD-A0714FFF8283}" presName="parTx" presStyleLbl="revTx" presStyleIdx="1" presStyleCnt="4">
        <dgm:presLayoutVars>
          <dgm:chMax val="0"/>
          <dgm:chPref val="0"/>
        </dgm:presLayoutVars>
      </dgm:prSet>
      <dgm:spPr/>
    </dgm:pt>
    <dgm:pt modelId="{863BDED0-6E47-429E-9374-A6771D94D3BE}" type="pres">
      <dgm:prSet presAssocID="{72EDC347-E9DB-4C35-869B-EFE51D817AC7}" presName="sibTrans" presStyleCnt="0"/>
      <dgm:spPr/>
    </dgm:pt>
    <dgm:pt modelId="{E97FEA4B-809C-4CF8-A9A0-69F4DBF1E06F}" type="pres">
      <dgm:prSet presAssocID="{57B3EDD3-5CE6-49D3-B5E2-37E95EF9C078}" presName="compNode" presStyleCnt="0"/>
      <dgm:spPr/>
    </dgm:pt>
    <dgm:pt modelId="{1B92FD03-0C22-4F81-B71D-09C6456C5A6A}" type="pres">
      <dgm:prSet presAssocID="{57B3EDD3-5CE6-49D3-B5E2-37E95EF9C078}" presName="bgRect" presStyleLbl="bgShp" presStyleIdx="2" presStyleCnt="4"/>
      <dgm:spPr/>
    </dgm:pt>
    <dgm:pt modelId="{E99C7B87-D1DB-4D5E-81DA-0FB3B01DCE35}" type="pres">
      <dgm:prSet presAssocID="{57B3EDD3-5CE6-49D3-B5E2-37E95EF9C0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E834CB3-2EC5-4D93-89A4-AF7CC0161513}" type="pres">
      <dgm:prSet presAssocID="{57B3EDD3-5CE6-49D3-B5E2-37E95EF9C078}" presName="spaceRect" presStyleCnt="0"/>
      <dgm:spPr/>
    </dgm:pt>
    <dgm:pt modelId="{82FFE021-1EC8-4981-8C65-075FD798CB7A}" type="pres">
      <dgm:prSet presAssocID="{57B3EDD3-5CE6-49D3-B5E2-37E95EF9C078}" presName="parTx" presStyleLbl="revTx" presStyleIdx="2" presStyleCnt="4">
        <dgm:presLayoutVars>
          <dgm:chMax val="0"/>
          <dgm:chPref val="0"/>
        </dgm:presLayoutVars>
      </dgm:prSet>
      <dgm:spPr/>
    </dgm:pt>
    <dgm:pt modelId="{7CB02FCE-0DB7-445F-9BB9-C63E6D2BBA2A}" type="pres">
      <dgm:prSet presAssocID="{F51F6E25-A97A-42CB-840B-84642CB88585}" presName="sibTrans" presStyleCnt="0"/>
      <dgm:spPr/>
    </dgm:pt>
    <dgm:pt modelId="{9C712349-E378-44D2-80BC-7092283EF2C3}" type="pres">
      <dgm:prSet presAssocID="{E7CE03F9-705D-469C-88F8-2889B926E8FB}" presName="compNode" presStyleCnt="0"/>
      <dgm:spPr/>
    </dgm:pt>
    <dgm:pt modelId="{4F496671-B8B5-4F02-9E17-EF83D8E99048}" type="pres">
      <dgm:prSet presAssocID="{E7CE03F9-705D-469C-88F8-2889B926E8FB}" presName="bgRect" presStyleLbl="bgShp" presStyleIdx="3" presStyleCnt="4"/>
      <dgm:spPr/>
    </dgm:pt>
    <dgm:pt modelId="{EB8BB89C-98A5-4F4F-9091-36A0608DCA29}" type="pres">
      <dgm:prSet presAssocID="{E7CE03F9-705D-469C-88F8-2889B926E8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898F077-684A-4AAB-92A7-BA2F1AC5CF8A}" type="pres">
      <dgm:prSet presAssocID="{E7CE03F9-705D-469C-88F8-2889B926E8FB}" presName="spaceRect" presStyleCnt="0"/>
      <dgm:spPr/>
    </dgm:pt>
    <dgm:pt modelId="{D80C14F6-F82F-4FDC-ACAC-7E66ACB593D0}" type="pres">
      <dgm:prSet presAssocID="{E7CE03F9-705D-469C-88F8-2889B926E8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12B32B-E081-4AE8-A2EE-43C92B90A739}" srcId="{3E92A469-0701-426D-B578-6A14D195899A}" destId="{E7CBA36C-838D-4346-836F-2B0D1F8CD314}" srcOrd="0" destOrd="0" parTransId="{42011A3B-C7A3-4367-936D-E01D85D7E431}" sibTransId="{FB27D084-3913-4EB5-9A42-B69A17E2717F}"/>
    <dgm:cxn modelId="{E834F35C-2124-41F3-99A8-08FB844A3670}" srcId="{3E92A469-0701-426D-B578-6A14D195899A}" destId="{57B3EDD3-5CE6-49D3-B5E2-37E95EF9C078}" srcOrd="2" destOrd="0" parTransId="{E44C1555-D3A9-4654-B988-AFCB1149F930}" sibTransId="{F51F6E25-A97A-42CB-840B-84642CB88585}"/>
    <dgm:cxn modelId="{81AC246D-8D91-40BD-A6B3-A6C3C91AFB38}" type="presOf" srcId="{E7CE03F9-705D-469C-88F8-2889B926E8FB}" destId="{D80C14F6-F82F-4FDC-ACAC-7E66ACB593D0}" srcOrd="0" destOrd="0" presId="urn:microsoft.com/office/officeart/2018/2/layout/IconVerticalSolidList"/>
    <dgm:cxn modelId="{E72F2D80-D890-4003-A1B5-EC8DCDBB321B}" srcId="{3E92A469-0701-426D-B578-6A14D195899A}" destId="{E7CE03F9-705D-469C-88F8-2889B926E8FB}" srcOrd="3" destOrd="0" parTransId="{73F9C407-9774-4FEB-BEE4-D1C095A7C3AA}" sibTransId="{F7883517-8991-41BF-B4F1-4C6D7B939A10}"/>
    <dgm:cxn modelId="{F9D32A94-F183-4132-8BFC-92DD87E00BDD}" type="presOf" srcId="{57B3EDD3-5CE6-49D3-B5E2-37E95EF9C078}" destId="{82FFE021-1EC8-4981-8C65-075FD798CB7A}" srcOrd="0" destOrd="0" presId="urn:microsoft.com/office/officeart/2018/2/layout/IconVerticalSolidList"/>
    <dgm:cxn modelId="{889FBAB5-AEB2-4CAC-983F-8CF684862805}" type="presOf" srcId="{97A1F478-5E7C-4235-97BD-A0714FFF8283}" destId="{CCF40D03-72C7-4CE6-9EF8-2ABA58EBA315}" srcOrd="0" destOrd="0" presId="urn:microsoft.com/office/officeart/2018/2/layout/IconVerticalSolidList"/>
    <dgm:cxn modelId="{B474D4B7-04CD-46BE-9778-D409BE19358F}" type="presOf" srcId="{E7CBA36C-838D-4346-836F-2B0D1F8CD314}" destId="{D3404F0D-24C2-4C06-9CC6-FDE0A9A0C458}" srcOrd="0" destOrd="0" presId="urn:microsoft.com/office/officeart/2018/2/layout/IconVerticalSolidList"/>
    <dgm:cxn modelId="{B49DB0D9-5C16-42F2-A4CB-DD482430707B}" type="presOf" srcId="{3E92A469-0701-426D-B578-6A14D195899A}" destId="{3A253972-6F15-4E1F-B862-50900A17D741}" srcOrd="0" destOrd="0" presId="urn:microsoft.com/office/officeart/2018/2/layout/IconVerticalSolidList"/>
    <dgm:cxn modelId="{F74856DC-BA8D-412D-9D28-C13B80EC0AB7}" srcId="{3E92A469-0701-426D-B578-6A14D195899A}" destId="{97A1F478-5E7C-4235-97BD-A0714FFF8283}" srcOrd="1" destOrd="0" parTransId="{20E05F2B-ADC9-4257-BF95-1676D9369F85}" sibTransId="{72EDC347-E9DB-4C35-869B-EFE51D817AC7}"/>
    <dgm:cxn modelId="{FD3051BC-10FB-4A7D-9ABB-814D1895E0E4}" type="presParOf" srcId="{3A253972-6F15-4E1F-B862-50900A17D741}" destId="{7298CBD6-75C2-4FCF-A36A-75E15A67A061}" srcOrd="0" destOrd="0" presId="urn:microsoft.com/office/officeart/2018/2/layout/IconVerticalSolidList"/>
    <dgm:cxn modelId="{8AFB9AEA-330B-4003-8543-9FA128752A23}" type="presParOf" srcId="{7298CBD6-75C2-4FCF-A36A-75E15A67A061}" destId="{4CF1537C-F02A-48E0-819E-A5C351006BD8}" srcOrd="0" destOrd="0" presId="urn:microsoft.com/office/officeart/2018/2/layout/IconVerticalSolidList"/>
    <dgm:cxn modelId="{382300C4-1F18-4F5A-B4F9-FFA9442BB368}" type="presParOf" srcId="{7298CBD6-75C2-4FCF-A36A-75E15A67A061}" destId="{A62493B8-E95D-45FF-9EF9-95259284A578}" srcOrd="1" destOrd="0" presId="urn:microsoft.com/office/officeart/2018/2/layout/IconVerticalSolidList"/>
    <dgm:cxn modelId="{72A3CB1E-C509-4B62-A1D3-2D2457C2973D}" type="presParOf" srcId="{7298CBD6-75C2-4FCF-A36A-75E15A67A061}" destId="{E450DBCB-FB83-491D-A683-4E26548424AC}" srcOrd="2" destOrd="0" presId="urn:microsoft.com/office/officeart/2018/2/layout/IconVerticalSolidList"/>
    <dgm:cxn modelId="{57DE34A0-0A28-4483-9AB5-482D65C1D73D}" type="presParOf" srcId="{7298CBD6-75C2-4FCF-A36A-75E15A67A061}" destId="{D3404F0D-24C2-4C06-9CC6-FDE0A9A0C458}" srcOrd="3" destOrd="0" presId="urn:microsoft.com/office/officeart/2018/2/layout/IconVerticalSolidList"/>
    <dgm:cxn modelId="{8F92C4D4-FF85-4B8F-8DFE-98304C10AB49}" type="presParOf" srcId="{3A253972-6F15-4E1F-B862-50900A17D741}" destId="{3A5D2182-87EB-4931-98AC-D28B5240B0D6}" srcOrd="1" destOrd="0" presId="urn:microsoft.com/office/officeart/2018/2/layout/IconVerticalSolidList"/>
    <dgm:cxn modelId="{681C6AA5-EF8B-4AF8-8551-6402E46D158A}" type="presParOf" srcId="{3A253972-6F15-4E1F-B862-50900A17D741}" destId="{966CB415-2A8D-4606-8D8D-0C0F78361D6D}" srcOrd="2" destOrd="0" presId="urn:microsoft.com/office/officeart/2018/2/layout/IconVerticalSolidList"/>
    <dgm:cxn modelId="{78CB158C-9BD2-4E79-9BF9-65AD0F875066}" type="presParOf" srcId="{966CB415-2A8D-4606-8D8D-0C0F78361D6D}" destId="{A8BFE17E-FBEF-44A5-870F-D65756B6BC37}" srcOrd="0" destOrd="0" presId="urn:microsoft.com/office/officeart/2018/2/layout/IconVerticalSolidList"/>
    <dgm:cxn modelId="{872EF75C-AC65-478D-A87F-4A3E81B7FDFA}" type="presParOf" srcId="{966CB415-2A8D-4606-8D8D-0C0F78361D6D}" destId="{33C56D37-77D3-49F8-9E9E-4DC7D16C6DE8}" srcOrd="1" destOrd="0" presId="urn:microsoft.com/office/officeart/2018/2/layout/IconVerticalSolidList"/>
    <dgm:cxn modelId="{0132C36E-A2AE-4F1F-840B-E6F28A37A70B}" type="presParOf" srcId="{966CB415-2A8D-4606-8D8D-0C0F78361D6D}" destId="{17E5253A-D927-4EDE-BF77-B3B0D5D11A7E}" srcOrd="2" destOrd="0" presId="urn:microsoft.com/office/officeart/2018/2/layout/IconVerticalSolidList"/>
    <dgm:cxn modelId="{5BDE7C3D-DD51-4BA0-8A6C-BD20BCFF3692}" type="presParOf" srcId="{966CB415-2A8D-4606-8D8D-0C0F78361D6D}" destId="{CCF40D03-72C7-4CE6-9EF8-2ABA58EBA315}" srcOrd="3" destOrd="0" presId="urn:microsoft.com/office/officeart/2018/2/layout/IconVerticalSolidList"/>
    <dgm:cxn modelId="{1A2BCC4F-1F0D-4835-8343-F28B2A780795}" type="presParOf" srcId="{3A253972-6F15-4E1F-B862-50900A17D741}" destId="{863BDED0-6E47-429E-9374-A6771D94D3BE}" srcOrd="3" destOrd="0" presId="urn:microsoft.com/office/officeart/2018/2/layout/IconVerticalSolidList"/>
    <dgm:cxn modelId="{0364D1B8-2DDD-4D89-81E8-2D490C379D80}" type="presParOf" srcId="{3A253972-6F15-4E1F-B862-50900A17D741}" destId="{E97FEA4B-809C-4CF8-A9A0-69F4DBF1E06F}" srcOrd="4" destOrd="0" presId="urn:microsoft.com/office/officeart/2018/2/layout/IconVerticalSolidList"/>
    <dgm:cxn modelId="{CAB51B6E-469D-49EE-ACC6-E513AEC0B525}" type="presParOf" srcId="{E97FEA4B-809C-4CF8-A9A0-69F4DBF1E06F}" destId="{1B92FD03-0C22-4F81-B71D-09C6456C5A6A}" srcOrd="0" destOrd="0" presId="urn:microsoft.com/office/officeart/2018/2/layout/IconVerticalSolidList"/>
    <dgm:cxn modelId="{966A9D28-5BB9-4988-97B1-68BAD48921D8}" type="presParOf" srcId="{E97FEA4B-809C-4CF8-A9A0-69F4DBF1E06F}" destId="{E99C7B87-D1DB-4D5E-81DA-0FB3B01DCE35}" srcOrd="1" destOrd="0" presId="urn:microsoft.com/office/officeart/2018/2/layout/IconVerticalSolidList"/>
    <dgm:cxn modelId="{EAE21296-BB26-4CE3-9C09-0DFA9DEA9A4F}" type="presParOf" srcId="{E97FEA4B-809C-4CF8-A9A0-69F4DBF1E06F}" destId="{0E834CB3-2EC5-4D93-89A4-AF7CC0161513}" srcOrd="2" destOrd="0" presId="urn:microsoft.com/office/officeart/2018/2/layout/IconVerticalSolidList"/>
    <dgm:cxn modelId="{CC3EAADF-6EE9-49F5-9882-22B1D767EC73}" type="presParOf" srcId="{E97FEA4B-809C-4CF8-A9A0-69F4DBF1E06F}" destId="{82FFE021-1EC8-4981-8C65-075FD798CB7A}" srcOrd="3" destOrd="0" presId="urn:microsoft.com/office/officeart/2018/2/layout/IconVerticalSolidList"/>
    <dgm:cxn modelId="{266A7CC6-9ECD-458B-AE1B-60ECEF47F401}" type="presParOf" srcId="{3A253972-6F15-4E1F-B862-50900A17D741}" destId="{7CB02FCE-0DB7-445F-9BB9-C63E6D2BBA2A}" srcOrd="5" destOrd="0" presId="urn:microsoft.com/office/officeart/2018/2/layout/IconVerticalSolidList"/>
    <dgm:cxn modelId="{542B650A-108E-433F-802A-C5C4F2674DA3}" type="presParOf" srcId="{3A253972-6F15-4E1F-B862-50900A17D741}" destId="{9C712349-E378-44D2-80BC-7092283EF2C3}" srcOrd="6" destOrd="0" presId="urn:microsoft.com/office/officeart/2018/2/layout/IconVerticalSolidList"/>
    <dgm:cxn modelId="{FABDC65D-F3A7-4F9E-87C6-636B7D664F8E}" type="presParOf" srcId="{9C712349-E378-44D2-80BC-7092283EF2C3}" destId="{4F496671-B8B5-4F02-9E17-EF83D8E99048}" srcOrd="0" destOrd="0" presId="urn:microsoft.com/office/officeart/2018/2/layout/IconVerticalSolidList"/>
    <dgm:cxn modelId="{D09BC20B-00C3-49B6-8AA1-BCB06DF11343}" type="presParOf" srcId="{9C712349-E378-44D2-80BC-7092283EF2C3}" destId="{EB8BB89C-98A5-4F4F-9091-36A0608DCA29}" srcOrd="1" destOrd="0" presId="urn:microsoft.com/office/officeart/2018/2/layout/IconVerticalSolidList"/>
    <dgm:cxn modelId="{5CE72F00-E88F-45F9-A355-61E80DB2AEB5}" type="presParOf" srcId="{9C712349-E378-44D2-80BC-7092283EF2C3}" destId="{2898F077-684A-4AAB-92A7-BA2F1AC5CF8A}" srcOrd="2" destOrd="0" presId="urn:microsoft.com/office/officeart/2018/2/layout/IconVerticalSolidList"/>
    <dgm:cxn modelId="{373071D4-C271-40E6-BA4E-6E3B7C744019}" type="presParOf" srcId="{9C712349-E378-44D2-80BC-7092283EF2C3}" destId="{D80C14F6-F82F-4FDC-ACAC-7E66ACB593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92A469-0701-426D-B578-6A14D195899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7CBA36C-838D-4346-836F-2B0D1F8CD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What specific features from the customer data should be included in the training model to enhance prediction accuracy?</a:t>
          </a:r>
        </a:p>
      </dgm:t>
    </dgm:pt>
    <dgm:pt modelId="{FB27D084-3913-4EB5-9A42-B69A17E2717F}" type="sibTrans" cxnId="{B712B32B-E081-4AE8-A2EE-43C92B90A739}">
      <dgm:prSet/>
      <dgm:spPr/>
      <dgm:t>
        <a:bodyPr/>
        <a:lstStyle/>
        <a:p>
          <a:endParaRPr lang="en-US"/>
        </a:p>
      </dgm:t>
    </dgm:pt>
    <dgm:pt modelId="{42011A3B-C7A3-4367-936D-E01D85D7E431}" type="parTrans" cxnId="{B712B32B-E081-4AE8-A2EE-43C92B90A739}">
      <dgm:prSet/>
      <dgm:spPr/>
      <dgm:t>
        <a:bodyPr/>
        <a:lstStyle/>
        <a:p>
          <a:endParaRPr lang="en-US"/>
        </a:p>
      </dgm:t>
    </dgm:pt>
    <dgm:pt modelId="{97A1F478-5E7C-4235-97BD-A0714FFF8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Satisfaction Score</a:t>
          </a:r>
          <a:r>
            <a:rPr lang="en-US" b="0" dirty="0"/>
            <a:t> would be an important factor in determining whether the customer ultimately churned from the business model, for how long one is willing to pay for a service is directly connected to one’s satisfaction with it.</a:t>
          </a:r>
          <a:endParaRPr lang="en-US" dirty="0"/>
        </a:p>
      </dgm:t>
    </dgm:pt>
    <dgm:pt modelId="{72EDC347-E9DB-4C35-869B-EFE51D817AC7}" type="sibTrans" cxnId="{F74856DC-BA8D-412D-9D28-C13B80EC0AB7}">
      <dgm:prSet/>
      <dgm:spPr/>
      <dgm:t>
        <a:bodyPr/>
        <a:lstStyle/>
        <a:p>
          <a:endParaRPr lang="en-US"/>
        </a:p>
      </dgm:t>
    </dgm:pt>
    <dgm:pt modelId="{20E05F2B-ADC9-4257-BF95-1676D9369F85}" type="parTrans" cxnId="{F74856DC-BA8D-412D-9D28-C13B80EC0AB7}">
      <dgm:prSet/>
      <dgm:spPr/>
      <dgm:t>
        <a:bodyPr/>
        <a:lstStyle/>
        <a:p>
          <a:endParaRPr lang="en-US"/>
        </a:p>
      </dgm:t>
    </dgm:pt>
    <dgm:pt modelId="{57B3EDD3-5CE6-49D3-B5E2-37E95EF9C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Another one is </a:t>
          </a:r>
          <a:r>
            <a:rPr lang="en-US" b="1" dirty="0"/>
            <a:t>Avg Monthly GB Download</a:t>
          </a:r>
          <a:r>
            <a:rPr lang="en-US" b="0" dirty="0"/>
            <a:t>, which indirectly measures both the reliability of the service and the importance of the said service to the customer.</a:t>
          </a:r>
          <a:endParaRPr lang="en-US" dirty="0"/>
        </a:p>
      </dgm:t>
    </dgm:pt>
    <dgm:pt modelId="{F51F6E25-A97A-42CB-840B-84642CB88585}" type="sibTrans" cxnId="{E834F35C-2124-41F3-99A8-08FB844A3670}">
      <dgm:prSet/>
      <dgm:spPr/>
      <dgm:t>
        <a:bodyPr/>
        <a:lstStyle/>
        <a:p>
          <a:endParaRPr lang="en-US"/>
        </a:p>
      </dgm:t>
    </dgm:pt>
    <dgm:pt modelId="{E44C1555-D3A9-4654-B988-AFCB1149F930}" type="parTrans" cxnId="{E834F35C-2124-41F3-99A8-08FB844A3670}">
      <dgm:prSet/>
      <dgm:spPr/>
      <dgm:t>
        <a:bodyPr/>
        <a:lstStyle/>
        <a:p>
          <a:endParaRPr lang="en-US"/>
        </a:p>
      </dgm:t>
    </dgm:pt>
    <dgm:pt modelId="{3A253972-6F15-4E1F-B862-50900A17D741}" type="pres">
      <dgm:prSet presAssocID="{3E92A469-0701-426D-B578-6A14D195899A}" presName="root" presStyleCnt="0">
        <dgm:presLayoutVars>
          <dgm:dir/>
          <dgm:resizeHandles val="exact"/>
        </dgm:presLayoutVars>
      </dgm:prSet>
      <dgm:spPr/>
    </dgm:pt>
    <dgm:pt modelId="{7298CBD6-75C2-4FCF-A36A-75E15A67A061}" type="pres">
      <dgm:prSet presAssocID="{E7CBA36C-838D-4346-836F-2B0D1F8CD314}" presName="compNode" presStyleCnt="0"/>
      <dgm:spPr/>
    </dgm:pt>
    <dgm:pt modelId="{4CF1537C-F02A-48E0-819E-A5C351006BD8}" type="pres">
      <dgm:prSet presAssocID="{E7CBA36C-838D-4346-836F-2B0D1F8CD314}" presName="bgRect" presStyleLbl="bgShp" presStyleIdx="0" presStyleCnt="3"/>
      <dgm:spPr/>
    </dgm:pt>
    <dgm:pt modelId="{A62493B8-E95D-45FF-9EF9-95259284A578}" type="pres">
      <dgm:prSet presAssocID="{E7CBA36C-838D-4346-836F-2B0D1F8CD3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50DBCB-FB83-491D-A683-4E26548424AC}" type="pres">
      <dgm:prSet presAssocID="{E7CBA36C-838D-4346-836F-2B0D1F8CD314}" presName="spaceRect" presStyleCnt="0"/>
      <dgm:spPr/>
    </dgm:pt>
    <dgm:pt modelId="{D3404F0D-24C2-4C06-9CC6-FDE0A9A0C458}" type="pres">
      <dgm:prSet presAssocID="{E7CBA36C-838D-4346-836F-2B0D1F8CD314}" presName="parTx" presStyleLbl="revTx" presStyleIdx="0" presStyleCnt="3">
        <dgm:presLayoutVars>
          <dgm:chMax val="0"/>
          <dgm:chPref val="0"/>
        </dgm:presLayoutVars>
      </dgm:prSet>
      <dgm:spPr/>
    </dgm:pt>
    <dgm:pt modelId="{3A5D2182-87EB-4931-98AC-D28B5240B0D6}" type="pres">
      <dgm:prSet presAssocID="{FB27D084-3913-4EB5-9A42-B69A17E2717F}" presName="sibTrans" presStyleCnt="0"/>
      <dgm:spPr/>
    </dgm:pt>
    <dgm:pt modelId="{966CB415-2A8D-4606-8D8D-0C0F78361D6D}" type="pres">
      <dgm:prSet presAssocID="{97A1F478-5E7C-4235-97BD-A0714FFF8283}" presName="compNode" presStyleCnt="0"/>
      <dgm:spPr/>
    </dgm:pt>
    <dgm:pt modelId="{A8BFE17E-FBEF-44A5-870F-D65756B6BC37}" type="pres">
      <dgm:prSet presAssocID="{97A1F478-5E7C-4235-97BD-A0714FFF8283}" presName="bgRect" presStyleLbl="bgShp" presStyleIdx="1" presStyleCnt="3"/>
      <dgm:spPr/>
    </dgm:pt>
    <dgm:pt modelId="{33C56D37-77D3-49F8-9E9E-4DC7D16C6DE8}" type="pres">
      <dgm:prSet presAssocID="{97A1F478-5E7C-4235-97BD-A0714FFF828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5253A-D927-4EDE-BF77-B3B0D5D11A7E}" type="pres">
      <dgm:prSet presAssocID="{97A1F478-5E7C-4235-97BD-A0714FFF8283}" presName="spaceRect" presStyleCnt="0"/>
      <dgm:spPr/>
    </dgm:pt>
    <dgm:pt modelId="{CCF40D03-72C7-4CE6-9EF8-2ABA58EBA315}" type="pres">
      <dgm:prSet presAssocID="{97A1F478-5E7C-4235-97BD-A0714FFF8283}" presName="parTx" presStyleLbl="revTx" presStyleIdx="1" presStyleCnt="3">
        <dgm:presLayoutVars>
          <dgm:chMax val="0"/>
          <dgm:chPref val="0"/>
        </dgm:presLayoutVars>
      </dgm:prSet>
      <dgm:spPr/>
    </dgm:pt>
    <dgm:pt modelId="{863BDED0-6E47-429E-9374-A6771D94D3BE}" type="pres">
      <dgm:prSet presAssocID="{72EDC347-E9DB-4C35-869B-EFE51D817AC7}" presName="sibTrans" presStyleCnt="0"/>
      <dgm:spPr/>
    </dgm:pt>
    <dgm:pt modelId="{E97FEA4B-809C-4CF8-A9A0-69F4DBF1E06F}" type="pres">
      <dgm:prSet presAssocID="{57B3EDD3-5CE6-49D3-B5E2-37E95EF9C078}" presName="compNode" presStyleCnt="0"/>
      <dgm:spPr/>
    </dgm:pt>
    <dgm:pt modelId="{1B92FD03-0C22-4F81-B71D-09C6456C5A6A}" type="pres">
      <dgm:prSet presAssocID="{57B3EDD3-5CE6-49D3-B5E2-37E95EF9C078}" presName="bgRect" presStyleLbl="bgShp" presStyleIdx="2" presStyleCnt="3"/>
      <dgm:spPr/>
    </dgm:pt>
    <dgm:pt modelId="{E99C7B87-D1DB-4D5E-81DA-0FB3B01DCE35}" type="pres">
      <dgm:prSet presAssocID="{57B3EDD3-5CE6-49D3-B5E2-37E95EF9C0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E834CB3-2EC5-4D93-89A4-AF7CC0161513}" type="pres">
      <dgm:prSet presAssocID="{57B3EDD3-5CE6-49D3-B5E2-37E95EF9C078}" presName="spaceRect" presStyleCnt="0"/>
      <dgm:spPr/>
    </dgm:pt>
    <dgm:pt modelId="{82FFE021-1EC8-4981-8C65-075FD798CB7A}" type="pres">
      <dgm:prSet presAssocID="{57B3EDD3-5CE6-49D3-B5E2-37E95EF9C0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712B32B-E081-4AE8-A2EE-43C92B90A739}" srcId="{3E92A469-0701-426D-B578-6A14D195899A}" destId="{E7CBA36C-838D-4346-836F-2B0D1F8CD314}" srcOrd="0" destOrd="0" parTransId="{42011A3B-C7A3-4367-936D-E01D85D7E431}" sibTransId="{FB27D084-3913-4EB5-9A42-B69A17E2717F}"/>
    <dgm:cxn modelId="{E834F35C-2124-41F3-99A8-08FB844A3670}" srcId="{3E92A469-0701-426D-B578-6A14D195899A}" destId="{57B3EDD3-5CE6-49D3-B5E2-37E95EF9C078}" srcOrd="2" destOrd="0" parTransId="{E44C1555-D3A9-4654-B988-AFCB1149F930}" sibTransId="{F51F6E25-A97A-42CB-840B-84642CB88585}"/>
    <dgm:cxn modelId="{F9D32A94-F183-4132-8BFC-92DD87E00BDD}" type="presOf" srcId="{57B3EDD3-5CE6-49D3-B5E2-37E95EF9C078}" destId="{82FFE021-1EC8-4981-8C65-075FD798CB7A}" srcOrd="0" destOrd="0" presId="urn:microsoft.com/office/officeart/2018/2/layout/IconVerticalSolidList"/>
    <dgm:cxn modelId="{889FBAB5-AEB2-4CAC-983F-8CF684862805}" type="presOf" srcId="{97A1F478-5E7C-4235-97BD-A0714FFF8283}" destId="{CCF40D03-72C7-4CE6-9EF8-2ABA58EBA315}" srcOrd="0" destOrd="0" presId="urn:microsoft.com/office/officeart/2018/2/layout/IconVerticalSolidList"/>
    <dgm:cxn modelId="{B474D4B7-04CD-46BE-9778-D409BE19358F}" type="presOf" srcId="{E7CBA36C-838D-4346-836F-2B0D1F8CD314}" destId="{D3404F0D-24C2-4C06-9CC6-FDE0A9A0C458}" srcOrd="0" destOrd="0" presId="urn:microsoft.com/office/officeart/2018/2/layout/IconVerticalSolidList"/>
    <dgm:cxn modelId="{B49DB0D9-5C16-42F2-A4CB-DD482430707B}" type="presOf" srcId="{3E92A469-0701-426D-B578-6A14D195899A}" destId="{3A253972-6F15-4E1F-B862-50900A17D741}" srcOrd="0" destOrd="0" presId="urn:microsoft.com/office/officeart/2018/2/layout/IconVerticalSolidList"/>
    <dgm:cxn modelId="{F74856DC-BA8D-412D-9D28-C13B80EC0AB7}" srcId="{3E92A469-0701-426D-B578-6A14D195899A}" destId="{97A1F478-5E7C-4235-97BD-A0714FFF8283}" srcOrd="1" destOrd="0" parTransId="{20E05F2B-ADC9-4257-BF95-1676D9369F85}" sibTransId="{72EDC347-E9DB-4C35-869B-EFE51D817AC7}"/>
    <dgm:cxn modelId="{FD3051BC-10FB-4A7D-9ABB-814D1895E0E4}" type="presParOf" srcId="{3A253972-6F15-4E1F-B862-50900A17D741}" destId="{7298CBD6-75C2-4FCF-A36A-75E15A67A061}" srcOrd="0" destOrd="0" presId="urn:microsoft.com/office/officeart/2018/2/layout/IconVerticalSolidList"/>
    <dgm:cxn modelId="{8AFB9AEA-330B-4003-8543-9FA128752A23}" type="presParOf" srcId="{7298CBD6-75C2-4FCF-A36A-75E15A67A061}" destId="{4CF1537C-F02A-48E0-819E-A5C351006BD8}" srcOrd="0" destOrd="0" presId="urn:microsoft.com/office/officeart/2018/2/layout/IconVerticalSolidList"/>
    <dgm:cxn modelId="{382300C4-1F18-4F5A-B4F9-FFA9442BB368}" type="presParOf" srcId="{7298CBD6-75C2-4FCF-A36A-75E15A67A061}" destId="{A62493B8-E95D-45FF-9EF9-95259284A578}" srcOrd="1" destOrd="0" presId="urn:microsoft.com/office/officeart/2018/2/layout/IconVerticalSolidList"/>
    <dgm:cxn modelId="{72A3CB1E-C509-4B62-A1D3-2D2457C2973D}" type="presParOf" srcId="{7298CBD6-75C2-4FCF-A36A-75E15A67A061}" destId="{E450DBCB-FB83-491D-A683-4E26548424AC}" srcOrd="2" destOrd="0" presId="urn:microsoft.com/office/officeart/2018/2/layout/IconVerticalSolidList"/>
    <dgm:cxn modelId="{57DE34A0-0A28-4483-9AB5-482D65C1D73D}" type="presParOf" srcId="{7298CBD6-75C2-4FCF-A36A-75E15A67A061}" destId="{D3404F0D-24C2-4C06-9CC6-FDE0A9A0C458}" srcOrd="3" destOrd="0" presId="urn:microsoft.com/office/officeart/2018/2/layout/IconVerticalSolidList"/>
    <dgm:cxn modelId="{8F92C4D4-FF85-4B8F-8DFE-98304C10AB49}" type="presParOf" srcId="{3A253972-6F15-4E1F-B862-50900A17D741}" destId="{3A5D2182-87EB-4931-98AC-D28B5240B0D6}" srcOrd="1" destOrd="0" presId="urn:microsoft.com/office/officeart/2018/2/layout/IconVerticalSolidList"/>
    <dgm:cxn modelId="{681C6AA5-EF8B-4AF8-8551-6402E46D158A}" type="presParOf" srcId="{3A253972-6F15-4E1F-B862-50900A17D741}" destId="{966CB415-2A8D-4606-8D8D-0C0F78361D6D}" srcOrd="2" destOrd="0" presId="urn:microsoft.com/office/officeart/2018/2/layout/IconVerticalSolidList"/>
    <dgm:cxn modelId="{78CB158C-9BD2-4E79-9BF9-65AD0F875066}" type="presParOf" srcId="{966CB415-2A8D-4606-8D8D-0C0F78361D6D}" destId="{A8BFE17E-FBEF-44A5-870F-D65756B6BC37}" srcOrd="0" destOrd="0" presId="urn:microsoft.com/office/officeart/2018/2/layout/IconVerticalSolidList"/>
    <dgm:cxn modelId="{872EF75C-AC65-478D-A87F-4A3E81B7FDFA}" type="presParOf" srcId="{966CB415-2A8D-4606-8D8D-0C0F78361D6D}" destId="{33C56D37-77D3-49F8-9E9E-4DC7D16C6DE8}" srcOrd="1" destOrd="0" presId="urn:microsoft.com/office/officeart/2018/2/layout/IconVerticalSolidList"/>
    <dgm:cxn modelId="{0132C36E-A2AE-4F1F-840B-E6F28A37A70B}" type="presParOf" srcId="{966CB415-2A8D-4606-8D8D-0C0F78361D6D}" destId="{17E5253A-D927-4EDE-BF77-B3B0D5D11A7E}" srcOrd="2" destOrd="0" presId="urn:microsoft.com/office/officeart/2018/2/layout/IconVerticalSolidList"/>
    <dgm:cxn modelId="{5BDE7C3D-DD51-4BA0-8A6C-BD20BCFF3692}" type="presParOf" srcId="{966CB415-2A8D-4606-8D8D-0C0F78361D6D}" destId="{CCF40D03-72C7-4CE6-9EF8-2ABA58EBA315}" srcOrd="3" destOrd="0" presId="urn:microsoft.com/office/officeart/2018/2/layout/IconVerticalSolidList"/>
    <dgm:cxn modelId="{1A2BCC4F-1F0D-4835-8343-F28B2A780795}" type="presParOf" srcId="{3A253972-6F15-4E1F-B862-50900A17D741}" destId="{863BDED0-6E47-429E-9374-A6771D94D3BE}" srcOrd="3" destOrd="0" presId="urn:microsoft.com/office/officeart/2018/2/layout/IconVerticalSolidList"/>
    <dgm:cxn modelId="{0364D1B8-2DDD-4D89-81E8-2D490C379D80}" type="presParOf" srcId="{3A253972-6F15-4E1F-B862-50900A17D741}" destId="{E97FEA4B-809C-4CF8-A9A0-69F4DBF1E06F}" srcOrd="4" destOrd="0" presId="urn:microsoft.com/office/officeart/2018/2/layout/IconVerticalSolidList"/>
    <dgm:cxn modelId="{CAB51B6E-469D-49EE-ACC6-E513AEC0B525}" type="presParOf" srcId="{E97FEA4B-809C-4CF8-A9A0-69F4DBF1E06F}" destId="{1B92FD03-0C22-4F81-B71D-09C6456C5A6A}" srcOrd="0" destOrd="0" presId="urn:microsoft.com/office/officeart/2018/2/layout/IconVerticalSolidList"/>
    <dgm:cxn modelId="{966A9D28-5BB9-4988-97B1-68BAD48921D8}" type="presParOf" srcId="{E97FEA4B-809C-4CF8-A9A0-69F4DBF1E06F}" destId="{E99C7B87-D1DB-4D5E-81DA-0FB3B01DCE35}" srcOrd="1" destOrd="0" presId="urn:microsoft.com/office/officeart/2018/2/layout/IconVerticalSolidList"/>
    <dgm:cxn modelId="{EAE21296-BB26-4CE3-9C09-0DFA9DEA9A4F}" type="presParOf" srcId="{E97FEA4B-809C-4CF8-A9A0-69F4DBF1E06F}" destId="{0E834CB3-2EC5-4D93-89A4-AF7CC0161513}" srcOrd="2" destOrd="0" presId="urn:microsoft.com/office/officeart/2018/2/layout/IconVerticalSolidList"/>
    <dgm:cxn modelId="{CC3EAADF-6EE9-49F5-9882-22B1D767EC73}" type="presParOf" srcId="{E97FEA4B-809C-4CF8-A9A0-69F4DBF1E06F}" destId="{82FFE021-1EC8-4981-8C65-075FD798C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92A469-0701-426D-B578-6A14D195899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97A1F478-5E7C-4235-97BD-A0714FFF8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What preprocessing techniques, such as scaling or encoding, are essential before fitting the KNN model?</a:t>
          </a:r>
        </a:p>
      </dgm:t>
    </dgm:pt>
    <dgm:pt modelId="{20E05F2B-ADC9-4257-BF95-1676D9369F85}" type="parTrans" cxnId="{F74856DC-BA8D-412D-9D28-C13B80EC0AB7}">
      <dgm:prSet/>
      <dgm:spPr/>
      <dgm:t>
        <a:bodyPr/>
        <a:lstStyle/>
        <a:p>
          <a:endParaRPr lang="en-US"/>
        </a:p>
      </dgm:t>
    </dgm:pt>
    <dgm:pt modelId="{72EDC347-E9DB-4C35-869B-EFE51D817AC7}" type="sibTrans" cxnId="{F74856DC-BA8D-412D-9D28-C13B80EC0AB7}">
      <dgm:prSet/>
      <dgm:spPr/>
      <dgm:t>
        <a:bodyPr/>
        <a:lstStyle/>
        <a:p>
          <a:endParaRPr lang="en-US"/>
        </a:p>
      </dgm:t>
    </dgm:pt>
    <dgm:pt modelId="{57B3EDD3-5CE6-49D3-B5E2-37E95EF9C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Encoding</a:t>
          </a:r>
          <a:r>
            <a:rPr lang="en-US" b="1" baseline="0" dirty="0"/>
            <a:t> the data into appropriate formats</a:t>
          </a:r>
          <a:r>
            <a:rPr lang="en-US" b="0" baseline="0" dirty="0"/>
            <a:t> can ease the use of the K-neighbor classifier tool, which relies on the use of numerical data for statistical purposes.</a:t>
          </a:r>
          <a:endParaRPr lang="en-US" b="1" dirty="0"/>
        </a:p>
      </dgm:t>
    </dgm:pt>
    <dgm:pt modelId="{E44C1555-D3A9-4654-B988-AFCB1149F930}" type="parTrans" cxnId="{E834F35C-2124-41F3-99A8-08FB844A3670}">
      <dgm:prSet/>
      <dgm:spPr/>
      <dgm:t>
        <a:bodyPr/>
        <a:lstStyle/>
        <a:p>
          <a:endParaRPr lang="en-US"/>
        </a:p>
      </dgm:t>
    </dgm:pt>
    <dgm:pt modelId="{F51F6E25-A97A-42CB-840B-84642CB88585}" type="sibTrans" cxnId="{E834F35C-2124-41F3-99A8-08FB844A3670}">
      <dgm:prSet/>
      <dgm:spPr/>
      <dgm:t>
        <a:bodyPr/>
        <a:lstStyle/>
        <a:p>
          <a:endParaRPr lang="en-US"/>
        </a:p>
      </dgm:t>
    </dgm:pt>
    <dgm:pt modelId="{3A253972-6F15-4E1F-B862-50900A17D741}" type="pres">
      <dgm:prSet presAssocID="{3E92A469-0701-426D-B578-6A14D195899A}" presName="root" presStyleCnt="0">
        <dgm:presLayoutVars>
          <dgm:dir/>
          <dgm:resizeHandles val="exact"/>
        </dgm:presLayoutVars>
      </dgm:prSet>
      <dgm:spPr/>
    </dgm:pt>
    <dgm:pt modelId="{966CB415-2A8D-4606-8D8D-0C0F78361D6D}" type="pres">
      <dgm:prSet presAssocID="{97A1F478-5E7C-4235-97BD-A0714FFF8283}" presName="compNode" presStyleCnt="0"/>
      <dgm:spPr/>
    </dgm:pt>
    <dgm:pt modelId="{A8BFE17E-FBEF-44A5-870F-D65756B6BC37}" type="pres">
      <dgm:prSet presAssocID="{97A1F478-5E7C-4235-97BD-A0714FFF8283}" presName="bgRect" presStyleLbl="bgShp" presStyleIdx="0" presStyleCnt="2"/>
      <dgm:spPr/>
    </dgm:pt>
    <dgm:pt modelId="{33C56D37-77D3-49F8-9E9E-4DC7D16C6DE8}" type="pres">
      <dgm:prSet presAssocID="{97A1F478-5E7C-4235-97BD-A0714FFF828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5253A-D927-4EDE-BF77-B3B0D5D11A7E}" type="pres">
      <dgm:prSet presAssocID="{97A1F478-5E7C-4235-97BD-A0714FFF8283}" presName="spaceRect" presStyleCnt="0"/>
      <dgm:spPr/>
    </dgm:pt>
    <dgm:pt modelId="{CCF40D03-72C7-4CE6-9EF8-2ABA58EBA315}" type="pres">
      <dgm:prSet presAssocID="{97A1F478-5E7C-4235-97BD-A0714FFF8283}" presName="parTx" presStyleLbl="revTx" presStyleIdx="0" presStyleCnt="2">
        <dgm:presLayoutVars>
          <dgm:chMax val="0"/>
          <dgm:chPref val="0"/>
        </dgm:presLayoutVars>
      </dgm:prSet>
      <dgm:spPr/>
    </dgm:pt>
    <dgm:pt modelId="{863BDED0-6E47-429E-9374-A6771D94D3BE}" type="pres">
      <dgm:prSet presAssocID="{72EDC347-E9DB-4C35-869B-EFE51D817AC7}" presName="sibTrans" presStyleCnt="0"/>
      <dgm:spPr/>
    </dgm:pt>
    <dgm:pt modelId="{E97FEA4B-809C-4CF8-A9A0-69F4DBF1E06F}" type="pres">
      <dgm:prSet presAssocID="{57B3EDD3-5CE6-49D3-B5E2-37E95EF9C078}" presName="compNode" presStyleCnt="0"/>
      <dgm:spPr/>
    </dgm:pt>
    <dgm:pt modelId="{1B92FD03-0C22-4F81-B71D-09C6456C5A6A}" type="pres">
      <dgm:prSet presAssocID="{57B3EDD3-5CE6-49D3-B5E2-37E95EF9C078}" presName="bgRect" presStyleLbl="bgShp" presStyleIdx="1" presStyleCnt="2"/>
      <dgm:spPr/>
    </dgm:pt>
    <dgm:pt modelId="{E99C7B87-D1DB-4D5E-81DA-0FB3B01DCE35}" type="pres">
      <dgm:prSet presAssocID="{57B3EDD3-5CE6-49D3-B5E2-37E95EF9C07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E834CB3-2EC5-4D93-89A4-AF7CC0161513}" type="pres">
      <dgm:prSet presAssocID="{57B3EDD3-5CE6-49D3-B5E2-37E95EF9C078}" presName="spaceRect" presStyleCnt="0"/>
      <dgm:spPr/>
    </dgm:pt>
    <dgm:pt modelId="{82FFE021-1EC8-4981-8C65-075FD798CB7A}" type="pres">
      <dgm:prSet presAssocID="{57B3EDD3-5CE6-49D3-B5E2-37E95EF9C07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E834F35C-2124-41F3-99A8-08FB844A3670}" srcId="{3E92A469-0701-426D-B578-6A14D195899A}" destId="{57B3EDD3-5CE6-49D3-B5E2-37E95EF9C078}" srcOrd="1" destOrd="0" parTransId="{E44C1555-D3A9-4654-B988-AFCB1149F930}" sibTransId="{F51F6E25-A97A-42CB-840B-84642CB88585}"/>
    <dgm:cxn modelId="{F9D32A94-F183-4132-8BFC-92DD87E00BDD}" type="presOf" srcId="{57B3EDD3-5CE6-49D3-B5E2-37E95EF9C078}" destId="{82FFE021-1EC8-4981-8C65-075FD798CB7A}" srcOrd="0" destOrd="0" presId="urn:microsoft.com/office/officeart/2018/2/layout/IconVerticalSolidList"/>
    <dgm:cxn modelId="{889FBAB5-AEB2-4CAC-983F-8CF684862805}" type="presOf" srcId="{97A1F478-5E7C-4235-97BD-A0714FFF8283}" destId="{CCF40D03-72C7-4CE6-9EF8-2ABA58EBA315}" srcOrd="0" destOrd="0" presId="urn:microsoft.com/office/officeart/2018/2/layout/IconVerticalSolidList"/>
    <dgm:cxn modelId="{B49DB0D9-5C16-42F2-A4CB-DD482430707B}" type="presOf" srcId="{3E92A469-0701-426D-B578-6A14D195899A}" destId="{3A253972-6F15-4E1F-B862-50900A17D741}" srcOrd="0" destOrd="0" presId="urn:microsoft.com/office/officeart/2018/2/layout/IconVerticalSolidList"/>
    <dgm:cxn modelId="{F74856DC-BA8D-412D-9D28-C13B80EC0AB7}" srcId="{3E92A469-0701-426D-B578-6A14D195899A}" destId="{97A1F478-5E7C-4235-97BD-A0714FFF8283}" srcOrd="0" destOrd="0" parTransId="{20E05F2B-ADC9-4257-BF95-1676D9369F85}" sibTransId="{72EDC347-E9DB-4C35-869B-EFE51D817AC7}"/>
    <dgm:cxn modelId="{681C6AA5-EF8B-4AF8-8551-6402E46D158A}" type="presParOf" srcId="{3A253972-6F15-4E1F-B862-50900A17D741}" destId="{966CB415-2A8D-4606-8D8D-0C0F78361D6D}" srcOrd="0" destOrd="0" presId="urn:microsoft.com/office/officeart/2018/2/layout/IconVerticalSolidList"/>
    <dgm:cxn modelId="{78CB158C-9BD2-4E79-9BF9-65AD0F875066}" type="presParOf" srcId="{966CB415-2A8D-4606-8D8D-0C0F78361D6D}" destId="{A8BFE17E-FBEF-44A5-870F-D65756B6BC37}" srcOrd="0" destOrd="0" presId="urn:microsoft.com/office/officeart/2018/2/layout/IconVerticalSolidList"/>
    <dgm:cxn modelId="{872EF75C-AC65-478D-A87F-4A3E81B7FDFA}" type="presParOf" srcId="{966CB415-2A8D-4606-8D8D-0C0F78361D6D}" destId="{33C56D37-77D3-49F8-9E9E-4DC7D16C6DE8}" srcOrd="1" destOrd="0" presId="urn:microsoft.com/office/officeart/2018/2/layout/IconVerticalSolidList"/>
    <dgm:cxn modelId="{0132C36E-A2AE-4F1F-840B-E6F28A37A70B}" type="presParOf" srcId="{966CB415-2A8D-4606-8D8D-0C0F78361D6D}" destId="{17E5253A-D927-4EDE-BF77-B3B0D5D11A7E}" srcOrd="2" destOrd="0" presId="urn:microsoft.com/office/officeart/2018/2/layout/IconVerticalSolidList"/>
    <dgm:cxn modelId="{5BDE7C3D-DD51-4BA0-8A6C-BD20BCFF3692}" type="presParOf" srcId="{966CB415-2A8D-4606-8D8D-0C0F78361D6D}" destId="{CCF40D03-72C7-4CE6-9EF8-2ABA58EBA315}" srcOrd="3" destOrd="0" presId="urn:microsoft.com/office/officeart/2018/2/layout/IconVerticalSolidList"/>
    <dgm:cxn modelId="{1A2BCC4F-1F0D-4835-8343-F28B2A780795}" type="presParOf" srcId="{3A253972-6F15-4E1F-B862-50900A17D741}" destId="{863BDED0-6E47-429E-9374-A6771D94D3BE}" srcOrd="1" destOrd="0" presId="urn:microsoft.com/office/officeart/2018/2/layout/IconVerticalSolidList"/>
    <dgm:cxn modelId="{0364D1B8-2DDD-4D89-81E8-2D490C379D80}" type="presParOf" srcId="{3A253972-6F15-4E1F-B862-50900A17D741}" destId="{E97FEA4B-809C-4CF8-A9A0-69F4DBF1E06F}" srcOrd="2" destOrd="0" presId="urn:microsoft.com/office/officeart/2018/2/layout/IconVerticalSolidList"/>
    <dgm:cxn modelId="{CAB51B6E-469D-49EE-ACC6-E513AEC0B525}" type="presParOf" srcId="{E97FEA4B-809C-4CF8-A9A0-69F4DBF1E06F}" destId="{1B92FD03-0C22-4F81-B71D-09C6456C5A6A}" srcOrd="0" destOrd="0" presId="urn:microsoft.com/office/officeart/2018/2/layout/IconVerticalSolidList"/>
    <dgm:cxn modelId="{966A9D28-5BB9-4988-97B1-68BAD48921D8}" type="presParOf" srcId="{E97FEA4B-809C-4CF8-A9A0-69F4DBF1E06F}" destId="{E99C7B87-D1DB-4D5E-81DA-0FB3B01DCE35}" srcOrd="1" destOrd="0" presId="urn:microsoft.com/office/officeart/2018/2/layout/IconVerticalSolidList"/>
    <dgm:cxn modelId="{EAE21296-BB26-4CE3-9C09-0DFA9DEA9A4F}" type="presParOf" srcId="{E97FEA4B-809C-4CF8-A9A0-69F4DBF1E06F}" destId="{0E834CB3-2EC5-4D93-89A4-AF7CC0161513}" srcOrd="2" destOrd="0" presId="urn:microsoft.com/office/officeart/2018/2/layout/IconVerticalSolidList"/>
    <dgm:cxn modelId="{CC3EAADF-6EE9-49F5-9882-22B1D767EC73}" type="presParOf" srcId="{E97FEA4B-809C-4CF8-A9A0-69F4DBF1E06F}" destId="{82FFE021-1EC8-4981-8C65-075FD798CB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E92A469-0701-426D-B578-6A14D195899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7CBA36C-838D-4346-836F-2B0D1F8CD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How can you use techniques like cross-validation to optimize the choice of K and prevent overfitting?</a:t>
          </a:r>
        </a:p>
      </dgm:t>
    </dgm:pt>
    <dgm:pt modelId="{42011A3B-C7A3-4367-936D-E01D85D7E431}" type="parTrans" cxnId="{B712B32B-E081-4AE8-A2EE-43C92B90A739}">
      <dgm:prSet/>
      <dgm:spPr/>
      <dgm:t>
        <a:bodyPr/>
        <a:lstStyle/>
        <a:p>
          <a:endParaRPr lang="en-US"/>
        </a:p>
      </dgm:t>
    </dgm:pt>
    <dgm:pt modelId="{FB27D084-3913-4EB5-9A42-B69A17E2717F}" type="sibTrans" cxnId="{B712B32B-E081-4AE8-A2EE-43C92B90A739}">
      <dgm:prSet/>
      <dgm:spPr/>
      <dgm:t>
        <a:bodyPr/>
        <a:lstStyle/>
        <a:p>
          <a:endParaRPr lang="en-US"/>
        </a:p>
      </dgm:t>
    </dgm:pt>
    <dgm:pt modelId="{E7CE03F9-705D-469C-88F8-2889B926E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Cross-validation</a:t>
          </a:r>
          <a:r>
            <a:rPr lang="en-US" dirty="0"/>
            <a:t> provides the researcher with appropriate K-values by splitting the dataset into multiple smaller ones and constantly retesting our classifier to check for generalizations or overfitting.</a:t>
          </a:r>
        </a:p>
      </dgm:t>
    </dgm:pt>
    <dgm:pt modelId="{F7883517-8991-41BF-B4F1-4C6D7B939A10}" type="sibTrans" cxnId="{E72F2D80-D890-4003-A1B5-EC8DCDBB321B}">
      <dgm:prSet/>
      <dgm:spPr/>
      <dgm:t>
        <a:bodyPr/>
        <a:lstStyle/>
        <a:p>
          <a:endParaRPr lang="en-US"/>
        </a:p>
      </dgm:t>
    </dgm:pt>
    <dgm:pt modelId="{73F9C407-9774-4FEB-BEE4-D1C095A7C3AA}" type="parTrans" cxnId="{E72F2D80-D890-4003-A1B5-EC8DCDBB321B}">
      <dgm:prSet/>
      <dgm:spPr/>
      <dgm:t>
        <a:bodyPr/>
        <a:lstStyle/>
        <a:p>
          <a:endParaRPr lang="en-US"/>
        </a:p>
      </dgm:t>
    </dgm:pt>
    <dgm:pt modelId="{3A253972-6F15-4E1F-B862-50900A17D741}" type="pres">
      <dgm:prSet presAssocID="{3E92A469-0701-426D-B578-6A14D195899A}" presName="root" presStyleCnt="0">
        <dgm:presLayoutVars>
          <dgm:dir/>
          <dgm:resizeHandles val="exact"/>
        </dgm:presLayoutVars>
      </dgm:prSet>
      <dgm:spPr/>
    </dgm:pt>
    <dgm:pt modelId="{7298CBD6-75C2-4FCF-A36A-75E15A67A061}" type="pres">
      <dgm:prSet presAssocID="{E7CBA36C-838D-4346-836F-2B0D1F8CD314}" presName="compNode" presStyleCnt="0"/>
      <dgm:spPr/>
    </dgm:pt>
    <dgm:pt modelId="{4CF1537C-F02A-48E0-819E-A5C351006BD8}" type="pres">
      <dgm:prSet presAssocID="{E7CBA36C-838D-4346-836F-2B0D1F8CD314}" presName="bgRect" presStyleLbl="bgShp" presStyleIdx="0" presStyleCnt="2"/>
      <dgm:spPr/>
    </dgm:pt>
    <dgm:pt modelId="{A62493B8-E95D-45FF-9EF9-95259284A578}" type="pres">
      <dgm:prSet presAssocID="{E7CBA36C-838D-4346-836F-2B0D1F8CD31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50DBCB-FB83-491D-A683-4E26548424AC}" type="pres">
      <dgm:prSet presAssocID="{E7CBA36C-838D-4346-836F-2B0D1F8CD314}" presName="spaceRect" presStyleCnt="0"/>
      <dgm:spPr/>
    </dgm:pt>
    <dgm:pt modelId="{D3404F0D-24C2-4C06-9CC6-FDE0A9A0C458}" type="pres">
      <dgm:prSet presAssocID="{E7CBA36C-838D-4346-836F-2B0D1F8CD314}" presName="parTx" presStyleLbl="revTx" presStyleIdx="0" presStyleCnt="2">
        <dgm:presLayoutVars>
          <dgm:chMax val="0"/>
          <dgm:chPref val="0"/>
        </dgm:presLayoutVars>
      </dgm:prSet>
      <dgm:spPr/>
    </dgm:pt>
    <dgm:pt modelId="{3A5D2182-87EB-4931-98AC-D28B5240B0D6}" type="pres">
      <dgm:prSet presAssocID="{FB27D084-3913-4EB5-9A42-B69A17E2717F}" presName="sibTrans" presStyleCnt="0"/>
      <dgm:spPr/>
    </dgm:pt>
    <dgm:pt modelId="{9C712349-E378-44D2-80BC-7092283EF2C3}" type="pres">
      <dgm:prSet presAssocID="{E7CE03F9-705D-469C-88F8-2889B926E8FB}" presName="compNode" presStyleCnt="0"/>
      <dgm:spPr/>
    </dgm:pt>
    <dgm:pt modelId="{4F496671-B8B5-4F02-9E17-EF83D8E99048}" type="pres">
      <dgm:prSet presAssocID="{E7CE03F9-705D-469C-88F8-2889B926E8FB}" presName="bgRect" presStyleLbl="bgShp" presStyleIdx="1" presStyleCnt="2"/>
      <dgm:spPr/>
    </dgm:pt>
    <dgm:pt modelId="{EB8BB89C-98A5-4F4F-9091-36A0608DCA29}" type="pres">
      <dgm:prSet presAssocID="{E7CE03F9-705D-469C-88F8-2889B926E8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898F077-684A-4AAB-92A7-BA2F1AC5CF8A}" type="pres">
      <dgm:prSet presAssocID="{E7CE03F9-705D-469C-88F8-2889B926E8FB}" presName="spaceRect" presStyleCnt="0"/>
      <dgm:spPr/>
    </dgm:pt>
    <dgm:pt modelId="{D80C14F6-F82F-4FDC-ACAC-7E66ACB593D0}" type="pres">
      <dgm:prSet presAssocID="{E7CE03F9-705D-469C-88F8-2889B926E8F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712B32B-E081-4AE8-A2EE-43C92B90A739}" srcId="{3E92A469-0701-426D-B578-6A14D195899A}" destId="{E7CBA36C-838D-4346-836F-2B0D1F8CD314}" srcOrd="0" destOrd="0" parTransId="{42011A3B-C7A3-4367-936D-E01D85D7E431}" sibTransId="{FB27D084-3913-4EB5-9A42-B69A17E2717F}"/>
    <dgm:cxn modelId="{81AC246D-8D91-40BD-A6B3-A6C3C91AFB38}" type="presOf" srcId="{E7CE03F9-705D-469C-88F8-2889B926E8FB}" destId="{D80C14F6-F82F-4FDC-ACAC-7E66ACB593D0}" srcOrd="0" destOrd="0" presId="urn:microsoft.com/office/officeart/2018/2/layout/IconVerticalSolidList"/>
    <dgm:cxn modelId="{E72F2D80-D890-4003-A1B5-EC8DCDBB321B}" srcId="{3E92A469-0701-426D-B578-6A14D195899A}" destId="{E7CE03F9-705D-469C-88F8-2889B926E8FB}" srcOrd="1" destOrd="0" parTransId="{73F9C407-9774-4FEB-BEE4-D1C095A7C3AA}" sibTransId="{F7883517-8991-41BF-B4F1-4C6D7B939A10}"/>
    <dgm:cxn modelId="{B474D4B7-04CD-46BE-9778-D409BE19358F}" type="presOf" srcId="{E7CBA36C-838D-4346-836F-2B0D1F8CD314}" destId="{D3404F0D-24C2-4C06-9CC6-FDE0A9A0C458}" srcOrd="0" destOrd="0" presId="urn:microsoft.com/office/officeart/2018/2/layout/IconVerticalSolidList"/>
    <dgm:cxn modelId="{B49DB0D9-5C16-42F2-A4CB-DD482430707B}" type="presOf" srcId="{3E92A469-0701-426D-B578-6A14D195899A}" destId="{3A253972-6F15-4E1F-B862-50900A17D741}" srcOrd="0" destOrd="0" presId="urn:microsoft.com/office/officeart/2018/2/layout/IconVerticalSolidList"/>
    <dgm:cxn modelId="{FD3051BC-10FB-4A7D-9ABB-814D1895E0E4}" type="presParOf" srcId="{3A253972-6F15-4E1F-B862-50900A17D741}" destId="{7298CBD6-75C2-4FCF-A36A-75E15A67A061}" srcOrd="0" destOrd="0" presId="urn:microsoft.com/office/officeart/2018/2/layout/IconVerticalSolidList"/>
    <dgm:cxn modelId="{8AFB9AEA-330B-4003-8543-9FA128752A23}" type="presParOf" srcId="{7298CBD6-75C2-4FCF-A36A-75E15A67A061}" destId="{4CF1537C-F02A-48E0-819E-A5C351006BD8}" srcOrd="0" destOrd="0" presId="urn:microsoft.com/office/officeart/2018/2/layout/IconVerticalSolidList"/>
    <dgm:cxn modelId="{382300C4-1F18-4F5A-B4F9-FFA9442BB368}" type="presParOf" srcId="{7298CBD6-75C2-4FCF-A36A-75E15A67A061}" destId="{A62493B8-E95D-45FF-9EF9-95259284A578}" srcOrd="1" destOrd="0" presId="urn:microsoft.com/office/officeart/2018/2/layout/IconVerticalSolidList"/>
    <dgm:cxn modelId="{72A3CB1E-C509-4B62-A1D3-2D2457C2973D}" type="presParOf" srcId="{7298CBD6-75C2-4FCF-A36A-75E15A67A061}" destId="{E450DBCB-FB83-491D-A683-4E26548424AC}" srcOrd="2" destOrd="0" presId="urn:microsoft.com/office/officeart/2018/2/layout/IconVerticalSolidList"/>
    <dgm:cxn modelId="{57DE34A0-0A28-4483-9AB5-482D65C1D73D}" type="presParOf" srcId="{7298CBD6-75C2-4FCF-A36A-75E15A67A061}" destId="{D3404F0D-24C2-4C06-9CC6-FDE0A9A0C458}" srcOrd="3" destOrd="0" presId="urn:microsoft.com/office/officeart/2018/2/layout/IconVerticalSolidList"/>
    <dgm:cxn modelId="{8F92C4D4-FF85-4B8F-8DFE-98304C10AB49}" type="presParOf" srcId="{3A253972-6F15-4E1F-B862-50900A17D741}" destId="{3A5D2182-87EB-4931-98AC-D28B5240B0D6}" srcOrd="1" destOrd="0" presId="urn:microsoft.com/office/officeart/2018/2/layout/IconVerticalSolidList"/>
    <dgm:cxn modelId="{542B650A-108E-433F-802A-C5C4F2674DA3}" type="presParOf" srcId="{3A253972-6F15-4E1F-B862-50900A17D741}" destId="{9C712349-E378-44D2-80BC-7092283EF2C3}" srcOrd="2" destOrd="0" presId="urn:microsoft.com/office/officeart/2018/2/layout/IconVerticalSolidList"/>
    <dgm:cxn modelId="{FABDC65D-F3A7-4F9E-87C6-636B7D664F8E}" type="presParOf" srcId="{9C712349-E378-44D2-80BC-7092283EF2C3}" destId="{4F496671-B8B5-4F02-9E17-EF83D8E99048}" srcOrd="0" destOrd="0" presId="urn:microsoft.com/office/officeart/2018/2/layout/IconVerticalSolidList"/>
    <dgm:cxn modelId="{D09BC20B-00C3-49B6-8AA1-BCB06DF11343}" type="presParOf" srcId="{9C712349-E378-44D2-80BC-7092283EF2C3}" destId="{EB8BB89C-98A5-4F4F-9091-36A0608DCA29}" srcOrd="1" destOrd="0" presId="urn:microsoft.com/office/officeart/2018/2/layout/IconVerticalSolidList"/>
    <dgm:cxn modelId="{5CE72F00-E88F-45F9-A355-61E80DB2AEB5}" type="presParOf" srcId="{9C712349-E378-44D2-80BC-7092283EF2C3}" destId="{2898F077-684A-4AAB-92A7-BA2F1AC5CF8A}" srcOrd="2" destOrd="0" presId="urn:microsoft.com/office/officeart/2018/2/layout/IconVerticalSolidList"/>
    <dgm:cxn modelId="{373071D4-C271-40E6-BA4E-6E3B7C744019}" type="presParOf" srcId="{9C712349-E378-44D2-80BC-7092283EF2C3}" destId="{D80C14F6-F82F-4FDC-ACAC-7E66ACB593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E92A469-0701-426D-B578-6A14D195899A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CBA36C-838D-4346-836F-2B0D1F8CD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dirty="0"/>
            <a:t>What metrics will you use to evaluate the model's performance, and how do these metrics relate to the business impact of customer churn predictions?</a:t>
          </a:r>
        </a:p>
      </dgm:t>
    </dgm:pt>
    <dgm:pt modelId="{42011A3B-C7A3-4367-936D-E01D85D7E431}" type="parTrans" cxnId="{B712B32B-E081-4AE8-A2EE-43C92B90A739}">
      <dgm:prSet/>
      <dgm:spPr/>
      <dgm:t>
        <a:bodyPr/>
        <a:lstStyle/>
        <a:p>
          <a:endParaRPr lang="en-US"/>
        </a:p>
      </dgm:t>
    </dgm:pt>
    <dgm:pt modelId="{FB27D084-3913-4EB5-9A42-B69A17E2717F}" type="sibTrans" cxnId="{B712B32B-E081-4AE8-A2EE-43C92B90A739}">
      <dgm:prSet/>
      <dgm:spPr/>
      <dgm:t>
        <a:bodyPr/>
        <a:lstStyle/>
        <a:p>
          <a:endParaRPr lang="en-US"/>
        </a:p>
      </dgm:t>
    </dgm:pt>
    <dgm:pt modelId="{97A1F478-5E7C-4235-97BD-A0714FFF82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Accuracy</a:t>
          </a:r>
          <a:r>
            <a:rPr lang="en-US" b="0" dirty="0"/>
            <a:t> checks how much of its declared values are correct overall. It is the most important out of all the metrics discussed by our professor.</a:t>
          </a:r>
          <a:endParaRPr lang="en-US" b="1" dirty="0"/>
        </a:p>
      </dgm:t>
    </dgm:pt>
    <dgm:pt modelId="{20E05F2B-ADC9-4257-BF95-1676D9369F85}" type="parTrans" cxnId="{F74856DC-BA8D-412D-9D28-C13B80EC0AB7}">
      <dgm:prSet/>
      <dgm:spPr/>
      <dgm:t>
        <a:bodyPr/>
        <a:lstStyle/>
        <a:p>
          <a:endParaRPr lang="en-US"/>
        </a:p>
      </dgm:t>
    </dgm:pt>
    <dgm:pt modelId="{72EDC347-E9DB-4C35-869B-EFE51D817AC7}" type="sibTrans" cxnId="{F74856DC-BA8D-412D-9D28-C13B80EC0AB7}">
      <dgm:prSet/>
      <dgm:spPr/>
      <dgm:t>
        <a:bodyPr/>
        <a:lstStyle/>
        <a:p>
          <a:endParaRPr lang="en-US"/>
        </a:p>
      </dgm:t>
    </dgm:pt>
    <dgm:pt modelId="{57B3EDD3-5CE6-49D3-B5E2-37E95EF9C0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Recall</a:t>
          </a:r>
          <a:r>
            <a:rPr lang="en-US" b="0" dirty="0"/>
            <a:t> and </a:t>
          </a:r>
          <a:r>
            <a:rPr lang="en-US" b="1" dirty="0"/>
            <a:t>precision</a:t>
          </a:r>
          <a:r>
            <a:rPr lang="en-US" b="0" dirty="0"/>
            <a:t> check for the specific truthiness of its predicted positive and negative values for each test row.</a:t>
          </a:r>
          <a:endParaRPr lang="en-US" b="1" dirty="0"/>
        </a:p>
      </dgm:t>
    </dgm:pt>
    <dgm:pt modelId="{E44C1555-D3A9-4654-B988-AFCB1149F930}" type="parTrans" cxnId="{E834F35C-2124-41F3-99A8-08FB844A3670}">
      <dgm:prSet/>
      <dgm:spPr/>
      <dgm:t>
        <a:bodyPr/>
        <a:lstStyle/>
        <a:p>
          <a:endParaRPr lang="en-US"/>
        </a:p>
      </dgm:t>
    </dgm:pt>
    <dgm:pt modelId="{F51F6E25-A97A-42CB-840B-84642CB88585}" type="sibTrans" cxnId="{E834F35C-2124-41F3-99A8-08FB844A3670}">
      <dgm:prSet/>
      <dgm:spPr/>
      <dgm:t>
        <a:bodyPr/>
        <a:lstStyle/>
        <a:p>
          <a:endParaRPr lang="en-US"/>
        </a:p>
      </dgm:t>
    </dgm:pt>
    <dgm:pt modelId="{E7CE03F9-705D-469C-88F8-2889B926E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Finally, </a:t>
          </a:r>
          <a:r>
            <a:rPr lang="en-US" b="1" dirty="0"/>
            <a:t>F-1 scores</a:t>
          </a:r>
          <a:r>
            <a:rPr lang="en-US" b="0" dirty="0"/>
            <a:t> were developed to simplify the use of recall and precision scores into a single metric.</a:t>
          </a:r>
          <a:endParaRPr lang="en-US" dirty="0"/>
        </a:p>
      </dgm:t>
    </dgm:pt>
    <dgm:pt modelId="{F7883517-8991-41BF-B4F1-4C6D7B939A10}" type="sibTrans" cxnId="{E72F2D80-D890-4003-A1B5-EC8DCDBB321B}">
      <dgm:prSet/>
      <dgm:spPr/>
      <dgm:t>
        <a:bodyPr/>
        <a:lstStyle/>
        <a:p>
          <a:endParaRPr lang="en-US"/>
        </a:p>
      </dgm:t>
    </dgm:pt>
    <dgm:pt modelId="{73F9C407-9774-4FEB-BEE4-D1C095A7C3AA}" type="parTrans" cxnId="{E72F2D80-D890-4003-A1B5-EC8DCDBB321B}">
      <dgm:prSet/>
      <dgm:spPr/>
      <dgm:t>
        <a:bodyPr/>
        <a:lstStyle/>
        <a:p>
          <a:endParaRPr lang="en-US"/>
        </a:p>
      </dgm:t>
    </dgm:pt>
    <dgm:pt modelId="{3A253972-6F15-4E1F-B862-50900A17D741}" type="pres">
      <dgm:prSet presAssocID="{3E92A469-0701-426D-B578-6A14D195899A}" presName="root" presStyleCnt="0">
        <dgm:presLayoutVars>
          <dgm:dir/>
          <dgm:resizeHandles val="exact"/>
        </dgm:presLayoutVars>
      </dgm:prSet>
      <dgm:spPr/>
    </dgm:pt>
    <dgm:pt modelId="{7298CBD6-75C2-4FCF-A36A-75E15A67A061}" type="pres">
      <dgm:prSet presAssocID="{E7CBA36C-838D-4346-836F-2B0D1F8CD314}" presName="compNode" presStyleCnt="0"/>
      <dgm:spPr/>
    </dgm:pt>
    <dgm:pt modelId="{4CF1537C-F02A-48E0-819E-A5C351006BD8}" type="pres">
      <dgm:prSet presAssocID="{E7CBA36C-838D-4346-836F-2B0D1F8CD314}" presName="bgRect" presStyleLbl="bgShp" presStyleIdx="0" presStyleCnt="4"/>
      <dgm:spPr/>
    </dgm:pt>
    <dgm:pt modelId="{A62493B8-E95D-45FF-9EF9-95259284A578}" type="pres">
      <dgm:prSet presAssocID="{E7CBA36C-838D-4346-836F-2B0D1F8CD31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450DBCB-FB83-491D-A683-4E26548424AC}" type="pres">
      <dgm:prSet presAssocID="{E7CBA36C-838D-4346-836F-2B0D1F8CD314}" presName="spaceRect" presStyleCnt="0"/>
      <dgm:spPr/>
    </dgm:pt>
    <dgm:pt modelId="{D3404F0D-24C2-4C06-9CC6-FDE0A9A0C458}" type="pres">
      <dgm:prSet presAssocID="{E7CBA36C-838D-4346-836F-2B0D1F8CD314}" presName="parTx" presStyleLbl="revTx" presStyleIdx="0" presStyleCnt="4">
        <dgm:presLayoutVars>
          <dgm:chMax val="0"/>
          <dgm:chPref val="0"/>
        </dgm:presLayoutVars>
      </dgm:prSet>
      <dgm:spPr/>
    </dgm:pt>
    <dgm:pt modelId="{3A5D2182-87EB-4931-98AC-D28B5240B0D6}" type="pres">
      <dgm:prSet presAssocID="{FB27D084-3913-4EB5-9A42-B69A17E2717F}" presName="sibTrans" presStyleCnt="0"/>
      <dgm:spPr/>
    </dgm:pt>
    <dgm:pt modelId="{966CB415-2A8D-4606-8D8D-0C0F78361D6D}" type="pres">
      <dgm:prSet presAssocID="{97A1F478-5E7C-4235-97BD-A0714FFF8283}" presName="compNode" presStyleCnt="0"/>
      <dgm:spPr/>
    </dgm:pt>
    <dgm:pt modelId="{A8BFE17E-FBEF-44A5-870F-D65756B6BC37}" type="pres">
      <dgm:prSet presAssocID="{97A1F478-5E7C-4235-97BD-A0714FFF8283}" presName="bgRect" presStyleLbl="bgShp" presStyleIdx="1" presStyleCnt="4"/>
      <dgm:spPr/>
    </dgm:pt>
    <dgm:pt modelId="{33C56D37-77D3-49F8-9E9E-4DC7D16C6DE8}" type="pres">
      <dgm:prSet presAssocID="{97A1F478-5E7C-4235-97BD-A0714FFF828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7E5253A-D927-4EDE-BF77-B3B0D5D11A7E}" type="pres">
      <dgm:prSet presAssocID="{97A1F478-5E7C-4235-97BD-A0714FFF8283}" presName="spaceRect" presStyleCnt="0"/>
      <dgm:spPr/>
    </dgm:pt>
    <dgm:pt modelId="{CCF40D03-72C7-4CE6-9EF8-2ABA58EBA315}" type="pres">
      <dgm:prSet presAssocID="{97A1F478-5E7C-4235-97BD-A0714FFF8283}" presName="parTx" presStyleLbl="revTx" presStyleIdx="1" presStyleCnt="4">
        <dgm:presLayoutVars>
          <dgm:chMax val="0"/>
          <dgm:chPref val="0"/>
        </dgm:presLayoutVars>
      </dgm:prSet>
      <dgm:spPr/>
    </dgm:pt>
    <dgm:pt modelId="{863BDED0-6E47-429E-9374-A6771D94D3BE}" type="pres">
      <dgm:prSet presAssocID="{72EDC347-E9DB-4C35-869B-EFE51D817AC7}" presName="sibTrans" presStyleCnt="0"/>
      <dgm:spPr/>
    </dgm:pt>
    <dgm:pt modelId="{E97FEA4B-809C-4CF8-A9A0-69F4DBF1E06F}" type="pres">
      <dgm:prSet presAssocID="{57B3EDD3-5CE6-49D3-B5E2-37E95EF9C078}" presName="compNode" presStyleCnt="0"/>
      <dgm:spPr/>
    </dgm:pt>
    <dgm:pt modelId="{1B92FD03-0C22-4F81-B71D-09C6456C5A6A}" type="pres">
      <dgm:prSet presAssocID="{57B3EDD3-5CE6-49D3-B5E2-37E95EF9C078}" presName="bgRect" presStyleLbl="bgShp" presStyleIdx="2" presStyleCnt="4"/>
      <dgm:spPr/>
    </dgm:pt>
    <dgm:pt modelId="{E99C7B87-D1DB-4D5E-81DA-0FB3B01DCE35}" type="pres">
      <dgm:prSet presAssocID="{57B3EDD3-5CE6-49D3-B5E2-37E95EF9C0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0E834CB3-2EC5-4D93-89A4-AF7CC0161513}" type="pres">
      <dgm:prSet presAssocID="{57B3EDD3-5CE6-49D3-B5E2-37E95EF9C078}" presName="spaceRect" presStyleCnt="0"/>
      <dgm:spPr/>
    </dgm:pt>
    <dgm:pt modelId="{82FFE021-1EC8-4981-8C65-075FD798CB7A}" type="pres">
      <dgm:prSet presAssocID="{57B3EDD3-5CE6-49D3-B5E2-37E95EF9C078}" presName="parTx" presStyleLbl="revTx" presStyleIdx="2" presStyleCnt="4">
        <dgm:presLayoutVars>
          <dgm:chMax val="0"/>
          <dgm:chPref val="0"/>
        </dgm:presLayoutVars>
      </dgm:prSet>
      <dgm:spPr/>
    </dgm:pt>
    <dgm:pt modelId="{7CB02FCE-0DB7-445F-9BB9-C63E6D2BBA2A}" type="pres">
      <dgm:prSet presAssocID="{F51F6E25-A97A-42CB-840B-84642CB88585}" presName="sibTrans" presStyleCnt="0"/>
      <dgm:spPr/>
    </dgm:pt>
    <dgm:pt modelId="{9C712349-E378-44D2-80BC-7092283EF2C3}" type="pres">
      <dgm:prSet presAssocID="{E7CE03F9-705D-469C-88F8-2889B926E8FB}" presName="compNode" presStyleCnt="0"/>
      <dgm:spPr/>
    </dgm:pt>
    <dgm:pt modelId="{4F496671-B8B5-4F02-9E17-EF83D8E99048}" type="pres">
      <dgm:prSet presAssocID="{E7CE03F9-705D-469C-88F8-2889B926E8FB}" presName="bgRect" presStyleLbl="bgShp" presStyleIdx="3" presStyleCnt="4"/>
      <dgm:spPr/>
    </dgm:pt>
    <dgm:pt modelId="{EB8BB89C-98A5-4F4F-9091-36A0608DCA29}" type="pres">
      <dgm:prSet presAssocID="{E7CE03F9-705D-469C-88F8-2889B926E8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898F077-684A-4AAB-92A7-BA2F1AC5CF8A}" type="pres">
      <dgm:prSet presAssocID="{E7CE03F9-705D-469C-88F8-2889B926E8FB}" presName="spaceRect" presStyleCnt="0"/>
      <dgm:spPr/>
    </dgm:pt>
    <dgm:pt modelId="{D80C14F6-F82F-4FDC-ACAC-7E66ACB593D0}" type="pres">
      <dgm:prSet presAssocID="{E7CE03F9-705D-469C-88F8-2889B926E8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712B32B-E081-4AE8-A2EE-43C92B90A739}" srcId="{3E92A469-0701-426D-B578-6A14D195899A}" destId="{E7CBA36C-838D-4346-836F-2B0D1F8CD314}" srcOrd="0" destOrd="0" parTransId="{42011A3B-C7A3-4367-936D-E01D85D7E431}" sibTransId="{FB27D084-3913-4EB5-9A42-B69A17E2717F}"/>
    <dgm:cxn modelId="{E834F35C-2124-41F3-99A8-08FB844A3670}" srcId="{3E92A469-0701-426D-B578-6A14D195899A}" destId="{57B3EDD3-5CE6-49D3-B5E2-37E95EF9C078}" srcOrd="2" destOrd="0" parTransId="{E44C1555-D3A9-4654-B988-AFCB1149F930}" sibTransId="{F51F6E25-A97A-42CB-840B-84642CB88585}"/>
    <dgm:cxn modelId="{81AC246D-8D91-40BD-A6B3-A6C3C91AFB38}" type="presOf" srcId="{E7CE03F9-705D-469C-88F8-2889B926E8FB}" destId="{D80C14F6-F82F-4FDC-ACAC-7E66ACB593D0}" srcOrd="0" destOrd="0" presId="urn:microsoft.com/office/officeart/2018/2/layout/IconVerticalSolidList"/>
    <dgm:cxn modelId="{E72F2D80-D890-4003-A1B5-EC8DCDBB321B}" srcId="{3E92A469-0701-426D-B578-6A14D195899A}" destId="{E7CE03F9-705D-469C-88F8-2889B926E8FB}" srcOrd="3" destOrd="0" parTransId="{73F9C407-9774-4FEB-BEE4-D1C095A7C3AA}" sibTransId="{F7883517-8991-41BF-B4F1-4C6D7B939A10}"/>
    <dgm:cxn modelId="{F9D32A94-F183-4132-8BFC-92DD87E00BDD}" type="presOf" srcId="{57B3EDD3-5CE6-49D3-B5E2-37E95EF9C078}" destId="{82FFE021-1EC8-4981-8C65-075FD798CB7A}" srcOrd="0" destOrd="0" presId="urn:microsoft.com/office/officeart/2018/2/layout/IconVerticalSolidList"/>
    <dgm:cxn modelId="{889FBAB5-AEB2-4CAC-983F-8CF684862805}" type="presOf" srcId="{97A1F478-5E7C-4235-97BD-A0714FFF8283}" destId="{CCF40D03-72C7-4CE6-9EF8-2ABA58EBA315}" srcOrd="0" destOrd="0" presId="urn:microsoft.com/office/officeart/2018/2/layout/IconVerticalSolidList"/>
    <dgm:cxn modelId="{B474D4B7-04CD-46BE-9778-D409BE19358F}" type="presOf" srcId="{E7CBA36C-838D-4346-836F-2B0D1F8CD314}" destId="{D3404F0D-24C2-4C06-9CC6-FDE0A9A0C458}" srcOrd="0" destOrd="0" presId="urn:microsoft.com/office/officeart/2018/2/layout/IconVerticalSolidList"/>
    <dgm:cxn modelId="{B49DB0D9-5C16-42F2-A4CB-DD482430707B}" type="presOf" srcId="{3E92A469-0701-426D-B578-6A14D195899A}" destId="{3A253972-6F15-4E1F-B862-50900A17D741}" srcOrd="0" destOrd="0" presId="urn:microsoft.com/office/officeart/2018/2/layout/IconVerticalSolidList"/>
    <dgm:cxn modelId="{F74856DC-BA8D-412D-9D28-C13B80EC0AB7}" srcId="{3E92A469-0701-426D-B578-6A14D195899A}" destId="{97A1F478-5E7C-4235-97BD-A0714FFF8283}" srcOrd="1" destOrd="0" parTransId="{20E05F2B-ADC9-4257-BF95-1676D9369F85}" sibTransId="{72EDC347-E9DB-4C35-869B-EFE51D817AC7}"/>
    <dgm:cxn modelId="{FD3051BC-10FB-4A7D-9ABB-814D1895E0E4}" type="presParOf" srcId="{3A253972-6F15-4E1F-B862-50900A17D741}" destId="{7298CBD6-75C2-4FCF-A36A-75E15A67A061}" srcOrd="0" destOrd="0" presId="urn:microsoft.com/office/officeart/2018/2/layout/IconVerticalSolidList"/>
    <dgm:cxn modelId="{8AFB9AEA-330B-4003-8543-9FA128752A23}" type="presParOf" srcId="{7298CBD6-75C2-4FCF-A36A-75E15A67A061}" destId="{4CF1537C-F02A-48E0-819E-A5C351006BD8}" srcOrd="0" destOrd="0" presId="urn:microsoft.com/office/officeart/2018/2/layout/IconVerticalSolidList"/>
    <dgm:cxn modelId="{382300C4-1F18-4F5A-B4F9-FFA9442BB368}" type="presParOf" srcId="{7298CBD6-75C2-4FCF-A36A-75E15A67A061}" destId="{A62493B8-E95D-45FF-9EF9-95259284A578}" srcOrd="1" destOrd="0" presId="urn:microsoft.com/office/officeart/2018/2/layout/IconVerticalSolidList"/>
    <dgm:cxn modelId="{72A3CB1E-C509-4B62-A1D3-2D2457C2973D}" type="presParOf" srcId="{7298CBD6-75C2-4FCF-A36A-75E15A67A061}" destId="{E450DBCB-FB83-491D-A683-4E26548424AC}" srcOrd="2" destOrd="0" presId="urn:microsoft.com/office/officeart/2018/2/layout/IconVerticalSolidList"/>
    <dgm:cxn modelId="{57DE34A0-0A28-4483-9AB5-482D65C1D73D}" type="presParOf" srcId="{7298CBD6-75C2-4FCF-A36A-75E15A67A061}" destId="{D3404F0D-24C2-4C06-9CC6-FDE0A9A0C458}" srcOrd="3" destOrd="0" presId="urn:microsoft.com/office/officeart/2018/2/layout/IconVerticalSolidList"/>
    <dgm:cxn modelId="{8F92C4D4-FF85-4B8F-8DFE-98304C10AB49}" type="presParOf" srcId="{3A253972-6F15-4E1F-B862-50900A17D741}" destId="{3A5D2182-87EB-4931-98AC-D28B5240B0D6}" srcOrd="1" destOrd="0" presId="urn:microsoft.com/office/officeart/2018/2/layout/IconVerticalSolidList"/>
    <dgm:cxn modelId="{681C6AA5-EF8B-4AF8-8551-6402E46D158A}" type="presParOf" srcId="{3A253972-6F15-4E1F-B862-50900A17D741}" destId="{966CB415-2A8D-4606-8D8D-0C0F78361D6D}" srcOrd="2" destOrd="0" presId="urn:microsoft.com/office/officeart/2018/2/layout/IconVerticalSolidList"/>
    <dgm:cxn modelId="{78CB158C-9BD2-4E79-9BF9-65AD0F875066}" type="presParOf" srcId="{966CB415-2A8D-4606-8D8D-0C0F78361D6D}" destId="{A8BFE17E-FBEF-44A5-870F-D65756B6BC37}" srcOrd="0" destOrd="0" presId="urn:microsoft.com/office/officeart/2018/2/layout/IconVerticalSolidList"/>
    <dgm:cxn modelId="{872EF75C-AC65-478D-A87F-4A3E81B7FDFA}" type="presParOf" srcId="{966CB415-2A8D-4606-8D8D-0C0F78361D6D}" destId="{33C56D37-77D3-49F8-9E9E-4DC7D16C6DE8}" srcOrd="1" destOrd="0" presId="urn:microsoft.com/office/officeart/2018/2/layout/IconVerticalSolidList"/>
    <dgm:cxn modelId="{0132C36E-A2AE-4F1F-840B-E6F28A37A70B}" type="presParOf" srcId="{966CB415-2A8D-4606-8D8D-0C0F78361D6D}" destId="{17E5253A-D927-4EDE-BF77-B3B0D5D11A7E}" srcOrd="2" destOrd="0" presId="urn:microsoft.com/office/officeart/2018/2/layout/IconVerticalSolidList"/>
    <dgm:cxn modelId="{5BDE7C3D-DD51-4BA0-8A6C-BD20BCFF3692}" type="presParOf" srcId="{966CB415-2A8D-4606-8D8D-0C0F78361D6D}" destId="{CCF40D03-72C7-4CE6-9EF8-2ABA58EBA315}" srcOrd="3" destOrd="0" presId="urn:microsoft.com/office/officeart/2018/2/layout/IconVerticalSolidList"/>
    <dgm:cxn modelId="{1A2BCC4F-1F0D-4835-8343-F28B2A780795}" type="presParOf" srcId="{3A253972-6F15-4E1F-B862-50900A17D741}" destId="{863BDED0-6E47-429E-9374-A6771D94D3BE}" srcOrd="3" destOrd="0" presId="urn:microsoft.com/office/officeart/2018/2/layout/IconVerticalSolidList"/>
    <dgm:cxn modelId="{0364D1B8-2DDD-4D89-81E8-2D490C379D80}" type="presParOf" srcId="{3A253972-6F15-4E1F-B862-50900A17D741}" destId="{E97FEA4B-809C-4CF8-A9A0-69F4DBF1E06F}" srcOrd="4" destOrd="0" presId="urn:microsoft.com/office/officeart/2018/2/layout/IconVerticalSolidList"/>
    <dgm:cxn modelId="{CAB51B6E-469D-49EE-ACC6-E513AEC0B525}" type="presParOf" srcId="{E97FEA4B-809C-4CF8-A9A0-69F4DBF1E06F}" destId="{1B92FD03-0C22-4F81-B71D-09C6456C5A6A}" srcOrd="0" destOrd="0" presId="urn:microsoft.com/office/officeart/2018/2/layout/IconVerticalSolidList"/>
    <dgm:cxn modelId="{966A9D28-5BB9-4988-97B1-68BAD48921D8}" type="presParOf" srcId="{E97FEA4B-809C-4CF8-A9A0-69F4DBF1E06F}" destId="{E99C7B87-D1DB-4D5E-81DA-0FB3B01DCE35}" srcOrd="1" destOrd="0" presId="urn:microsoft.com/office/officeart/2018/2/layout/IconVerticalSolidList"/>
    <dgm:cxn modelId="{EAE21296-BB26-4CE3-9C09-0DFA9DEA9A4F}" type="presParOf" srcId="{E97FEA4B-809C-4CF8-A9A0-69F4DBF1E06F}" destId="{0E834CB3-2EC5-4D93-89A4-AF7CC0161513}" srcOrd="2" destOrd="0" presId="urn:microsoft.com/office/officeart/2018/2/layout/IconVerticalSolidList"/>
    <dgm:cxn modelId="{CC3EAADF-6EE9-49F5-9882-22B1D767EC73}" type="presParOf" srcId="{E97FEA4B-809C-4CF8-A9A0-69F4DBF1E06F}" destId="{82FFE021-1EC8-4981-8C65-075FD798CB7A}" srcOrd="3" destOrd="0" presId="urn:microsoft.com/office/officeart/2018/2/layout/IconVerticalSolidList"/>
    <dgm:cxn modelId="{266A7CC6-9ECD-458B-AE1B-60ECEF47F401}" type="presParOf" srcId="{3A253972-6F15-4E1F-B862-50900A17D741}" destId="{7CB02FCE-0DB7-445F-9BB9-C63E6D2BBA2A}" srcOrd="5" destOrd="0" presId="urn:microsoft.com/office/officeart/2018/2/layout/IconVerticalSolidList"/>
    <dgm:cxn modelId="{542B650A-108E-433F-802A-C5C4F2674DA3}" type="presParOf" srcId="{3A253972-6F15-4E1F-B862-50900A17D741}" destId="{9C712349-E378-44D2-80BC-7092283EF2C3}" srcOrd="6" destOrd="0" presId="urn:microsoft.com/office/officeart/2018/2/layout/IconVerticalSolidList"/>
    <dgm:cxn modelId="{FABDC65D-F3A7-4F9E-87C6-636B7D664F8E}" type="presParOf" srcId="{9C712349-E378-44D2-80BC-7092283EF2C3}" destId="{4F496671-B8B5-4F02-9E17-EF83D8E99048}" srcOrd="0" destOrd="0" presId="urn:microsoft.com/office/officeart/2018/2/layout/IconVerticalSolidList"/>
    <dgm:cxn modelId="{D09BC20B-00C3-49B6-8AA1-BCB06DF11343}" type="presParOf" srcId="{9C712349-E378-44D2-80BC-7092283EF2C3}" destId="{EB8BB89C-98A5-4F4F-9091-36A0608DCA29}" srcOrd="1" destOrd="0" presId="urn:microsoft.com/office/officeart/2018/2/layout/IconVerticalSolidList"/>
    <dgm:cxn modelId="{5CE72F00-E88F-45F9-A355-61E80DB2AEB5}" type="presParOf" srcId="{9C712349-E378-44D2-80BC-7092283EF2C3}" destId="{2898F077-684A-4AAB-92A7-BA2F1AC5CF8A}" srcOrd="2" destOrd="0" presId="urn:microsoft.com/office/officeart/2018/2/layout/IconVerticalSolidList"/>
    <dgm:cxn modelId="{373071D4-C271-40E6-BA4E-6E3B7C744019}" type="presParOf" srcId="{9C712349-E378-44D2-80BC-7092283EF2C3}" destId="{D80C14F6-F82F-4FDC-ACAC-7E66ACB593D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9A22D-5078-45EA-9877-55A5CA39CCCC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27FF03-6585-4751-BF4C-090096E53BAD}">
      <dgm:prSet/>
      <dgm:spPr/>
      <dgm:t>
        <a:bodyPr/>
        <a:lstStyle/>
        <a:p>
          <a:r>
            <a:rPr lang="en-US" u="sng"/>
            <a:t>Assignment of Returned Elements from TTS</a:t>
          </a:r>
          <a:endParaRPr lang="en-US"/>
        </a:p>
      </dgm:t>
    </dgm:pt>
    <dgm:pt modelId="{A2E104CE-D16F-4059-94B4-34BB84C7C987}" type="parTrans" cxnId="{18939891-C636-4C39-84A2-89C8986B4DF9}">
      <dgm:prSet/>
      <dgm:spPr/>
      <dgm:t>
        <a:bodyPr/>
        <a:lstStyle/>
        <a:p>
          <a:endParaRPr lang="en-US"/>
        </a:p>
      </dgm:t>
    </dgm:pt>
    <dgm:pt modelId="{B7F4DFB2-712D-49BC-A74C-F28254683369}" type="sibTrans" cxnId="{18939891-C636-4C39-84A2-89C8986B4DF9}">
      <dgm:prSet/>
      <dgm:spPr/>
      <dgm:t>
        <a:bodyPr/>
        <a:lstStyle/>
        <a:p>
          <a:endParaRPr lang="en-US"/>
        </a:p>
      </dgm:t>
    </dgm:pt>
    <dgm:pt modelId="{31941DA9-AA7B-43CA-8EB5-EE87CC0FC608}">
      <dgm:prSet/>
      <dgm:spPr/>
      <dgm:t>
        <a:bodyPr/>
        <a:lstStyle/>
        <a:p>
          <a:r>
            <a:rPr lang="en-US"/>
            <a:t>This function will output four elements, which we will respectively assign to `X_train`, `X_test`, `y_train` and `y_test`.</a:t>
          </a:r>
        </a:p>
      </dgm:t>
    </dgm:pt>
    <dgm:pt modelId="{7E5703FA-2FA3-40C2-A49C-68036D047471}" type="parTrans" cxnId="{F9272422-76C2-47EF-AAA1-3B59FED18126}">
      <dgm:prSet/>
      <dgm:spPr/>
      <dgm:t>
        <a:bodyPr/>
        <a:lstStyle/>
        <a:p>
          <a:endParaRPr lang="en-US"/>
        </a:p>
      </dgm:t>
    </dgm:pt>
    <dgm:pt modelId="{22BBE393-B497-4271-B551-F9F1B36AD133}" type="sibTrans" cxnId="{F9272422-76C2-47EF-AAA1-3B59FED18126}">
      <dgm:prSet/>
      <dgm:spPr/>
      <dgm:t>
        <a:bodyPr/>
        <a:lstStyle/>
        <a:p>
          <a:endParaRPr lang="en-US"/>
        </a:p>
      </dgm:t>
    </dgm:pt>
    <dgm:pt modelId="{9E1E897D-677B-42E8-B769-80D4B5FE721B}" type="pres">
      <dgm:prSet presAssocID="{C9C9A22D-5078-45EA-9877-55A5CA39CCC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B19D1E7-A757-4ACA-AA4C-283F95A51AF0}" type="pres">
      <dgm:prSet presAssocID="{2E27FF03-6585-4751-BF4C-090096E53BAD}" presName="hierRoot1" presStyleCnt="0"/>
      <dgm:spPr/>
    </dgm:pt>
    <dgm:pt modelId="{A918E1F0-90E1-4851-9ACE-8E77B568F228}" type="pres">
      <dgm:prSet presAssocID="{2E27FF03-6585-4751-BF4C-090096E53BAD}" presName="composite" presStyleCnt="0"/>
      <dgm:spPr/>
    </dgm:pt>
    <dgm:pt modelId="{2F0EE969-72E4-452C-A9BA-E36025921644}" type="pres">
      <dgm:prSet presAssocID="{2E27FF03-6585-4751-BF4C-090096E53BAD}" presName="background" presStyleLbl="node0" presStyleIdx="0" presStyleCnt="2"/>
      <dgm:spPr/>
    </dgm:pt>
    <dgm:pt modelId="{E5DA8097-0287-47D5-A5AD-642C2F68F143}" type="pres">
      <dgm:prSet presAssocID="{2E27FF03-6585-4751-BF4C-090096E53BAD}" presName="text" presStyleLbl="fgAcc0" presStyleIdx="0" presStyleCnt="2">
        <dgm:presLayoutVars>
          <dgm:chPref val="3"/>
        </dgm:presLayoutVars>
      </dgm:prSet>
      <dgm:spPr/>
    </dgm:pt>
    <dgm:pt modelId="{A7FC8819-DA1B-41C8-8588-A27108A40188}" type="pres">
      <dgm:prSet presAssocID="{2E27FF03-6585-4751-BF4C-090096E53BAD}" presName="hierChild2" presStyleCnt="0"/>
      <dgm:spPr/>
    </dgm:pt>
    <dgm:pt modelId="{0E285F8F-3649-4BF8-8891-B0CE1C474D8A}" type="pres">
      <dgm:prSet presAssocID="{31941DA9-AA7B-43CA-8EB5-EE87CC0FC608}" presName="hierRoot1" presStyleCnt="0"/>
      <dgm:spPr/>
    </dgm:pt>
    <dgm:pt modelId="{F3B7E995-4896-4301-B014-B2CEBA235FCE}" type="pres">
      <dgm:prSet presAssocID="{31941DA9-AA7B-43CA-8EB5-EE87CC0FC608}" presName="composite" presStyleCnt="0"/>
      <dgm:spPr/>
    </dgm:pt>
    <dgm:pt modelId="{784C27F8-AC6A-4AB1-A2F2-85F2D2DC5955}" type="pres">
      <dgm:prSet presAssocID="{31941DA9-AA7B-43CA-8EB5-EE87CC0FC608}" presName="background" presStyleLbl="node0" presStyleIdx="1" presStyleCnt="2"/>
      <dgm:spPr/>
    </dgm:pt>
    <dgm:pt modelId="{C8DE33CD-47ED-4D06-AB95-75C069FDB8BC}" type="pres">
      <dgm:prSet presAssocID="{31941DA9-AA7B-43CA-8EB5-EE87CC0FC608}" presName="text" presStyleLbl="fgAcc0" presStyleIdx="1" presStyleCnt="2">
        <dgm:presLayoutVars>
          <dgm:chPref val="3"/>
        </dgm:presLayoutVars>
      </dgm:prSet>
      <dgm:spPr/>
    </dgm:pt>
    <dgm:pt modelId="{E5330156-48FE-412E-8D27-E400EB836849}" type="pres">
      <dgm:prSet presAssocID="{31941DA9-AA7B-43CA-8EB5-EE87CC0FC608}" presName="hierChild2" presStyleCnt="0"/>
      <dgm:spPr/>
    </dgm:pt>
  </dgm:ptLst>
  <dgm:cxnLst>
    <dgm:cxn modelId="{F9272422-76C2-47EF-AAA1-3B59FED18126}" srcId="{C9C9A22D-5078-45EA-9877-55A5CA39CCCC}" destId="{31941DA9-AA7B-43CA-8EB5-EE87CC0FC608}" srcOrd="1" destOrd="0" parTransId="{7E5703FA-2FA3-40C2-A49C-68036D047471}" sibTransId="{22BBE393-B497-4271-B551-F9F1B36AD133}"/>
    <dgm:cxn modelId="{135FAD5D-2D9C-4F76-994C-D43D57DF9A10}" type="presOf" srcId="{C9C9A22D-5078-45EA-9877-55A5CA39CCCC}" destId="{9E1E897D-677B-42E8-B769-80D4B5FE721B}" srcOrd="0" destOrd="0" presId="urn:microsoft.com/office/officeart/2005/8/layout/hierarchy1"/>
    <dgm:cxn modelId="{8DA6B84E-C017-4ACD-90DE-29441D72D111}" type="presOf" srcId="{2E27FF03-6585-4751-BF4C-090096E53BAD}" destId="{E5DA8097-0287-47D5-A5AD-642C2F68F143}" srcOrd="0" destOrd="0" presId="urn:microsoft.com/office/officeart/2005/8/layout/hierarchy1"/>
    <dgm:cxn modelId="{18939891-C636-4C39-84A2-89C8986B4DF9}" srcId="{C9C9A22D-5078-45EA-9877-55A5CA39CCCC}" destId="{2E27FF03-6585-4751-BF4C-090096E53BAD}" srcOrd="0" destOrd="0" parTransId="{A2E104CE-D16F-4059-94B4-34BB84C7C987}" sibTransId="{B7F4DFB2-712D-49BC-A74C-F28254683369}"/>
    <dgm:cxn modelId="{BEAEFFBB-C2FE-4311-86FE-AD473269046B}" type="presOf" srcId="{31941DA9-AA7B-43CA-8EB5-EE87CC0FC608}" destId="{C8DE33CD-47ED-4D06-AB95-75C069FDB8BC}" srcOrd="0" destOrd="0" presId="urn:microsoft.com/office/officeart/2005/8/layout/hierarchy1"/>
    <dgm:cxn modelId="{4D05C123-A726-4E97-BE03-943CB8450EA6}" type="presParOf" srcId="{9E1E897D-677B-42E8-B769-80D4B5FE721B}" destId="{AB19D1E7-A757-4ACA-AA4C-283F95A51AF0}" srcOrd="0" destOrd="0" presId="urn:microsoft.com/office/officeart/2005/8/layout/hierarchy1"/>
    <dgm:cxn modelId="{E3A55A0D-5938-459C-BC79-B6D07A7AF56E}" type="presParOf" srcId="{AB19D1E7-A757-4ACA-AA4C-283F95A51AF0}" destId="{A918E1F0-90E1-4851-9ACE-8E77B568F228}" srcOrd="0" destOrd="0" presId="urn:microsoft.com/office/officeart/2005/8/layout/hierarchy1"/>
    <dgm:cxn modelId="{42D5852F-23FF-4BD5-AF40-9DE17A57C062}" type="presParOf" srcId="{A918E1F0-90E1-4851-9ACE-8E77B568F228}" destId="{2F0EE969-72E4-452C-A9BA-E36025921644}" srcOrd="0" destOrd="0" presId="urn:microsoft.com/office/officeart/2005/8/layout/hierarchy1"/>
    <dgm:cxn modelId="{8651B52A-0BA0-4100-841F-74B284A7E193}" type="presParOf" srcId="{A918E1F0-90E1-4851-9ACE-8E77B568F228}" destId="{E5DA8097-0287-47D5-A5AD-642C2F68F143}" srcOrd="1" destOrd="0" presId="urn:microsoft.com/office/officeart/2005/8/layout/hierarchy1"/>
    <dgm:cxn modelId="{6FE15C7B-60CC-4BFB-8711-9028B825B7C8}" type="presParOf" srcId="{AB19D1E7-A757-4ACA-AA4C-283F95A51AF0}" destId="{A7FC8819-DA1B-41C8-8588-A27108A40188}" srcOrd="1" destOrd="0" presId="urn:microsoft.com/office/officeart/2005/8/layout/hierarchy1"/>
    <dgm:cxn modelId="{34765A05-E7DE-4DD4-A3D6-AE64FCD4F221}" type="presParOf" srcId="{9E1E897D-677B-42E8-B769-80D4B5FE721B}" destId="{0E285F8F-3649-4BF8-8891-B0CE1C474D8A}" srcOrd="1" destOrd="0" presId="urn:microsoft.com/office/officeart/2005/8/layout/hierarchy1"/>
    <dgm:cxn modelId="{05DBEE94-4777-4421-AD4E-A36E8B3D94E8}" type="presParOf" srcId="{0E285F8F-3649-4BF8-8891-B0CE1C474D8A}" destId="{F3B7E995-4896-4301-B014-B2CEBA235FCE}" srcOrd="0" destOrd="0" presId="urn:microsoft.com/office/officeart/2005/8/layout/hierarchy1"/>
    <dgm:cxn modelId="{CA64B006-82B5-4370-B3A4-5723600EC5DD}" type="presParOf" srcId="{F3B7E995-4896-4301-B014-B2CEBA235FCE}" destId="{784C27F8-AC6A-4AB1-A2F2-85F2D2DC5955}" srcOrd="0" destOrd="0" presId="urn:microsoft.com/office/officeart/2005/8/layout/hierarchy1"/>
    <dgm:cxn modelId="{8C6423E9-7009-45FC-9E3C-325693AF890A}" type="presParOf" srcId="{F3B7E995-4896-4301-B014-B2CEBA235FCE}" destId="{C8DE33CD-47ED-4D06-AB95-75C069FDB8BC}" srcOrd="1" destOrd="0" presId="urn:microsoft.com/office/officeart/2005/8/layout/hierarchy1"/>
    <dgm:cxn modelId="{F958215B-12A8-46AC-93F3-CEAD3B1CAFF4}" type="presParOf" srcId="{0E285F8F-3649-4BF8-8891-B0CE1C474D8A}" destId="{E5330156-48FE-412E-8D27-E400EB83684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D76CF6-CD6B-4F01-9699-B1AB955B3FF8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11AA3C3-F3B3-481C-ADBE-1CAD3AAFD596}">
      <dgm:prSet/>
      <dgm:spPr/>
      <dgm:t>
        <a:bodyPr/>
        <a:lstStyle/>
        <a:p>
          <a:r>
            <a:rPr lang="en-US" u="sng"/>
            <a:t>Chosen Test Size</a:t>
          </a:r>
          <a:endParaRPr lang="en-US"/>
        </a:p>
      </dgm:t>
    </dgm:pt>
    <dgm:pt modelId="{DEC50AD7-B47C-402C-BC00-B44478361FAB}" type="parTrans" cxnId="{549D52B5-280D-470C-887E-5B25CEE5C622}">
      <dgm:prSet/>
      <dgm:spPr/>
      <dgm:t>
        <a:bodyPr/>
        <a:lstStyle/>
        <a:p>
          <a:endParaRPr lang="en-US"/>
        </a:p>
      </dgm:t>
    </dgm:pt>
    <dgm:pt modelId="{8C7E9447-529A-4BAC-A300-A887F8B0C083}" type="sibTrans" cxnId="{549D52B5-280D-470C-887E-5B25CEE5C622}">
      <dgm:prSet/>
      <dgm:spPr/>
      <dgm:t>
        <a:bodyPr/>
        <a:lstStyle/>
        <a:p>
          <a:endParaRPr lang="en-US"/>
        </a:p>
      </dgm:t>
    </dgm:pt>
    <dgm:pt modelId="{0890593F-E568-43DC-916B-13B97C719320}">
      <dgm:prSet/>
      <dgm:spPr/>
      <dgm:t>
        <a:bodyPr/>
        <a:lstStyle/>
        <a:p>
          <a:r>
            <a:rPr lang="en-US" dirty="0"/>
            <a:t>We chose </a:t>
          </a:r>
          <a:r>
            <a:rPr lang="en-US" b="1" dirty="0"/>
            <a:t>25%</a:t>
          </a:r>
          <a:r>
            <a:rPr lang="en-US" dirty="0"/>
            <a:t> of the data set as our test size.</a:t>
          </a:r>
        </a:p>
      </dgm:t>
    </dgm:pt>
    <dgm:pt modelId="{4139EBEB-D539-4713-8CD5-832E952ACCA0}" type="parTrans" cxnId="{D2D4447B-0BF8-4064-B1EB-0CB76A33100D}">
      <dgm:prSet/>
      <dgm:spPr/>
      <dgm:t>
        <a:bodyPr/>
        <a:lstStyle/>
        <a:p>
          <a:endParaRPr lang="en-US"/>
        </a:p>
      </dgm:t>
    </dgm:pt>
    <dgm:pt modelId="{3D6BAE17-F9C5-4AC9-8173-FD2331AE1765}" type="sibTrans" cxnId="{D2D4447B-0BF8-4064-B1EB-0CB76A33100D}">
      <dgm:prSet/>
      <dgm:spPr/>
      <dgm:t>
        <a:bodyPr/>
        <a:lstStyle/>
        <a:p>
          <a:endParaRPr lang="en-US"/>
        </a:p>
      </dgm:t>
    </dgm:pt>
    <dgm:pt modelId="{C44648B7-D06D-4394-9D6F-FE061C3F4A4B}" type="pres">
      <dgm:prSet presAssocID="{5DD76CF6-CD6B-4F01-9699-B1AB955B3FF8}" presName="Name0" presStyleCnt="0">
        <dgm:presLayoutVars>
          <dgm:dir/>
          <dgm:animLvl val="lvl"/>
          <dgm:resizeHandles val="exact"/>
        </dgm:presLayoutVars>
      </dgm:prSet>
      <dgm:spPr/>
    </dgm:pt>
    <dgm:pt modelId="{B099964A-D1AB-4E8E-8774-AD2666454AE6}" type="pres">
      <dgm:prSet presAssocID="{0890593F-E568-43DC-916B-13B97C719320}" presName="boxAndChildren" presStyleCnt="0"/>
      <dgm:spPr/>
    </dgm:pt>
    <dgm:pt modelId="{1278E138-8DB1-401A-A28B-7B582D48FE82}" type="pres">
      <dgm:prSet presAssocID="{0890593F-E568-43DC-916B-13B97C719320}" presName="parentTextBox" presStyleLbl="node1" presStyleIdx="0" presStyleCnt="2"/>
      <dgm:spPr/>
    </dgm:pt>
    <dgm:pt modelId="{8E68F109-A4DE-45C5-B9F3-D45956A67277}" type="pres">
      <dgm:prSet presAssocID="{8C7E9447-529A-4BAC-A300-A887F8B0C083}" presName="sp" presStyleCnt="0"/>
      <dgm:spPr/>
    </dgm:pt>
    <dgm:pt modelId="{0E9B94A3-E5E9-4ECE-B8A1-A7F4F616BBB2}" type="pres">
      <dgm:prSet presAssocID="{211AA3C3-F3B3-481C-ADBE-1CAD3AAFD596}" presName="arrowAndChildren" presStyleCnt="0"/>
      <dgm:spPr/>
    </dgm:pt>
    <dgm:pt modelId="{BCBF3CFC-E6A5-49CE-B54F-8B7FB9B20BB1}" type="pres">
      <dgm:prSet presAssocID="{211AA3C3-F3B3-481C-ADBE-1CAD3AAFD596}" presName="parentTextArrow" presStyleLbl="node1" presStyleIdx="1" presStyleCnt="2"/>
      <dgm:spPr/>
    </dgm:pt>
  </dgm:ptLst>
  <dgm:cxnLst>
    <dgm:cxn modelId="{D2D4447B-0BF8-4064-B1EB-0CB76A33100D}" srcId="{5DD76CF6-CD6B-4F01-9699-B1AB955B3FF8}" destId="{0890593F-E568-43DC-916B-13B97C719320}" srcOrd="1" destOrd="0" parTransId="{4139EBEB-D539-4713-8CD5-832E952ACCA0}" sibTransId="{3D6BAE17-F9C5-4AC9-8173-FD2331AE1765}"/>
    <dgm:cxn modelId="{96F277B2-CB49-4719-AA85-5F8CED12B47C}" type="presOf" srcId="{5DD76CF6-CD6B-4F01-9699-B1AB955B3FF8}" destId="{C44648B7-D06D-4394-9D6F-FE061C3F4A4B}" srcOrd="0" destOrd="0" presId="urn:microsoft.com/office/officeart/2005/8/layout/process4"/>
    <dgm:cxn modelId="{549D52B5-280D-470C-887E-5B25CEE5C622}" srcId="{5DD76CF6-CD6B-4F01-9699-B1AB955B3FF8}" destId="{211AA3C3-F3B3-481C-ADBE-1CAD3AAFD596}" srcOrd="0" destOrd="0" parTransId="{DEC50AD7-B47C-402C-BC00-B44478361FAB}" sibTransId="{8C7E9447-529A-4BAC-A300-A887F8B0C083}"/>
    <dgm:cxn modelId="{3788FFCA-2F76-4B7B-80AC-466C42877582}" type="presOf" srcId="{0890593F-E568-43DC-916B-13B97C719320}" destId="{1278E138-8DB1-401A-A28B-7B582D48FE82}" srcOrd="0" destOrd="0" presId="urn:microsoft.com/office/officeart/2005/8/layout/process4"/>
    <dgm:cxn modelId="{2E3D95F8-A7EB-43FD-914E-1C2B01EFF8C6}" type="presOf" srcId="{211AA3C3-F3B3-481C-ADBE-1CAD3AAFD596}" destId="{BCBF3CFC-E6A5-49CE-B54F-8B7FB9B20BB1}" srcOrd="0" destOrd="0" presId="urn:microsoft.com/office/officeart/2005/8/layout/process4"/>
    <dgm:cxn modelId="{6107EC1D-3B69-4923-A584-A2F15A108834}" type="presParOf" srcId="{C44648B7-D06D-4394-9D6F-FE061C3F4A4B}" destId="{B099964A-D1AB-4E8E-8774-AD2666454AE6}" srcOrd="0" destOrd="0" presId="urn:microsoft.com/office/officeart/2005/8/layout/process4"/>
    <dgm:cxn modelId="{661E36A1-EC85-45F3-8D94-25AB8FAB58E5}" type="presParOf" srcId="{B099964A-D1AB-4E8E-8774-AD2666454AE6}" destId="{1278E138-8DB1-401A-A28B-7B582D48FE82}" srcOrd="0" destOrd="0" presId="urn:microsoft.com/office/officeart/2005/8/layout/process4"/>
    <dgm:cxn modelId="{D899687C-D3AA-4716-ACDA-5A397006B154}" type="presParOf" srcId="{C44648B7-D06D-4394-9D6F-FE061C3F4A4B}" destId="{8E68F109-A4DE-45C5-B9F3-D45956A67277}" srcOrd="1" destOrd="0" presId="urn:microsoft.com/office/officeart/2005/8/layout/process4"/>
    <dgm:cxn modelId="{499378DE-CE3D-4096-B60E-A5527FE663E7}" type="presParOf" srcId="{C44648B7-D06D-4394-9D6F-FE061C3F4A4B}" destId="{0E9B94A3-E5E9-4ECE-B8A1-A7F4F616BBB2}" srcOrd="2" destOrd="0" presId="urn:microsoft.com/office/officeart/2005/8/layout/process4"/>
    <dgm:cxn modelId="{12CAC3CB-0FFA-4B13-9712-022F3B1E537D}" type="presParOf" srcId="{0E9B94A3-E5E9-4ECE-B8A1-A7F4F616BBB2}" destId="{BCBF3CFC-E6A5-49CE-B54F-8B7FB9B20BB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1C83E5C-041F-4EE0-916D-3119B16899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6C83903-CED6-4266-A87E-00443281E26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/>
            <a:t>This is the third step in training a predictive model for customer churn.</a:t>
          </a:r>
        </a:p>
      </dgm:t>
    </dgm:pt>
    <dgm:pt modelId="{B88FA9FD-F990-4471-881A-44E21B8C2F94}" type="parTrans" cxnId="{45284E4F-085B-41E6-9384-03540FCACCEB}">
      <dgm:prSet/>
      <dgm:spPr/>
      <dgm:t>
        <a:bodyPr/>
        <a:lstStyle/>
        <a:p>
          <a:endParaRPr lang="en-US"/>
        </a:p>
      </dgm:t>
    </dgm:pt>
    <dgm:pt modelId="{5BE9382B-EB00-467B-9BB4-33413CE3D726}" type="sibTrans" cxnId="{45284E4F-085B-41E6-9384-03540FCACCEB}">
      <dgm:prSet/>
      <dgm:spPr/>
      <dgm:t>
        <a:bodyPr/>
        <a:lstStyle/>
        <a:p>
          <a:endParaRPr lang="en-US"/>
        </a:p>
      </dgm:t>
    </dgm:pt>
    <dgm:pt modelId="{F0AAEB5D-17F3-4CF2-A336-E32794737C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will initially choose the </a:t>
          </a:r>
          <a:r>
            <a:rPr lang="en-US" b="1"/>
            <a:t>K-value </a:t>
          </a:r>
          <a:r>
            <a:rPr lang="en-US"/>
            <a:t>of 40, a nice round number that can capture the complexity of the data set we have acquired regarding this telecommunications company.</a:t>
          </a:r>
        </a:p>
      </dgm:t>
    </dgm:pt>
    <dgm:pt modelId="{0399806C-2ACF-44BE-8DC4-06F779612E05}" type="parTrans" cxnId="{53E3EA6D-225E-4770-B91F-1A093FEDCC54}">
      <dgm:prSet/>
      <dgm:spPr/>
      <dgm:t>
        <a:bodyPr/>
        <a:lstStyle/>
        <a:p>
          <a:endParaRPr lang="en-US"/>
        </a:p>
      </dgm:t>
    </dgm:pt>
    <dgm:pt modelId="{F181963F-3F13-4B4B-9779-3617AFF8C7D9}" type="sibTrans" cxnId="{53E3EA6D-225E-4770-B91F-1A093FEDCC54}">
      <dgm:prSet/>
      <dgm:spPr/>
      <dgm:t>
        <a:bodyPr/>
        <a:lstStyle/>
        <a:p>
          <a:endParaRPr lang="en-US"/>
        </a:p>
      </dgm:t>
    </dgm:pt>
    <dgm:pt modelId="{6993BC79-56C1-4489-AA01-1246C28DAB1B}" type="pres">
      <dgm:prSet presAssocID="{21C83E5C-041F-4EE0-916D-3119B168995D}" presName="root" presStyleCnt="0">
        <dgm:presLayoutVars>
          <dgm:dir/>
          <dgm:resizeHandles val="exact"/>
        </dgm:presLayoutVars>
      </dgm:prSet>
      <dgm:spPr/>
    </dgm:pt>
    <dgm:pt modelId="{217C2083-7316-42C7-AABE-55EC53482F7A}" type="pres">
      <dgm:prSet presAssocID="{C6C83903-CED6-4266-A87E-00443281E26D}" presName="compNode" presStyleCnt="0"/>
      <dgm:spPr/>
    </dgm:pt>
    <dgm:pt modelId="{2B06B8F1-3C5D-4CC9-A065-CD95C09EFAF0}" type="pres">
      <dgm:prSet presAssocID="{C6C83903-CED6-4266-A87E-00443281E26D}" presName="bgRect" presStyleLbl="bgShp" presStyleIdx="0" presStyleCnt="2"/>
      <dgm:spPr/>
    </dgm:pt>
    <dgm:pt modelId="{BE715807-F6C4-4A8B-A5CF-3B0AB2C4B7D8}" type="pres">
      <dgm:prSet presAssocID="{C6C83903-CED6-4266-A87E-00443281E26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8B05AC-DF0B-4F21-8A77-96FDF164EFC8}" type="pres">
      <dgm:prSet presAssocID="{C6C83903-CED6-4266-A87E-00443281E26D}" presName="spaceRect" presStyleCnt="0"/>
      <dgm:spPr/>
    </dgm:pt>
    <dgm:pt modelId="{49A21D71-952F-4B12-BAD0-DBF3889D8A4D}" type="pres">
      <dgm:prSet presAssocID="{C6C83903-CED6-4266-A87E-00443281E26D}" presName="parTx" presStyleLbl="revTx" presStyleIdx="0" presStyleCnt="2">
        <dgm:presLayoutVars>
          <dgm:chMax val="0"/>
          <dgm:chPref val="0"/>
        </dgm:presLayoutVars>
      </dgm:prSet>
      <dgm:spPr/>
    </dgm:pt>
    <dgm:pt modelId="{91FF74DC-10F4-4C08-A675-14F7E5476BA7}" type="pres">
      <dgm:prSet presAssocID="{5BE9382B-EB00-467B-9BB4-33413CE3D726}" presName="sibTrans" presStyleCnt="0"/>
      <dgm:spPr/>
    </dgm:pt>
    <dgm:pt modelId="{62A35417-889E-4051-B504-13F24CE4EAE7}" type="pres">
      <dgm:prSet presAssocID="{F0AAEB5D-17F3-4CF2-A336-E32794737C5F}" presName="compNode" presStyleCnt="0"/>
      <dgm:spPr/>
    </dgm:pt>
    <dgm:pt modelId="{6DADEF0C-A95C-4609-BC90-75E0BDBD2093}" type="pres">
      <dgm:prSet presAssocID="{F0AAEB5D-17F3-4CF2-A336-E32794737C5F}" presName="bgRect" presStyleLbl="bgShp" presStyleIdx="1" presStyleCnt="2"/>
      <dgm:spPr/>
    </dgm:pt>
    <dgm:pt modelId="{9C350671-3C95-472C-9815-B1118D37059B}" type="pres">
      <dgm:prSet presAssocID="{F0AAEB5D-17F3-4CF2-A336-E32794737C5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3DCAC0C-2CC6-4ECD-A382-6A83A761EB84}" type="pres">
      <dgm:prSet presAssocID="{F0AAEB5D-17F3-4CF2-A336-E32794737C5F}" presName="spaceRect" presStyleCnt="0"/>
      <dgm:spPr/>
    </dgm:pt>
    <dgm:pt modelId="{5F118EB1-203F-415B-9451-2C1D1A2E3DBD}" type="pres">
      <dgm:prSet presAssocID="{F0AAEB5D-17F3-4CF2-A336-E32794737C5F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9A23B70F-6E8E-4DCA-A886-565132A12BEB}" type="presOf" srcId="{F0AAEB5D-17F3-4CF2-A336-E32794737C5F}" destId="{5F118EB1-203F-415B-9451-2C1D1A2E3DBD}" srcOrd="0" destOrd="0" presId="urn:microsoft.com/office/officeart/2018/2/layout/IconVerticalSolidList"/>
    <dgm:cxn modelId="{53E3EA6D-225E-4770-B91F-1A093FEDCC54}" srcId="{21C83E5C-041F-4EE0-916D-3119B168995D}" destId="{F0AAEB5D-17F3-4CF2-A336-E32794737C5F}" srcOrd="1" destOrd="0" parTransId="{0399806C-2ACF-44BE-8DC4-06F779612E05}" sibTransId="{F181963F-3F13-4B4B-9779-3617AFF8C7D9}"/>
    <dgm:cxn modelId="{45284E4F-085B-41E6-9384-03540FCACCEB}" srcId="{21C83E5C-041F-4EE0-916D-3119B168995D}" destId="{C6C83903-CED6-4266-A87E-00443281E26D}" srcOrd="0" destOrd="0" parTransId="{B88FA9FD-F990-4471-881A-44E21B8C2F94}" sibTransId="{5BE9382B-EB00-467B-9BB4-33413CE3D726}"/>
    <dgm:cxn modelId="{B25DE696-FED5-4033-A672-2406AC498EF7}" type="presOf" srcId="{C6C83903-CED6-4266-A87E-00443281E26D}" destId="{49A21D71-952F-4B12-BAD0-DBF3889D8A4D}" srcOrd="0" destOrd="0" presId="urn:microsoft.com/office/officeart/2018/2/layout/IconVerticalSolidList"/>
    <dgm:cxn modelId="{87370DC1-7540-461A-8DED-10F72B4E8F77}" type="presOf" srcId="{21C83E5C-041F-4EE0-916D-3119B168995D}" destId="{6993BC79-56C1-4489-AA01-1246C28DAB1B}" srcOrd="0" destOrd="0" presId="urn:microsoft.com/office/officeart/2018/2/layout/IconVerticalSolidList"/>
    <dgm:cxn modelId="{3609537C-9D36-414D-9B7B-ADE235ED8C49}" type="presParOf" srcId="{6993BC79-56C1-4489-AA01-1246C28DAB1B}" destId="{217C2083-7316-42C7-AABE-55EC53482F7A}" srcOrd="0" destOrd="0" presId="urn:microsoft.com/office/officeart/2018/2/layout/IconVerticalSolidList"/>
    <dgm:cxn modelId="{A6AF4CC1-932B-412C-A3BD-1723D86FD25D}" type="presParOf" srcId="{217C2083-7316-42C7-AABE-55EC53482F7A}" destId="{2B06B8F1-3C5D-4CC9-A065-CD95C09EFAF0}" srcOrd="0" destOrd="0" presId="urn:microsoft.com/office/officeart/2018/2/layout/IconVerticalSolidList"/>
    <dgm:cxn modelId="{E601D1EA-A638-41ED-B2E3-4D9F6C9DE2F6}" type="presParOf" srcId="{217C2083-7316-42C7-AABE-55EC53482F7A}" destId="{BE715807-F6C4-4A8B-A5CF-3B0AB2C4B7D8}" srcOrd="1" destOrd="0" presId="urn:microsoft.com/office/officeart/2018/2/layout/IconVerticalSolidList"/>
    <dgm:cxn modelId="{108C905B-A10D-4820-9D31-B92AB10AC12C}" type="presParOf" srcId="{217C2083-7316-42C7-AABE-55EC53482F7A}" destId="{428B05AC-DF0B-4F21-8A77-96FDF164EFC8}" srcOrd="2" destOrd="0" presId="urn:microsoft.com/office/officeart/2018/2/layout/IconVerticalSolidList"/>
    <dgm:cxn modelId="{643C062E-821F-4B59-BD92-CC0883A09E0E}" type="presParOf" srcId="{217C2083-7316-42C7-AABE-55EC53482F7A}" destId="{49A21D71-952F-4B12-BAD0-DBF3889D8A4D}" srcOrd="3" destOrd="0" presId="urn:microsoft.com/office/officeart/2018/2/layout/IconVerticalSolidList"/>
    <dgm:cxn modelId="{EDDB16B8-E089-483E-8F63-B87E35A9B022}" type="presParOf" srcId="{6993BC79-56C1-4489-AA01-1246C28DAB1B}" destId="{91FF74DC-10F4-4C08-A675-14F7E5476BA7}" srcOrd="1" destOrd="0" presId="urn:microsoft.com/office/officeart/2018/2/layout/IconVerticalSolidList"/>
    <dgm:cxn modelId="{99434960-AC1A-475F-A655-CA302B6C0604}" type="presParOf" srcId="{6993BC79-56C1-4489-AA01-1246C28DAB1B}" destId="{62A35417-889E-4051-B504-13F24CE4EAE7}" srcOrd="2" destOrd="0" presId="urn:microsoft.com/office/officeart/2018/2/layout/IconVerticalSolidList"/>
    <dgm:cxn modelId="{C9D1291F-7602-4536-BD5E-D6FF3D81612E}" type="presParOf" srcId="{62A35417-889E-4051-B504-13F24CE4EAE7}" destId="{6DADEF0C-A95C-4609-BC90-75E0BDBD2093}" srcOrd="0" destOrd="0" presId="urn:microsoft.com/office/officeart/2018/2/layout/IconVerticalSolidList"/>
    <dgm:cxn modelId="{E38B0DBB-D154-4252-AB6B-C7EA6D7768AE}" type="presParOf" srcId="{62A35417-889E-4051-B504-13F24CE4EAE7}" destId="{9C350671-3C95-472C-9815-B1118D37059B}" srcOrd="1" destOrd="0" presId="urn:microsoft.com/office/officeart/2018/2/layout/IconVerticalSolidList"/>
    <dgm:cxn modelId="{3049C6FF-171B-41DE-9F7B-BC70692E3E49}" type="presParOf" srcId="{62A35417-889E-4051-B504-13F24CE4EAE7}" destId="{C3DCAC0C-2CC6-4ECD-A382-6A83A761EB84}" srcOrd="2" destOrd="0" presId="urn:microsoft.com/office/officeart/2018/2/layout/IconVerticalSolidList"/>
    <dgm:cxn modelId="{A6ECD64B-8E02-4972-A149-98130B629BA0}" type="presParOf" srcId="{62A35417-889E-4051-B504-13F24CE4EAE7}" destId="{5F118EB1-203F-415B-9451-2C1D1A2E3DB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D31513-3409-4286-B3F9-A3A15F9C8F6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C80A1462-9836-4A57-A6C8-AEEE7C7E9721}">
      <dgm:prSet/>
      <dgm:spPr/>
      <dgm:t>
        <a:bodyPr/>
        <a:lstStyle/>
        <a:p>
          <a:pPr>
            <a:defRPr cap="all"/>
          </a:pPr>
          <a:r>
            <a:rPr lang="en-US"/>
            <a:t>Data Preprocessing</a:t>
          </a:r>
        </a:p>
      </dgm:t>
    </dgm:pt>
    <dgm:pt modelId="{82C5922E-979A-409F-802D-F172306F6384}" type="parTrans" cxnId="{3E1C0B81-2DC9-44D4-B1B4-3B0C72094939}">
      <dgm:prSet/>
      <dgm:spPr/>
      <dgm:t>
        <a:bodyPr/>
        <a:lstStyle/>
        <a:p>
          <a:endParaRPr lang="en-US"/>
        </a:p>
      </dgm:t>
    </dgm:pt>
    <dgm:pt modelId="{D3E5B62C-0CBD-4B13-8A38-36B35737119F}" type="sibTrans" cxnId="{3E1C0B81-2DC9-44D4-B1B4-3B0C72094939}">
      <dgm:prSet/>
      <dgm:spPr/>
      <dgm:t>
        <a:bodyPr/>
        <a:lstStyle/>
        <a:p>
          <a:endParaRPr lang="en-US"/>
        </a:p>
      </dgm:t>
    </dgm:pt>
    <dgm:pt modelId="{3F429BF7-10DC-4533-A146-490A4699263E}">
      <dgm:prSet/>
      <dgm:spPr/>
      <dgm:t>
        <a:bodyPr/>
        <a:lstStyle/>
        <a:p>
          <a:pPr>
            <a:defRPr cap="all"/>
          </a:pPr>
          <a:r>
            <a:rPr lang="en-US"/>
            <a:t>Data Splitting</a:t>
          </a:r>
        </a:p>
      </dgm:t>
    </dgm:pt>
    <dgm:pt modelId="{AAE35B85-1543-49E5-99BD-97DA5F2DE72D}" type="parTrans" cxnId="{4B2757E9-88FB-42F2-B1F2-5F4146229A87}">
      <dgm:prSet/>
      <dgm:spPr/>
      <dgm:t>
        <a:bodyPr/>
        <a:lstStyle/>
        <a:p>
          <a:endParaRPr lang="en-US"/>
        </a:p>
      </dgm:t>
    </dgm:pt>
    <dgm:pt modelId="{58285653-6CF1-47DE-860D-860203563694}" type="sibTrans" cxnId="{4B2757E9-88FB-42F2-B1F2-5F4146229A87}">
      <dgm:prSet/>
      <dgm:spPr/>
      <dgm:t>
        <a:bodyPr/>
        <a:lstStyle/>
        <a:p>
          <a:endParaRPr lang="en-US"/>
        </a:p>
      </dgm:t>
    </dgm:pt>
    <dgm:pt modelId="{01042564-3F74-4B57-B14C-DEC7E9903280}">
      <dgm:prSet/>
      <dgm:spPr/>
      <dgm:t>
        <a:bodyPr/>
        <a:lstStyle/>
        <a:p>
          <a:pPr>
            <a:defRPr cap="all"/>
          </a:pPr>
          <a:r>
            <a:rPr lang="en-US"/>
            <a:t>Choosing K Value</a:t>
          </a:r>
        </a:p>
      </dgm:t>
    </dgm:pt>
    <dgm:pt modelId="{8E8FBF53-7B27-4812-A4CA-457365E9CB95}" type="parTrans" cxnId="{C0959DAA-22AD-48F4-8310-911E1FBBB1E3}">
      <dgm:prSet/>
      <dgm:spPr/>
      <dgm:t>
        <a:bodyPr/>
        <a:lstStyle/>
        <a:p>
          <a:endParaRPr lang="en-US"/>
        </a:p>
      </dgm:t>
    </dgm:pt>
    <dgm:pt modelId="{CCB4C8BD-5BCD-4675-A02D-F1C76F73C6D7}" type="sibTrans" cxnId="{C0959DAA-22AD-48F4-8310-911E1FBBB1E3}">
      <dgm:prSet/>
      <dgm:spPr/>
      <dgm:t>
        <a:bodyPr/>
        <a:lstStyle/>
        <a:p>
          <a:endParaRPr lang="en-US"/>
        </a:p>
      </dgm:t>
    </dgm:pt>
    <dgm:pt modelId="{891110FC-AD52-4B90-B36C-7BF1A3BF5197}">
      <dgm:prSet/>
      <dgm:spPr/>
      <dgm:t>
        <a:bodyPr/>
        <a:lstStyle/>
        <a:p>
          <a:pPr>
            <a:defRPr cap="all"/>
          </a:pPr>
          <a:r>
            <a:rPr lang="en-US"/>
            <a:t>Model Training</a:t>
          </a:r>
        </a:p>
      </dgm:t>
    </dgm:pt>
    <dgm:pt modelId="{820C9928-8CD2-422B-85ED-0A52BBE42300}" type="parTrans" cxnId="{FA67BF17-39F8-479E-B440-6B9B16B61644}">
      <dgm:prSet/>
      <dgm:spPr/>
      <dgm:t>
        <a:bodyPr/>
        <a:lstStyle/>
        <a:p>
          <a:endParaRPr lang="en-US"/>
        </a:p>
      </dgm:t>
    </dgm:pt>
    <dgm:pt modelId="{38FB228D-2418-4B08-8F68-95DC6AF4EC58}" type="sibTrans" cxnId="{FA67BF17-39F8-479E-B440-6B9B16B61644}">
      <dgm:prSet/>
      <dgm:spPr/>
      <dgm:t>
        <a:bodyPr/>
        <a:lstStyle/>
        <a:p>
          <a:endParaRPr lang="en-US"/>
        </a:p>
      </dgm:t>
    </dgm:pt>
    <dgm:pt modelId="{757E8019-09DD-4497-A4D1-3FD9CEC8D0AA}">
      <dgm:prSet/>
      <dgm:spPr/>
      <dgm:t>
        <a:bodyPr/>
        <a:lstStyle/>
        <a:p>
          <a:pPr>
            <a:defRPr cap="all"/>
          </a:pPr>
          <a:r>
            <a:rPr lang="en-US"/>
            <a:t>Model Evaluation</a:t>
          </a:r>
        </a:p>
      </dgm:t>
    </dgm:pt>
    <dgm:pt modelId="{19A10588-8D1C-4FEC-A532-7A72EEB59AA9}" type="parTrans" cxnId="{02E9A52C-8C9F-4FEE-9BD1-CE9A106F2335}">
      <dgm:prSet/>
      <dgm:spPr/>
      <dgm:t>
        <a:bodyPr/>
        <a:lstStyle/>
        <a:p>
          <a:endParaRPr lang="en-US"/>
        </a:p>
      </dgm:t>
    </dgm:pt>
    <dgm:pt modelId="{84791E3C-1B51-4E02-A06F-7142B973D312}" type="sibTrans" cxnId="{02E9A52C-8C9F-4FEE-9BD1-CE9A106F2335}">
      <dgm:prSet/>
      <dgm:spPr/>
      <dgm:t>
        <a:bodyPr/>
        <a:lstStyle/>
        <a:p>
          <a:endParaRPr lang="en-US"/>
        </a:p>
      </dgm:t>
    </dgm:pt>
    <dgm:pt modelId="{B5D02CA8-6998-48DC-B20A-D24E92AD6EE6}" type="pres">
      <dgm:prSet presAssocID="{CFD31513-3409-4286-B3F9-A3A15F9C8F6C}" presName="root" presStyleCnt="0">
        <dgm:presLayoutVars>
          <dgm:dir/>
          <dgm:resizeHandles val="exact"/>
        </dgm:presLayoutVars>
      </dgm:prSet>
      <dgm:spPr/>
    </dgm:pt>
    <dgm:pt modelId="{CAEF5A0C-DE23-48CA-A6EA-EBCB1F6013EA}" type="pres">
      <dgm:prSet presAssocID="{C80A1462-9836-4A57-A6C8-AEEE7C7E9721}" presName="compNode" presStyleCnt="0"/>
      <dgm:spPr/>
    </dgm:pt>
    <dgm:pt modelId="{C0246162-4958-4A13-B54E-070D347B2706}" type="pres">
      <dgm:prSet presAssocID="{C80A1462-9836-4A57-A6C8-AEEE7C7E9721}" presName="iconBgRect" presStyleLbl="bgShp" presStyleIdx="0" presStyleCnt="5"/>
      <dgm:spPr/>
    </dgm:pt>
    <dgm:pt modelId="{404B8A7D-F825-47F3-8C63-481ED5384C25}" type="pres">
      <dgm:prSet presAssocID="{C80A1462-9836-4A57-A6C8-AEEE7C7E972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992C0EC-A018-420D-BB87-71AACFD7F13B}" type="pres">
      <dgm:prSet presAssocID="{C80A1462-9836-4A57-A6C8-AEEE7C7E9721}" presName="spaceRect" presStyleCnt="0"/>
      <dgm:spPr/>
    </dgm:pt>
    <dgm:pt modelId="{F606926A-ED83-418D-BBEF-04390B20C759}" type="pres">
      <dgm:prSet presAssocID="{C80A1462-9836-4A57-A6C8-AEEE7C7E9721}" presName="textRect" presStyleLbl="revTx" presStyleIdx="0" presStyleCnt="5">
        <dgm:presLayoutVars>
          <dgm:chMax val="1"/>
          <dgm:chPref val="1"/>
        </dgm:presLayoutVars>
      </dgm:prSet>
      <dgm:spPr/>
    </dgm:pt>
    <dgm:pt modelId="{939232FC-C2B3-49C7-B5B6-FB8A5C5C4818}" type="pres">
      <dgm:prSet presAssocID="{D3E5B62C-0CBD-4B13-8A38-36B35737119F}" presName="sibTrans" presStyleCnt="0"/>
      <dgm:spPr/>
    </dgm:pt>
    <dgm:pt modelId="{F4C3A9E2-8697-4E0D-93F4-46CF75EA6203}" type="pres">
      <dgm:prSet presAssocID="{3F429BF7-10DC-4533-A146-490A4699263E}" presName="compNode" presStyleCnt="0"/>
      <dgm:spPr/>
    </dgm:pt>
    <dgm:pt modelId="{52F0F233-249A-4A12-979D-4044FECCA95D}" type="pres">
      <dgm:prSet presAssocID="{3F429BF7-10DC-4533-A146-490A4699263E}" presName="iconBgRect" presStyleLbl="bgShp" presStyleIdx="1" presStyleCnt="5"/>
      <dgm:spPr/>
    </dgm:pt>
    <dgm:pt modelId="{62A2B2B0-711A-4CFF-B03F-C5B4B164EAC2}" type="pres">
      <dgm:prSet presAssocID="{3F429BF7-10DC-4533-A146-490A4699263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B296158-DF63-49C1-97D6-4557BD7D0A8A}" type="pres">
      <dgm:prSet presAssocID="{3F429BF7-10DC-4533-A146-490A4699263E}" presName="spaceRect" presStyleCnt="0"/>
      <dgm:spPr/>
    </dgm:pt>
    <dgm:pt modelId="{0DF48D21-3511-446A-AB0B-CE13DD0DC043}" type="pres">
      <dgm:prSet presAssocID="{3F429BF7-10DC-4533-A146-490A4699263E}" presName="textRect" presStyleLbl="revTx" presStyleIdx="1" presStyleCnt="5">
        <dgm:presLayoutVars>
          <dgm:chMax val="1"/>
          <dgm:chPref val="1"/>
        </dgm:presLayoutVars>
      </dgm:prSet>
      <dgm:spPr/>
    </dgm:pt>
    <dgm:pt modelId="{21172919-5624-44A6-B5B7-46ACCA203240}" type="pres">
      <dgm:prSet presAssocID="{58285653-6CF1-47DE-860D-860203563694}" presName="sibTrans" presStyleCnt="0"/>
      <dgm:spPr/>
    </dgm:pt>
    <dgm:pt modelId="{54AF1696-D6A6-451B-9289-D853901907E0}" type="pres">
      <dgm:prSet presAssocID="{01042564-3F74-4B57-B14C-DEC7E9903280}" presName="compNode" presStyleCnt="0"/>
      <dgm:spPr/>
    </dgm:pt>
    <dgm:pt modelId="{7227054B-0BE0-4DD6-A6DF-8423BFF7F472}" type="pres">
      <dgm:prSet presAssocID="{01042564-3F74-4B57-B14C-DEC7E9903280}" presName="iconBgRect" presStyleLbl="bgShp" presStyleIdx="2" presStyleCnt="5"/>
      <dgm:spPr/>
    </dgm:pt>
    <dgm:pt modelId="{0A2C2C80-FCEC-4733-93F4-FC758FA6596D}" type="pres">
      <dgm:prSet presAssocID="{01042564-3F74-4B57-B14C-DEC7E990328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3691C8D9-8C27-4F4C-BB4D-189A4F4D7EBF}" type="pres">
      <dgm:prSet presAssocID="{01042564-3F74-4B57-B14C-DEC7E9903280}" presName="spaceRect" presStyleCnt="0"/>
      <dgm:spPr/>
    </dgm:pt>
    <dgm:pt modelId="{3B342784-9E66-499F-9646-586614A74FBB}" type="pres">
      <dgm:prSet presAssocID="{01042564-3F74-4B57-B14C-DEC7E9903280}" presName="textRect" presStyleLbl="revTx" presStyleIdx="2" presStyleCnt="5">
        <dgm:presLayoutVars>
          <dgm:chMax val="1"/>
          <dgm:chPref val="1"/>
        </dgm:presLayoutVars>
      </dgm:prSet>
      <dgm:spPr/>
    </dgm:pt>
    <dgm:pt modelId="{B603A378-AD5D-44F2-AE73-2E3A8A6D49A6}" type="pres">
      <dgm:prSet presAssocID="{CCB4C8BD-5BCD-4675-A02D-F1C76F73C6D7}" presName="sibTrans" presStyleCnt="0"/>
      <dgm:spPr/>
    </dgm:pt>
    <dgm:pt modelId="{DECA51C5-C3D8-4A5A-8033-9337DEA53263}" type="pres">
      <dgm:prSet presAssocID="{891110FC-AD52-4B90-B36C-7BF1A3BF5197}" presName="compNode" presStyleCnt="0"/>
      <dgm:spPr/>
    </dgm:pt>
    <dgm:pt modelId="{D08948F5-E9AA-48F4-822C-2CD9681CE300}" type="pres">
      <dgm:prSet presAssocID="{891110FC-AD52-4B90-B36C-7BF1A3BF5197}" presName="iconBgRect" presStyleLbl="bgShp" presStyleIdx="3" presStyleCnt="5"/>
      <dgm:spPr/>
    </dgm:pt>
    <dgm:pt modelId="{65C98B16-A83B-4F9A-9DE6-F578FE7EE612}" type="pres">
      <dgm:prSet presAssocID="{891110FC-AD52-4B90-B36C-7BF1A3BF5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82440AAB-23D3-4F30-BC73-40D2FB45C8A6}" type="pres">
      <dgm:prSet presAssocID="{891110FC-AD52-4B90-B36C-7BF1A3BF5197}" presName="spaceRect" presStyleCnt="0"/>
      <dgm:spPr/>
    </dgm:pt>
    <dgm:pt modelId="{588FFFBE-A78F-4E97-BDF7-062F6682EDA5}" type="pres">
      <dgm:prSet presAssocID="{891110FC-AD52-4B90-B36C-7BF1A3BF5197}" presName="textRect" presStyleLbl="revTx" presStyleIdx="3" presStyleCnt="5">
        <dgm:presLayoutVars>
          <dgm:chMax val="1"/>
          <dgm:chPref val="1"/>
        </dgm:presLayoutVars>
      </dgm:prSet>
      <dgm:spPr/>
    </dgm:pt>
    <dgm:pt modelId="{989CFDA4-C2C3-4D72-ADCC-37F9FFAEAD59}" type="pres">
      <dgm:prSet presAssocID="{38FB228D-2418-4B08-8F68-95DC6AF4EC58}" presName="sibTrans" presStyleCnt="0"/>
      <dgm:spPr/>
    </dgm:pt>
    <dgm:pt modelId="{F1FE4D3B-1D23-4323-BD14-D9B697B79EB7}" type="pres">
      <dgm:prSet presAssocID="{757E8019-09DD-4497-A4D1-3FD9CEC8D0AA}" presName="compNode" presStyleCnt="0"/>
      <dgm:spPr/>
    </dgm:pt>
    <dgm:pt modelId="{C68FD831-A078-472D-98EE-BBBDDA84E2AE}" type="pres">
      <dgm:prSet presAssocID="{757E8019-09DD-4497-A4D1-3FD9CEC8D0AA}" presName="iconBgRect" presStyleLbl="bgShp" presStyleIdx="4" presStyleCnt="5"/>
      <dgm:spPr/>
    </dgm:pt>
    <dgm:pt modelId="{9E0603BF-0F02-457F-92EA-30AFE8D703FC}" type="pres">
      <dgm:prSet presAssocID="{757E8019-09DD-4497-A4D1-3FD9CEC8D0A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17C9E-799E-4562-AE5B-6259749D5192}" type="pres">
      <dgm:prSet presAssocID="{757E8019-09DD-4497-A4D1-3FD9CEC8D0AA}" presName="spaceRect" presStyleCnt="0"/>
      <dgm:spPr/>
    </dgm:pt>
    <dgm:pt modelId="{B754BB12-FC81-4F09-B006-60D2A0F85DC1}" type="pres">
      <dgm:prSet presAssocID="{757E8019-09DD-4497-A4D1-3FD9CEC8D0A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A67BF17-39F8-479E-B440-6B9B16B61644}" srcId="{CFD31513-3409-4286-B3F9-A3A15F9C8F6C}" destId="{891110FC-AD52-4B90-B36C-7BF1A3BF5197}" srcOrd="3" destOrd="0" parTransId="{820C9928-8CD2-422B-85ED-0A52BBE42300}" sibTransId="{38FB228D-2418-4B08-8F68-95DC6AF4EC58}"/>
    <dgm:cxn modelId="{02E9A52C-8C9F-4FEE-9BD1-CE9A106F2335}" srcId="{CFD31513-3409-4286-B3F9-A3A15F9C8F6C}" destId="{757E8019-09DD-4497-A4D1-3FD9CEC8D0AA}" srcOrd="4" destOrd="0" parTransId="{19A10588-8D1C-4FEC-A532-7A72EEB59AA9}" sibTransId="{84791E3C-1B51-4E02-A06F-7142B973D312}"/>
    <dgm:cxn modelId="{1D7C5F3C-BCB7-48F6-964A-1A89BE977698}" type="presOf" srcId="{CFD31513-3409-4286-B3F9-A3A15F9C8F6C}" destId="{B5D02CA8-6998-48DC-B20A-D24E92AD6EE6}" srcOrd="0" destOrd="0" presId="urn:microsoft.com/office/officeart/2018/5/layout/IconCircleLabelList"/>
    <dgm:cxn modelId="{3E1C0B81-2DC9-44D4-B1B4-3B0C72094939}" srcId="{CFD31513-3409-4286-B3F9-A3A15F9C8F6C}" destId="{C80A1462-9836-4A57-A6C8-AEEE7C7E9721}" srcOrd="0" destOrd="0" parTransId="{82C5922E-979A-409F-802D-F172306F6384}" sibTransId="{D3E5B62C-0CBD-4B13-8A38-36B35737119F}"/>
    <dgm:cxn modelId="{3AE2E38B-A4A5-477A-B195-5B36FEC25E96}" type="presOf" srcId="{3F429BF7-10DC-4533-A146-490A4699263E}" destId="{0DF48D21-3511-446A-AB0B-CE13DD0DC043}" srcOrd="0" destOrd="0" presId="urn:microsoft.com/office/officeart/2018/5/layout/IconCircleLabelList"/>
    <dgm:cxn modelId="{BEB461A6-9E9E-4A0B-8697-8083BF2EB852}" type="presOf" srcId="{757E8019-09DD-4497-A4D1-3FD9CEC8D0AA}" destId="{B754BB12-FC81-4F09-B006-60D2A0F85DC1}" srcOrd="0" destOrd="0" presId="urn:microsoft.com/office/officeart/2018/5/layout/IconCircleLabelList"/>
    <dgm:cxn modelId="{C0959DAA-22AD-48F4-8310-911E1FBBB1E3}" srcId="{CFD31513-3409-4286-B3F9-A3A15F9C8F6C}" destId="{01042564-3F74-4B57-B14C-DEC7E9903280}" srcOrd="2" destOrd="0" parTransId="{8E8FBF53-7B27-4812-A4CA-457365E9CB95}" sibTransId="{CCB4C8BD-5BCD-4675-A02D-F1C76F73C6D7}"/>
    <dgm:cxn modelId="{00D640BA-B408-4FA1-890B-D674DC3750F5}" type="presOf" srcId="{891110FC-AD52-4B90-B36C-7BF1A3BF5197}" destId="{588FFFBE-A78F-4E97-BDF7-062F6682EDA5}" srcOrd="0" destOrd="0" presId="urn:microsoft.com/office/officeart/2018/5/layout/IconCircleLabelList"/>
    <dgm:cxn modelId="{87F672CB-640A-4C7C-AC9C-A2AD5621C73E}" type="presOf" srcId="{01042564-3F74-4B57-B14C-DEC7E9903280}" destId="{3B342784-9E66-499F-9646-586614A74FBB}" srcOrd="0" destOrd="0" presId="urn:microsoft.com/office/officeart/2018/5/layout/IconCircleLabelList"/>
    <dgm:cxn modelId="{4B2757E9-88FB-42F2-B1F2-5F4146229A87}" srcId="{CFD31513-3409-4286-B3F9-A3A15F9C8F6C}" destId="{3F429BF7-10DC-4533-A146-490A4699263E}" srcOrd="1" destOrd="0" parTransId="{AAE35B85-1543-49E5-99BD-97DA5F2DE72D}" sibTransId="{58285653-6CF1-47DE-860D-860203563694}"/>
    <dgm:cxn modelId="{893613EB-513E-439B-A945-BFBA20A8D011}" type="presOf" srcId="{C80A1462-9836-4A57-A6C8-AEEE7C7E9721}" destId="{F606926A-ED83-418D-BBEF-04390B20C759}" srcOrd="0" destOrd="0" presId="urn:microsoft.com/office/officeart/2018/5/layout/IconCircleLabelList"/>
    <dgm:cxn modelId="{5E3A30C6-52A4-4AA8-A786-49C454322EA7}" type="presParOf" srcId="{B5D02CA8-6998-48DC-B20A-D24E92AD6EE6}" destId="{CAEF5A0C-DE23-48CA-A6EA-EBCB1F6013EA}" srcOrd="0" destOrd="0" presId="urn:microsoft.com/office/officeart/2018/5/layout/IconCircleLabelList"/>
    <dgm:cxn modelId="{66579A77-57A4-427B-B311-1C849541B964}" type="presParOf" srcId="{CAEF5A0C-DE23-48CA-A6EA-EBCB1F6013EA}" destId="{C0246162-4958-4A13-B54E-070D347B2706}" srcOrd="0" destOrd="0" presId="urn:microsoft.com/office/officeart/2018/5/layout/IconCircleLabelList"/>
    <dgm:cxn modelId="{EE004020-679E-4991-90D3-E84036670AAD}" type="presParOf" srcId="{CAEF5A0C-DE23-48CA-A6EA-EBCB1F6013EA}" destId="{404B8A7D-F825-47F3-8C63-481ED5384C25}" srcOrd="1" destOrd="0" presId="urn:microsoft.com/office/officeart/2018/5/layout/IconCircleLabelList"/>
    <dgm:cxn modelId="{EA18BCDE-F5EC-4572-85E6-3BD5B8875A10}" type="presParOf" srcId="{CAEF5A0C-DE23-48CA-A6EA-EBCB1F6013EA}" destId="{2992C0EC-A018-420D-BB87-71AACFD7F13B}" srcOrd="2" destOrd="0" presId="urn:microsoft.com/office/officeart/2018/5/layout/IconCircleLabelList"/>
    <dgm:cxn modelId="{BEF86FDE-68D3-4958-9674-DD009F16990C}" type="presParOf" srcId="{CAEF5A0C-DE23-48CA-A6EA-EBCB1F6013EA}" destId="{F606926A-ED83-418D-BBEF-04390B20C759}" srcOrd="3" destOrd="0" presId="urn:microsoft.com/office/officeart/2018/5/layout/IconCircleLabelList"/>
    <dgm:cxn modelId="{28116D0D-4431-4E6C-BC7A-B6D345AF275F}" type="presParOf" srcId="{B5D02CA8-6998-48DC-B20A-D24E92AD6EE6}" destId="{939232FC-C2B3-49C7-B5B6-FB8A5C5C4818}" srcOrd="1" destOrd="0" presId="urn:microsoft.com/office/officeart/2018/5/layout/IconCircleLabelList"/>
    <dgm:cxn modelId="{AFFFB19F-D55A-4B50-8129-48404CB38A69}" type="presParOf" srcId="{B5D02CA8-6998-48DC-B20A-D24E92AD6EE6}" destId="{F4C3A9E2-8697-4E0D-93F4-46CF75EA6203}" srcOrd="2" destOrd="0" presId="urn:microsoft.com/office/officeart/2018/5/layout/IconCircleLabelList"/>
    <dgm:cxn modelId="{8D996661-904B-4BBA-A990-1480DDDDED52}" type="presParOf" srcId="{F4C3A9E2-8697-4E0D-93F4-46CF75EA6203}" destId="{52F0F233-249A-4A12-979D-4044FECCA95D}" srcOrd="0" destOrd="0" presId="urn:microsoft.com/office/officeart/2018/5/layout/IconCircleLabelList"/>
    <dgm:cxn modelId="{9F411CAC-12F9-4BA6-A999-37CADCDEE52C}" type="presParOf" srcId="{F4C3A9E2-8697-4E0D-93F4-46CF75EA6203}" destId="{62A2B2B0-711A-4CFF-B03F-C5B4B164EAC2}" srcOrd="1" destOrd="0" presId="urn:microsoft.com/office/officeart/2018/5/layout/IconCircleLabelList"/>
    <dgm:cxn modelId="{70021128-3117-4BB2-B6E2-C64DA23EBC96}" type="presParOf" srcId="{F4C3A9E2-8697-4E0D-93F4-46CF75EA6203}" destId="{AB296158-DF63-49C1-97D6-4557BD7D0A8A}" srcOrd="2" destOrd="0" presId="urn:microsoft.com/office/officeart/2018/5/layout/IconCircleLabelList"/>
    <dgm:cxn modelId="{B6E38BF6-5A57-4DDE-994F-74EE625DD77A}" type="presParOf" srcId="{F4C3A9E2-8697-4E0D-93F4-46CF75EA6203}" destId="{0DF48D21-3511-446A-AB0B-CE13DD0DC043}" srcOrd="3" destOrd="0" presId="urn:microsoft.com/office/officeart/2018/5/layout/IconCircleLabelList"/>
    <dgm:cxn modelId="{1673D02A-2C4E-4B28-A77C-6DE7BD3252C5}" type="presParOf" srcId="{B5D02CA8-6998-48DC-B20A-D24E92AD6EE6}" destId="{21172919-5624-44A6-B5B7-46ACCA203240}" srcOrd="3" destOrd="0" presId="urn:microsoft.com/office/officeart/2018/5/layout/IconCircleLabelList"/>
    <dgm:cxn modelId="{C5FF45D0-696A-4BC6-BD31-7263C12757D5}" type="presParOf" srcId="{B5D02CA8-6998-48DC-B20A-D24E92AD6EE6}" destId="{54AF1696-D6A6-451B-9289-D853901907E0}" srcOrd="4" destOrd="0" presId="urn:microsoft.com/office/officeart/2018/5/layout/IconCircleLabelList"/>
    <dgm:cxn modelId="{CE402807-1B6B-4592-9049-EF521423AFED}" type="presParOf" srcId="{54AF1696-D6A6-451B-9289-D853901907E0}" destId="{7227054B-0BE0-4DD6-A6DF-8423BFF7F472}" srcOrd="0" destOrd="0" presId="urn:microsoft.com/office/officeart/2018/5/layout/IconCircleLabelList"/>
    <dgm:cxn modelId="{BB2457E1-3078-4759-A993-FDB0FB0C1E8A}" type="presParOf" srcId="{54AF1696-D6A6-451B-9289-D853901907E0}" destId="{0A2C2C80-FCEC-4733-93F4-FC758FA6596D}" srcOrd="1" destOrd="0" presId="urn:microsoft.com/office/officeart/2018/5/layout/IconCircleLabelList"/>
    <dgm:cxn modelId="{DEE5B69E-2896-4B75-A0DF-A4F97B86E5E0}" type="presParOf" srcId="{54AF1696-D6A6-451B-9289-D853901907E0}" destId="{3691C8D9-8C27-4F4C-BB4D-189A4F4D7EBF}" srcOrd="2" destOrd="0" presId="urn:microsoft.com/office/officeart/2018/5/layout/IconCircleLabelList"/>
    <dgm:cxn modelId="{DEEEB022-42BB-49DB-A9FF-B8750D973ADA}" type="presParOf" srcId="{54AF1696-D6A6-451B-9289-D853901907E0}" destId="{3B342784-9E66-499F-9646-586614A74FBB}" srcOrd="3" destOrd="0" presId="urn:microsoft.com/office/officeart/2018/5/layout/IconCircleLabelList"/>
    <dgm:cxn modelId="{7E9FCE6A-6D70-49D8-91FC-85287796EBFE}" type="presParOf" srcId="{B5D02CA8-6998-48DC-B20A-D24E92AD6EE6}" destId="{B603A378-AD5D-44F2-AE73-2E3A8A6D49A6}" srcOrd="5" destOrd="0" presId="urn:microsoft.com/office/officeart/2018/5/layout/IconCircleLabelList"/>
    <dgm:cxn modelId="{2B098666-B8A2-4354-8801-83217A5F7BAD}" type="presParOf" srcId="{B5D02CA8-6998-48DC-B20A-D24E92AD6EE6}" destId="{DECA51C5-C3D8-4A5A-8033-9337DEA53263}" srcOrd="6" destOrd="0" presId="urn:microsoft.com/office/officeart/2018/5/layout/IconCircleLabelList"/>
    <dgm:cxn modelId="{2F8C91B2-FFFE-4862-8FCB-6BD1212383A7}" type="presParOf" srcId="{DECA51C5-C3D8-4A5A-8033-9337DEA53263}" destId="{D08948F5-E9AA-48F4-822C-2CD9681CE300}" srcOrd="0" destOrd="0" presId="urn:microsoft.com/office/officeart/2018/5/layout/IconCircleLabelList"/>
    <dgm:cxn modelId="{62089F1E-8C4C-43C4-95D7-02D3EC2ABF3A}" type="presParOf" srcId="{DECA51C5-C3D8-4A5A-8033-9337DEA53263}" destId="{65C98B16-A83B-4F9A-9DE6-F578FE7EE612}" srcOrd="1" destOrd="0" presId="urn:microsoft.com/office/officeart/2018/5/layout/IconCircleLabelList"/>
    <dgm:cxn modelId="{9E27818A-5383-46A0-9E46-72FB73528644}" type="presParOf" srcId="{DECA51C5-C3D8-4A5A-8033-9337DEA53263}" destId="{82440AAB-23D3-4F30-BC73-40D2FB45C8A6}" srcOrd="2" destOrd="0" presId="urn:microsoft.com/office/officeart/2018/5/layout/IconCircleLabelList"/>
    <dgm:cxn modelId="{31B330F0-48DA-46D0-86AF-8893F4BAF419}" type="presParOf" srcId="{DECA51C5-C3D8-4A5A-8033-9337DEA53263}" destId="{588FFFBE-A78F-4E97-BDF7-062F6682EDA5}" srcOrd="3" destOrd="0" presId="urn:microsoft.com/office/officeart/2018/5/layout/IconCircleLabelList"/>
    <dgm:cxn modelId="{BDC0BB62-53CA-4B4A-9FE9-B105CA873BDC}" type="presParOf" srcId="{B5D02CA8-6998-48DC-B20A-D24E92AD6EE6}" destId="{989CFDA4-C2C3-4D72-ADCC-37F9FFAEAD59}" srcOrd="7" destOrd="0" presId="urn:microsoft.com/office/officeart/2018/5/layout/IconCircleLabelList"/>
    <dgm:cxn modelId="{906CD7B9-FC32-4E5A-8EEA-77B942720E28}" type="presParOf" srcId="{B5D02CA8-6998-48DC-B20A-D24E92AD6EE6}" destId="{F1FE4D3B-1D23-4323-BD14-D9B697B79EB7}" srcOrd="8" destOrd="0" presId="urn:microsoft.com/office/officeart/2018/5/layout/IconCircleLabelList"/>
    <dgm:cxn modelId="{F2CEE115-CFEA-44E1-A250-DCC0B043808A}" type="presParOf" srcId="{F1FE4D3B-1D23-4323-BD14-D9B697B79EB7}" destId="{C68FD831-A078-472D-98EE-BBBDDA84E2AE}" srcOrd="0" destOrd="0" presId="urn:microsoft.com/office/officeart/2018/5/layout/IconCircleLabelList"/>
    <dgm:cxn modelId="{68E34A2F-F025-4E6E-BC0D-B2959FE0F8FC}" type="presParOf" srcId="{F1FE4D3B-1D23-4323-BD14-D9B697B79EB7}" destId="{9E0603BF-0F02-457F-92EA-30AFE8D703FC}" srcOrd="1" destOrd="0" presId="urn:microsoft.com/office/officeart/2018/5/layout/IconCircleLabelList"/>
    <dgm:cxn modelId="{9AA378DB-9832-4846-BEE4-01E9D8F19F2B}" type="presParOf" srcId="{F1FE4D3B-1D23-4323-BD14-D9B697B79EB7}" destId="{58117C9E-799E-4562-AE5B-6259749D5192}" srcOrd="2" destOrd="0" presId="urn:microsoft.com/office/officeart/2018/5/layout/IconCircleLabelList"/>
    <dgm:cxn modelId="{982A986D-0C6F-470F-8ECC-1B87BB4A1508}" type="presParOf" srcId="{F1FE4D3B-1D23-4323-BD14-D9B697B79EB7}" destId="{B754BB12-FC81-4F09-B006-60D2A0F85DC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E71FCB-BBA5-4DA7-AC2A-CA8B89A2D03B}">
      <dsp:nvSpPr>
        <dsp:cNvPr id="0" name=""/>
        <dsp:cNvSpPr/>
      </dsp:nvSpPr>
      <dsp:spPr>
        <a:xfrm>
          <a:off x="0" y="502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83A7D2-1793-4F44-884C-C9882916ED7B}">
      <dsp:nvSpPr>
        <dsp:cNvPr id="0" name=""/>
        <dsp:cNvSpPr/>
      </dsp:nvSpPr>
      <dsp:spPr>
        <a:xfrm>
          <a:off x="209180" y="156091"/>
          <a:ext cx="380328" cy="380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CAC318-B4B4-4639-881C-68ACF2150A28}">
      <dsp:nvSpPr>
        <dsp:cNvPr id="0" name=""/>
        <dsp:cNvSpPr/>
      </dsp:nvSpPr>
      <dsp:spPr>
        <a:xfrm>
          <a:off x="798689" y="502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Confusion Matrix:</a:t>
          </a:r>
        </a:p>
      </dsp:txBody>
      <dsp:txXfrm>
        <a:off x="798689" y="502"/>
        <a:ext cx="5502911" cy="691506"/>
      </dsp:txXfrm>
    </dsp:sp>
    <dsp:sp modelId="{A3476FC8-F07F-4CD1-B1D0-79767500E7AA}">
      <dsp:nvSpPr>
        <dsp:cNvPr id="0" name=""/>
        <dsp:cNvSpPr/>
      </dsp:nvSpPr>
      <dsp:spPr>
        <a:xfrm>
          <a:off x="0" y="864885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D74F11-59A4-401E-841D-79CE6FD5D1AD}">
      <dsp:nvSpPr>
        <dsp:cNvPr id="0" name=""/>
        <dsp:cNvSpPr/>
      </dsp:nvSpPr>
      <dsp:spPr>
        <a:xfrm>
          <a:off x="209180" y="1020474"/>
          <a:ext cx="380328" cy="380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7B64D-D6A7-4E80-89B4-D28675EB5D57}">
      <dsp:nvSpPr>
        <dsp:cNvPr id="0" name=""/>
        <dsp:cNvSpPr/>
      </dsp:nvSpPr>
      <dsp:spPr>
        <a:xfrm>
          <a:off x="798689" y="864885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[[1432   32]</a:t>
          </a:r>
        </a:p>
      </dsp:txBody>
      <dsp:txXfrm>
        <a:off x="798689" y="864885"/>
        <a:ext cx="5502911" cy="691506"/>
      </dsp:txXfrm>
    </dsp:sp>
    <dsp:sp modelId="{F8410BB7-D8D3-4DF7-BB15-D5A14B03A717}">
      <dsp:nvSpPr>
        <dsp:cNvPr id="0" name=""/>
        <dsp:cNvSpPr/>
      </dsp:nvSpPr>
      <dsp:spPr>
        <a:xfrm>
          <a:off x="0" y="1729268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F13D8F-2520-44B6-97D8-7EDAA53F0F3A}">
      <dsp:nvSpPr>
        <dsp:cNvPr id="0" name=""/>
        <dsp:cNvSpPr/>
      </dsp:nvSpPr>
      <dsp:spPr>
        <a:xfrm>
          <a:off x="209180" y="1884857"/>
          <a:ext cx="380328" cy="380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F3522-D844-4C1D-8BC2-06509665E438}">
      <dsp:nvSpPr>
        <dsp:cNvPr id="0" name=""/>
        <dsp:cNvSpPr/>
      </dsp:nvSpPr>
      <dsp:spPr>
        <a:xfrm>
          <a:off x="798689" y="1729268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[  24 1023]]</a:t>
          </a:r>
        </a:p>
      </dsp:txBody>
      <dsp:txXfrm>
        <a:off x="798689" y="1729268"/>
        <a:ext cx="5502911" cy="691506"/>
      </dsp:txXfrm>
    </dsp:sp>
    <dsp:sp modelId="{EDAA1DB7-0E0A-4BF8-A8EA-5EE794CC7D6D}">
      <dsp:nvSpPr>
        <dsp:cNvPr id="0" name=""/>
        <dsp:cNvSpPr/>
      </dsp:nvSpPr>
      <dsp:spPr>
        <a:xfrm>
          <a:off x="0" y="2593651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AB88AE-EAE6-419A-BD30-DFC6B9AD148F}">
      <dsp:nvSpPr>
        <dsp:cNvPr id="0" name=""/>
        <dsp:cNvSpPr/>
      </dsp:nvSpPr>
      <dsp:spPr>
        <a:xfrm>
          <a:off x="209180" y="2749240"/>
          <a:ext cx="380328" cy="380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A48E1-70A7-4E62-B03A-91E318978BE6}">
      <dsp:nvSpPr>
        <dsp:cNvPr id="0" name=""/>
        <dsp:cNvSpPr/>
      </dsp:nvSpPr>
      <dsp:spPr>
        <a:xfrm>
          <a:off x="798689" y="2593651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Accuracy: 0.9776981282357626</a:t>
          </a:r>
        </a:p>
      </dsp:txBody>
      <dsp:txXfrm>
        <a:off x="798689" y="2593651"/>
        <a:ext cx="5502911" cy="691506"/>
      </dsp:txXfrm>
    </dsp:sp>
    <dsp:sp modelId="{9C66DF88-50EA-4D47-997E-367B86CCD502}">
      <dsp:nvSpPr>
        <dsp:cNvPr id="0" name=""/>
        <dsp:cNvSpPr/>
      </dsp:nvSpPr>
      <dsp:spPr>
        <a:xfrm>
          <a:off x="0" y="3458034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CF0E0C-1D16-44A9-AD98-4AB504AFF6E7}">
      <dsp:nvSpPr>
        <dsp:cNvPr id="0" name=""/>
        <dsp:cNvSpPr/>
      </dsp:nvSpPr>
      <dsp:spPr>
        <a:xfrm>
          <a:off x="209180" y="3613623"/>
          <a:ext cx="380328" cy="38032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784F5D-8F18-4096-ABE8-490AFFD6A4CC}">
      <dsp:nvSpPr>
        <dsp:cNvPr id="0" name=""/>
        <dsp:cNvSpPr/>
      </dsp:nvSpPr>
      <dsp:spPr>
        <a:xfrm>
          <a:off x="798689" y="3458034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Precision: 0.9696682464454977</a:t>
          </a:r>
        </a:p>
      </dsp:txBody>
      <dsp:txXfrm>
        <a:off x="798689" y="3458034"/>
        <a:ext cx="5502911" cy="691506"/>
      </dsp:txXfrm>
    </dsp:sp>
    <dsp:sp modelId="{F56449AF-4F7E-4736-A0DC-4C3CB2BB6E39}">
      <dsp:nvSpPr>
        <dsp:cNvPr id="0" name=""/>
        <dsp:cNvSpPr/>
      </dsp:nvSpPr>
      <dsp:spPr>
        <a:xfrm>
          <a:off x="0" y="4322417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7DEDDB-C678-4C43-9B6C-5D104BADE87B}">
      <dsp:nvSpPr>
        <dsp:cNvPr id="0" name=""/>
        <dsp:cNvSpPr/>
      </dsp:nvSpPr>
      <dsp:spPr>
        <a:xfrm>
          <a:off x="209180" y="4478006"/>
          <a:ext cx="380328" cy="38032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3696F-12B0-4884-A6F4-2DA3FB477721}">
      <dsp:nvSpPr>
        <dsp:cNvPr id="0" name=""/>
        <dsp:cNvSpPr/>
      </dsp:nvSpPr>
      <dsp:spPr>
        <a:xfrm>
          <a:off x="798689" y="4322417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Recall: 0.9770773638968482</a:t>
          </a:r>
        </a:p>
      </dsp:txBody>
      <dsp:txXfrm>
        <a:off x="798689" y="4322417"/>
        <a:ext cx="5502911" cy="691506"/>
      </dsp:txXfrm>
    </dsp:sp>
    <dsp:sp modelId="{6AA3FCE6-C5FB-484A-947A-5AC4D62FAD4F}">
      <dsp:nvSpPr>
        <dsp:cNvPr id="0" name=""/>
        <dsp:cNvSpPr/>
      </dsp:nvSpPr>
      <dsp:spPr>
        <a:xfrm>
          <a:off x="0" y="5186800"/>
          <a:ext cx="6301601" cy="69150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0E214-4BB2-46BB-8AB0-DBD0793CA3BB}">
      <dsp:nvSpPr>
        <dsp:cNvPr id="0" name=""/>
        <dsp:cNvSpPr/>
      </dsp:nvSpPr>
      <dsp:spPr>
        <a:xfrm>
          <a:off x="209180" y="5342389"/>
          <a:ext cx="380328" cy="38032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22256B-7503-49A5-A7B4-6450A2981F0C}">
      <dsp:nvSpPr>
        <dsp:cNvPr id="0" name=""/>
        <dsp:cNvSpPr/>
      </dsp:nvSpPr>
      <dsp:spPr>
        <a:xfrm>
          <a:off x="798689" y="5186800"/>
          <a:ext cx="5502911" cy="691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184" tIns="73184" rIns="73184" bIns="73184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F1-score: 0.9733587059942912</a:t>
          </a:r>
        </a:p>
      </dsp:txBody>
      <dsp:txXfrm>
        <a:off x="798689" y="5186800"/>
        <a:ext cx="5502911" cy="69150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537C-F02A-48E0-819E-A5C351006BD8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93B8-E95D-45FF-9EF9-95259284A578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4F0D-24C2-4C06-9CC6-FDE0A9A0C45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specific features from the customer data should be included in the training model to enhance prediction accuracy?</a:t>
          </a:r>
        </a:p>
      </dsp:txBody>
      <dsp:txXfrm>
        <a:off x="1058686" y="1808"/>
        <a:ext cx="9456913" cy="916611"/>
      </dsp:txXfrm>
    </dsp:sp>
    <dsp:sp modelId="{A8BFE17E-FBEF-44A5-870F-D65756B6BC3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6D37-77D3-49F8-9E9E-4DC7D16C6D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40D03-72C7-4CE6-9EF8-2ABA58EBA315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preprocessing techniques, such as scaling or encoding, are essential before fitting the KNN model?</a:t>
          </a:r>
        </a:p>
      </dsp:txBody>
      <dsp:txXfrm>
        <a:off x="1058686" y="1147573"/>
        <a:ext cx="9456913" cy="916611"/>
      </dsp:txXfrm>
    </dsp:sp>
    <dsp:sp modelId="{1B92FD03-0C22-4F81-B71D-09C6456C5A6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7B87-D1DB-4D5E-81DA-0FB3B01DCE3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E021-1EC8-4981-8C65-075FD798CB7A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How can you use techniques like cross-validation to optimize the choice of K and prevent overfitting?</a:t>
          </a:r>
        </a:p>
      </dsp:txBody>
      <dsp:txXfrm>
        <a:off x="1058686" y="2293338"/>
        <a:ext cx="9456913" cy="916611"/>
      </dsp:txXfrm>
    </dsp:sp>
    <dsp:sp modelId="{4F496671-B8B5-4F02-9E17-EF83D8E9904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B89C-98A5-4F4F-9091-36A0608DCA2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14F6-F82F-4FDC-ACAC-7E66ACB593D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What metrics will you use to evaluate the model's performance, and how do these metrics relate to the business impact of customer churn predictions?</a:t>
          </a:r>
        </a:p>
      </dsp:txBody>
      <dsp:txXfrm>
        <a:off x="1058686" y="3439103"/>
        <a:ext cx="9456913" cy="916611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537C-F02A-48E0-819E-A5C351006BD8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93B8-E95D-45FF-9EF9-95259284A578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4F0D-24C2-4C06-9CC6-FDE0A9A0C458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i="1" kern="1200" dirty="0"/>
            <a:t>What specific features from the customer data should be included in the training model to enhance prediction accuracy?</a:t>
          </a:r>
        </a:p>
      </dsp:txBody>
      <dsp:txXfrm>
        <a:off x="1437631" y="531"/>
        <a:ext cx="9077968" cy="1244702"/>
      </dsp:txXfrm>
    </dsp:sp>
    <dsp:sp modelId="{A8BFE17E-FBEF-44A5-870F-D65756B6BC37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6D37-77D3-49F8-9E9E-4DC7D16C6DE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40D03-72C7-4CE6-9EF8-2ABA58EBA315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/>
            <a:t>Satisfaction Score</a:t>
          </a:r>
          <a:r>
            <a:rPr lang="en-US" sz="2100" b="0" kern="1200" dirty="0"/>
            <a:t> would be an important factor in determining whether the customer ultimately churned from the business model, for how long one is willing to pay for a service is directly connected to one’s satisfaction with it.</a:t>
          </a:r>
          <a:endParaRPr lang="en-US" sz="2100" kern="1200" dirty="0"/>
        </a:p>
      </dsp:txBody>
      <dsp:txXfrm>
        <a:off x="1437631" y="1556410"/>
        <a:ext cx="9077968" cy="1244702"/>
      </dsp:txXfrm>
    </dsp:sp>
    <dsp:sp modelId="{1B92FD03-0C22-4F81-B71D-09C6456C5A6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7B87-D1DB-4D5E-81DA-0FB3B01DCE35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E021-1EC8-4981-8C65-075FD798CB7A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Another one is </a:t>
          </a:r>
          <a:r>
            <a:rPr lang="en-US" sz="2100" b="1" kern="1200" dirty="0"/>
            <a:t>Avg Monthly GB Download</a:t>
          </a:r>
          <a:r>
            <a:rPr lang="en-US" sz="2100" b="0" kern="1200" dirty="0"/>
            <a:t>, which indirectly measures both the reliability of the service and the importance of the said service to the customer.</a:t>
          </a:r>
          <a:endParaRPr lang="en-US" sz="2100" kern="1200" dirty="0"/>
        </a:p>
      </dsp:txBody>
      <dsp:txXfrm>
        <a:off x="1437631" y="3112289"/>
        <a:ext cx="9077968" cy="1244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BFE17E-FBEF-44A5-870F-D65756B6BC37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6D37-77D3-49F8-9E9E-4DC7D16C6DE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40D03-72C7-4CE6-9EF8-2ABA58EBA315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What preprocessing techniques, such as scaling or encoding, are essential before fitting the KNN model?</a:t>
          </a:r>
        </a:p>
      </dsp:txBody>
      <dsp:txXfrm>
        <a:off x="1509882" y="708097"/>
        <a:ext cx="9005717" cy="1307257"/>
      </dsp:txXfrm>
    </dsp:sp>
    <dsp:sp modelId="{1B92FD03-0C22-4F81-B71D-09C6456C5A6A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7B87-D1DB-4D5E-81DA-0FB3B01DCE35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E021-1EC8-4981-8C65-075FD798CB7A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Encoding</a:t>
          </a:r>
          <a:r>
            <a:rPr lang="en-US" sz="2200" b="1" kern="1200" baseline="0" dirty="0"/>
            <a:t> the data into appropriate formats</a:t>
          </a:r>
          <a:r>
            <a:rPr lang="en-US" sz="2200" b="0" kern="1200" baseline="0" dirty="0"/>
            <a:t> can ease the use of the K-neighbor classifier tool, which relies on the use of numerical data for statistical purposes.</a:t>
          </a:r>
          <a:endParaRPr lang="en-US" sz="2200" b="1" kern="1200" dirty="0"/>
        </a:p>
      </dsp:txBody>
      <dsp:txXfrm>
        <a:off x="1509882" y="2342169"/>
        <a:ext cx="9005717" cy="130725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537C-F02A-48E0-819E-A5C351006BD8}">
      <dsp:nvSpPr>
        <dsp:cNvPr id="0" name=""/>
        <dsp:cNvSpPr/>
      </dsp:nvSpPr>
      <dsp:spPr>
        <a:xfrm>
          <a:off x="0" y="708097"/>
          <a:ext cx="10515600" cy="130725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93B8-E95D-45FF-9EF9-95259284A578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4F0D-24C2-4C06-9CC6-FDE0A9A0C458}">
      <dsp:nvSpPr>
        <dsp:cNvPr id="0" name=""/>
        <dsp:cNvSpPr/>
      </dsp:nvSpPr>
      <dsp:spPr>
        <a:xfrm>
          <a:off x="1509882" y="708097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How can you use techniques like cross-validation to optimize the choice of K and prevent overfitting?</a:t>
          </a:r>
        </a:p>
      </dsp:txBody>
      <dsp:txXfrm>
        <a:off x="1509882" y="708097"/>
        <a:ext cx="9005717" cy="1307257"/>
      </dsp:txXfrm>
    </dsp:sp>
    <dsp:sp modelId="{4F496671-B8B5-4F02-9E17-EF83D8E99048}">
      <dsp:nvSpPr>
        <dsp:cNvPr id="0" name=""/>
        <dsp:cNvSpPr/>
      </dsp:nvSpPr>
      <dsp:spPr>
        <a:xfrm>
          <a:off x="0" y="2342169"/>
          <a:ext cx="10515600" cy="1307257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B89C-98A5-4F4F-9091-36A0608DCA29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14F6-F82F-4FDC-ACAC-7E66ACB593D0}">
      <dsp:nvSpPr>
        <dsp:cNvPr id="0" name=""/>
        <dsp:cNvSpPr/>
      </dsp:nvSpPr>
      <dsp:spPr>
        <a:xfrm>
          <a:off x="1509882" y="2342169"/>
          <a:ext cx="9005717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Cross-validation</a:t>
          </a:r>
          <a:r>
            <a:rPr lang="en-US" sz="2200" kern="1200" dirty="0"/>
            <a:t> provides the researcher with appropriate K-values by splitting the dataset into multiple smaller ones and constantly retesting our classifier to check for generalizations or overfitting.</a:t>
          </a:r>
        </a:p>
      </dsp:txBody>
      <dsp:txXfrm>
        <a:off x="1509882" y="2342169"/>
        <a:ext cx="9005717" cy="130725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1537C-F02A-48E0-819E-A5C351006BD8}">
      <dsp:nvSpPr>
        <dsp:cNvPr id="0" name=""/>
        <dsp:cNvSpPr/>
      </dsp:nvSpPr>
      <dsp:spPr>
        <a:xfrm>
          <a:off x="0" y="1808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2493B8-E95D-45FF-9EF9-95259284A578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404F0D-24C2-4C06-9CC6-FDE0A9A0C458}">
      <dsp:nvSpPr>
        <dsp:cNvPr id="0" name=""/>
        <dsp:cNvSpPr/>
      </dsp:nvSpPr>
      <dsp:spPr>
        <a:xfrm>
          <a:off x="1058686" y="180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1" kern="1200" dirty="0"/>
            <a:t>What metrics will you use to evaluate the model's performance, and how do these metrics relate to the business impact of customer churn predictions?</a:t>
          </a:r>
        </a:p>
      </dsp:txBody>
      <dsp:txXfrm>
        <a:off x="1058686" y="1808"/>
        <a:ext cx="9456913" cy="916611"/>
      </dsp:txXfrm>
    </dsp:sp>
    <dsp:sp modelId="{A8BFE17E-FBEF-44A5-870F-D65756B6BC37}">
      <dsp:nvSpPr>
        <dsp:cNvPr id="0" name=""/>
        <dsp:cNvSpPr/>
      </dsp:nvSpPr>
      <dsp:spPr>
        <a:xfrm>
          <a:off x="0" y="114757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C56D37-77D3-49F8-9E9E-4DC7D16C6DE8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40D03-72C7-4CE6-9EF8-2ABA58EBA315}">
      <dsp:nvSpPr>
        <dsp:cNvPr id="0" name=""/>
        <dsp:cNvSpPr/>
      </dsp:nvSpPr>
      <dsp:spPr>
        <a:xfrm>
          <a:off x="1058686" y="114757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Accuracy</a:t>
          </a:r>
          <a:r>
            <a:rPr lang="en-US" sz="2200" b="0" kern="1200" dirty="0"/>
            <a:t> checks how much of its declared values are correct overall. It is the most important out of all the metrics discussed by our professor.</a:t>
          </a:r>
          <a:endParaRPr lang="en-US" sz="2200" b="1" kern="1200" dirty="0"/>
        </a:p>
      </dsp:txBody>
      <dsp:txXfrm>
        <a:off x="1058686" y="1147573"/>
        <a:ext cx="9456913" cy="916611"/>
      </dsp:txXfrm>
    </dsp:sp>
    <dsp:sp modelId="{1B92FD03-0C22-4F81-B71D-09C6456C5A6A}">
      <dsp:nvSpPr>
        <dsp:cNvPr id="0" name=""/>
        <dsp:cNvSpPr/>
      </dsp:nvSpPr>
      <dsp:spPr>
        <a:xfrm>
          <a:off x="0" y="2293338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9C7B87-D1DB-4D5E-81DA-0FB3B01DCE35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FE021-1EC8-4981-8C65-075FD798CB7A}">
      <dsp:nvSpPr>
        <dsp:cNvPr id="0" name=""/>
        <dsp:cNvSpPr/>
      </dsp:nvSpPr>
      <dsp:spPr>
        <a:xfrm>
          <a:off x="1058686" y="2293338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Recall</a:t>
          </a:r>
          <a:r>
            <a:rPr lang="en-US" sz="2200" b="0" kern="1200" dirty="0"/>
            <a:t> and </a:t>
          </a:r>
          <a:r>
            <a:rPr lang="en-US" sz="2200" b="1" kern="1200" dirty="0"/>
            <a:t>precision</a:t>
          </a:r>
          <a:r>
            <a:rPr lang="en-US" sz="2200" b="0" kern="1200" dirty="0"/>
            <a:t> check for the specific truthiness of its predicted positive and negative values for each test row.</a:t>
          </a:r>
          <a:endParaRPr lang="en-US" sz="2200" b="1" kern="1200" dirty="0"/>
        </a:p>
      </dsp:txBody>
      <dsp:txXfrm>
        <a:off x="1058686" y="2293338"/>
        <a:ext cx="9456913" cy="916611"/>
      </dsp:txXfrm>
    </dsp:sp>
    <dsp:sp modelId="{4F496671-B8B5-4F02-9E17-EF83D8E99048}">
      <dsp:nvSpPr>
        <dsp:cNvPr id="0" name=""/>
        <dsp:cNvSpPr/>
      </dsp:nvSpPr>
      <dsp:spPr>
        <a:xfrm>
          <a:off x="0" y="3439103"/>
          <a:ext cx="10515600" cy="916611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8BB89C-98A5-4F4F-9091-36A0608DCA29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14F6-F82F-4FDC-ACAC-7E66ACB593D0}">
      <dsp:nvSpPr>
        <dsp:cNvPr id="0" name=""/>
        <dsp:cNvSpPr/>
      </dsp:nvSpPr>
      <dsp:spPr>
        <a:xfrm>
          <a:off x="1058686" y="3439103"/>
          <a:ext cx="94569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Finally, </a:t>
          </a:r>
          <a:r>
            <a:rPr lang="en-US" sz="2200" b="1" kern="1200" dirty="0"/>
            <a:t>F-1 scores</a:t>
          </a:r>
          <a:r>
            <a:rPr lang="en-US" sz="2200" b="0" kern="1200" dirty="0"/>
            <a:t> were developed to simplify the use of recall and precision scores into a single metric.</a:t>
          </a:r>
          <a:endParaRPr lang="en-US" sz="2200" kern="1200" dirty="0"/>
        </a:p>
      </dsp:txBody>
      <dsp:txXfrm>
        <a:off x="1058686" y="3439103"/>
        <a:ext cx="94569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0EE969-72E4-452C-A9BA-E36025921644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DA8097-0287-47D5-A5AD-642C2F68F143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u="sng" kern="1200"/>
            <a:t>Assignment of Returned Elements from TTS</a:t>
          </a:r>
          <a:endParaRPr lang="en-US" sz="3200" kern="1200"/>
        </a:p>
      </dsp:txBody>
      <dsp:txXfrm>
        <a:off x="608661" y="692298"/>
        <a:ext cx="4508047" cy="2799040"/>
      </dsp:txXfrm>
    </dsp:sp>
    <dsp:sp modelId="{784C27F8-AC6A-4AB1-A2F2-85F2D2DC5955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E33CD-47ED-4D06-AB95-75C069FDB8B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This function will output four elements, which we will respectively assign to `X_train`, `X_test`, `y_train` and `y_test`.</a:t>
          </a:r>
        </a:p>
      </dsp:txBody>
      <dsp:txXfrm>
        <a:off x="6331365" y="692298"/>
        <a:ext cx="4508047" cy="27990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8E138-8DB1-401A-A28B-7B582D48FE82}">
      <dsp:nvSpPr>
        <dsp:cNvPr id="0" name=""/>
        <dsp:cNvSpPr/>
      </dsp:nvSpPr>
      <dsp:spPr>
        <a:xfrm>
          <a:off x="0" y="3291729"/>
          <a:ext cx="6666833" cy="2159731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We chose </a:t>
          </a:r>
          <a:r>
            <a:rPr lang="en-US" sz="4500" b="1" kern="1200" dirty="0"/>
            <a:t>25%</a:t>
          </a:r>
          <a:r>
            <a:rPr lang="en-US" sz="4500" kern="1200" dirty="0"/>
            <a:t> of the data set as our test size.</a:t>
          </a:r>
        </a:p>
      </dsp:txBody>
      <dsp:txXfrm>
        <a:off x="0" y="3291729"/>
        <a:ext cx="6666833" cy="2159731"/>
      </dsp:txXfrm>
    </dsp:sp>
    <dsp:sp modelId="{BCBF3CFC-E6A5-49CE-B54F-8B7FB9B20BB1}">
      <dsp:nvSpPr>
        <dsp:cNvPr id="0" name=""/>
        <dsp:cNvSpPr/>
      </dsp:nvSpPr>
      <dsp:spPr>
        <a:xfrm rot="10800000">
          <a:off x="0" y="2459"/>
          <a:ext cx="6666833" cy="3321666"/>
        </a:xfrm>
        <a:prstGeom prst="upArrowCallou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20040" tIns="320040" rIns="320040" bIns="32004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u="sng" kern="1200"/>
            <a:t>Chosen Test Size</a:t>
          </a:r>
          <a:endParaRPr lang="en-US" sz="4500" kern="1200"/>
        </a:p>
      </dsp:txBody>
      <dsp:txXfrm rot="10800000">
        <a:off x="0" y="2459"/>
        <a:ext cx="6666833" cy="215831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6B8F1-3C5D-4CC9-A065-CD95C09EFAF0}">
      <dsp:nvSpPr>
        <dsp:cNvPr id="0" name=""/>
        <dsp:cNvSpPr/>
      </dsp:nvSpPr>
      <dsp:spPr>
        <a:xfrm>
          <a:off x="0" y="331867"/>
          <a:ext cx="6245265" cy="2253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715807-F6C4-4A8B-A5CF-3B0AB2C4B7D8}">
      <dsp:nvSpPr>
        <dsp:cNvPr id="0" name=""/>
        <dsp:cNvSpPr/>
      </dsp:nvSpPr>
      <dsp:spPr>
        <a:xfrm>
          <a:off x="681594" y="838838"/>
          <a:ext cx="1239263" cy="12392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A21D71-952F-4B12-BAD0-DBF3889D8A4D}">
      <dsp:nvSpPr>
        <dsp:cNvPr id="0" name=""/>
        <dsp:cNvSpPr/>
      </dsp:nvSpPr>
      <dsp:spPr>
        <a:xfrm>
          <a:off x="2602452" y="331867"/>
          <a:ext cx="3642812" cy="225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64" tIns="238464" rIns="238464" bIns="238464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This is the third step in training a predictive model for customer churn.</a:t>
          </a:r>
        </a:p>
      </dsp:txBody>
      <dsp:txXfrm>
        <a:off x="2602452" y="331867"/>
        <a:ext cx="3642812" cy="2253205"/>
      </dsp:txXfrm>
    </dsp:sp>
    <dsp:sp modelId="{6DADEF0C-A95C-4609-BC90-75E0BDBD2093}">
      <dsp:nvSpPr>
        <dsp:cNvPr id="0" name=""/>
        <dsp:cNvSpPr/>
      </dsp:nvSpPr>
      <dsp:spPr>
        <a:xfrm>
          <a:off x="0" y="3004274"/>
          <a:ext cx="6245265" cy="22532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350671-3C95-472C-9815-B1118D37059B}">
      <dsp:nvSpPr>
        <dsp:cNvPr id="0" name=""/>
        <dsp:cNvSpPr/>
      </dsp:nvSpPr>
      <dsp:spPr>
        <a:xfrm>
          <a:off x="681594" y="3511245"/>
          <a:ext cx="1239263" cy="12392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118EB1-203F-415B-9451-2C1D1A2E3DBD}">
      <dsp:nvSpPr>
        <dsp:cNvPr id="0" name=""/>
        <dsp:cNvSpPr/>
      </dsp:nvSpPr>
      <dsp:spPr>
        <a:xfrm>
          <a:off x="2602452" y="3004274"/>
          <a:ext cx="3642812" cy="2253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8464" tIns="238464" rIns="238464" bIns="238464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We will initially choose the </a:t>
          </a:r>
          <a:r>
            <a:rPr lang="en-US" sz="1800" b="1" kern="1200"/>
            <a:t>K-value </a:t>
          </a:r>
          <a:r>
            <a:rPr lang="en-US" sz="1800" kern="1200"/>
            <a:t>of 40, a nice round number that can capture the complexity of the data set we have acquired regarding this telecommunications company.</a:t>
          </a:r>
        </a:p>
      </dsp:txBody>
      <dsp:txXfrm>
        <a:off x="2602452" y="3004274"/>
        <a:ext cx="3642812" cy="22532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46162-4958-4A13-B54E-070D347B2706}">
      <dsp:nvSpPr>
        <dsp:cNvPr id="0" name=""/>
        <dsp:cNvSpPr/>
      </dsp:nvSpPr>
      <dsp:spPr>
        <a:xfrm>
          <a:off x="68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B8A7D-F825-47F3-8C63-481ED5384C25}">
      <dsp:nvSpPr>
        <dsp:cNvPr id="0" name=""/>
        <dsp:cNvSpPr/>
      </dsp:nvSpPr>
      <dsp:spPr>
        <a:xfrm>
          <a:off x="91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6926A-ED83-418D-BBEF-04390B20C759}">
      <dsp:nvSpPr>
        <dsp:cNvPr id="0" name=""/>
        <dsp:cNvSpPr/>
      </dsp:nvSpPr>
      <dsp:spPr>
        <a:xfrm>
          <a:off x="33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Preprocessing</a:t>
          </a:r>
        </a:p>
      </dsp:txBody>
      <dsp:txXfrm>
        <a:off x="333914" y="2456402"/>
        <a:ext cx="1800000" cy="720000"/>
      </dsp:txXfrm>
    </dsp:sp>
    <dsp:sp modelId="{52F0F233-249A-4A12-979D-4044FECCA95D}">
      <dsp:nvSpPr>
        <dsp:cNvPr id="0" name=""/>
        <dsp:cNvSpPr/>
      </dsp:nvSpPr>
      <dsp:spPr>
        <a:xfrm>
          <a:off x="279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2B2B0-711A-4CFF-B03F-C5B4B164EAC2}">
      <dsp:nvSpPr>
        <dsp:cNvPr id="0" name=""/>
        <dsp:cNvSpPr/>
      </dsp:nvSpPr>
      <dsp:spPr>
        <a:xfrm>
          <a:off x="303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48D21-3511-446A-AB0B-CE13DD0DC043}">
      <dsp:nvSpPr>
        <dsp:cNvPr id="0" name=""/>
        <dsp:cNvSpPr/>
      </dsp:nvSpPr>
      <dsp:spPr>
        <a:xfrm>
          <a:off x="244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Data Splitting</a:t>
          </a:r>
        </a:p>
      </dsp:txBody>
      <dsp:txXfrm>
        <a:off x="2448914" y="2456402"/>
        <a:ext cx="1800000" cy="720000"/>
      </dsp:txXfrm>
    </dsp:sp>
    <dsp:sp modelId="{7227054B-0BE0-4DD6-A6DF-8423BFF7F472}">
      <dsp:nvSpPr>
        <dsp:cNvPr id="0" name=""/>
        <dsp:cNvSpPr/>
      </dsp:nvSpPr>
      <dsp:spPr>
        <a:xfrm>
          <a:off x="491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2C2C80-FCEC-4733-93F4-FC758FA6596D}">
      <dsp:nvSpPr>
        <dsp:cNvPr id="0" name=""/>
        <dsp:cNvSpPr/>
      </dsp:nvSpPr>
      <dsp:spPr>
        <a:xfrm>
          <a:off x="514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42784-9E66-499F-9646-586614A74FBB}">
      <dsp:nvSpPr>
        <dsp:cNvPr id="0" name=""/>
        <dsp:cNvSpPr/>
      </dsp:nvSpPr>
      <dsp:spPr>
        <a:xfrm>
          <a:off x="456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Choosing K Value</a:t>
          </a:r>
        </a:p>
      </dsp:txBody>
      <dsp:txXfrm>
        <a:off x="4563914" y="2456402"/>
        <a:ext cx="1800000" cy="720000"/>
      </dsp:txXfrm>
    </dsp:sp>
    <dsp:sp modelId="{D08948F5-E9AA-48F4-822C-2CD9681CE300}">
      <dsp:nvSpPr>
        <dsp:cNvPr id="0" name=""/>
        <dsp:cNvSpPr/>
      </dsp:nvSpPr>
      <dsp:spPr>
        <a:xfrm>
          <a:off x="7029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C98B16-A83B-4F9A-9DE6-F578FE7EE612}">
      <dsp:nvSpPr>
        <dsp:cNvPr id="0" name=""/>
        <dsp:cNvSpPr/>
      </dsp:nvSpPr>
      <dsp:spPr>
        <a:xfrm>
          <a:off x="7263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8FFFBE-A78F-4E97-BDF7-062F6682EDA5}">
      <dsp:nvSpPr>
        <dsp:cNvPr id="0" name=""/>
        <dsp:cNvSpPr/>
      </dsp:nvSpPr>
      <dsp:spPr>
        <a:xfrm>
          <a:off x="6678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Training</a:t>
          </a:r>
        </a:p>
      </dsp:txBody>
      <dsp:txXfrm>
        <a:off x="6678914" y="2456402"/>
        <a:ext cx="1800000" cy="720000"/>
      </dsp:txXfrm>
    </dsp:sp>
    <dsp:sp modelId="{C68FD831-A078-472D-98EE-BBBDDA84E2AE}">
      <dsp:nvSpPr>
        <dsp:cNvPr id="0" name=""/>
        <dsp:cNvSpPr/>
      </dsp:nvSpPr>
      <dsp:spPr>
        <a:xfrm>
          <a:off x="9144914" y="1016402"/>
          <a:ext cx="1098000" cy="109800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0603BF-0F02-457F-92EA-30AFE8D703FC}">
      <dsp:nvSpPr>
        <dsp:cNvPr id="0" name=""/>
        <dsp:cNvSpPr/>
      </dsp:nvSpPr>
      <dsp:spPr>
        <a:xfrm>
          <a:off x="9378914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54BB12-FC81-4F09-B006-60D2A0F85DC1}">
      <dsp:nvSpPr>
        <dsp:cNvPr id="0" name=""/>
        <dsp:cNvSpPr/>
      </dsp:nvSpPr>
      <dsp:spPr>
        <a:xfrm>
          <a:off x="8793914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kern="1200"/>
            <a:t>Model Evaluation</a:t>
          </a:r>
        </a:p>
      </dsp:txBody>
      <dsp:txXfrm>
        <a:off x="8793914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a/38965928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uter Computing Information · Free photo on Pixabay">
            <a:extLst>
              <a:ext uri="{FF2B5EF4-FFF2-40B4-BE49-F238E27FC236}">
                <a16:creationId xmlns:a16="http://schemas.microsoft.com/office/drawing/2014/main" id="{6188206A-6DF5-CFDF-9C05-13F59B07A9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616"/>
          <a:stretch/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0" name="Freeform: Shape 19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400"/>
              <a:t>Predicting Customer Churn using K-Nearest Neighbors (KNN)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000"/>
              <a:t>Luis Anton P. Imperial</a:t>
            </a:r>
            <a:br>
              <a:rPr lang="en-US" sz="2000"/>
            </a:br>
            <a:r>
              <a:rPr lang="en-US" sz="2000"/>
              <a:t>BCS32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698762-DE3B-C1C2-EEE1-2C93433C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Preprocessing: Conversion of PaymentMethod values</a:t>
            </a:r>
          </a:p>
        </p:txBody>
      </p:sp>
      <p:pic>
        <p:nvPicPr>
          <p:cNvPr id="6" name="Content Placeholder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E743AAF5-13DF-9793-8ECF-BF19078667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1432927"/>
            <a:ext cx="11139778" cy="150387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A40B1-BED6-53EA-5728-E3A50071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Former Value | New Value</a:t>
            </a:r>
          </a:p>
          <a:p>
            <a:r>
              <a:rPr lang="en-US" sz="1700" dirty="0"/>
              <a:t>-----|-----</a:t>
            </a:r>
          </a:p>
          <a:p>
            <a:r>
              <a:rPr lang="en-US" sz="1700" dirty="0"/>
              <a:t>Bank Withdrawal | 0</a:t>
            </a:r>
          </a:p>
          <a:p>
            <a:r>
              <a:rPr lang="en-US" sz="1700" dirty="0"/>
              <a:t>Credit Card | 1</a:t>
            </a:r>
          </a:p>
          <a:p>
            <a:r>
              <a:rPr lang="en-US" sz="1700" dirty="0"/>
              <a:t>Mailed Check |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1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893285-855B-257D-9285-A5782378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 fontScale="90000"/>
          </a:bodyPr>
          <a:lstStyle/>
          <a:p>
            <a:r>
              <a:rPr lang="en-US" dirty="0"/>
              <a:t>Data Preprocessing:</a:t>
            </a:r>
            <a:br>
              <a:rPr lang="en-US" dirty="0"/>
            </a:br>
            <a:r>
              <a:rPr lang="en-US" dirty="0"/>
              <a:t>Conversion of letters in Customer ID to numbers</a:t>
            </a:r>
            <a:br>
              <a:rPr lang="en-US" dirty="0"/>
            </a:br>
            <a:endParaRPr lang="en-P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0E4A1-D106-0264-B363-2CB295FB1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PH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convert_alphanumeric_id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108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"""Converts alphanumeric ID to a numeric ID, handles purely numeric IDs, and removes hyphens.</a:t>
            </a:r>
            <a:endParaRPr lang="en-P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 """</a:t>
            </a:r>
            <a:endParaRPr lang="en-P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not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isinstance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PH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customer_id.replace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  </a:t>
            </a:r>
            <a:r>
              <a:rPr lang="en-PH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Remove hyphens</a:t>
            </a:r>
            <a:endParaRPr lang="en-P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isinstance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PH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''</a:t>
            </a:r>
            <a:endParaRPr lang="en-P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char </a:t>
            </a:r>
            <a:r>
              <a:rPr lang="en-PH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customer_id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char.isalpha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</a:t>
            </a:r>
            <a:r>
              <a:rPr lang="en-PH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str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ord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char.upper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 - </a:t>
            </a:r>
            <a:r>
              <a:rPr lang="en-PH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64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zfill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else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    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+= char</a:t>
            </a: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   </a:t>
            </a:r>
            <a:r>
              <a:rPr lang="en-PH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PH" b="0" dirty="0">
                <a:solidFill>
                  <a:srgbClr val="257693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PH" b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Apply the function to the 'Customer ID' column</a:t>
            </a:r>
            <a:endParaRPr lang="en-PH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dataset[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'Customer ID'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 = dataset[</a:t>
            </a:r>
            <a:r>
              <a:rPr lang="en-PH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'Customer ID'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].apply(</a:t>
            </a:r>
            <a:r>
              <a:rPr lang="en-PH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convert_alphanumeric_id</a:t>
            </a:r>
            <a:r>
              <a:rPr lang="en-PH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10388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3ADEAE5-B080-4DEC-819A-00E41A93F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9FB580A-BA0E-4D5E-90F4-C42767A78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8DB4C-C213-082C-0AA3-AD1EE2C7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6275" y="3655371"/>
            <a:ext cx="9679449" cy="1463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Preprocessing:</a:t>
            </a:r>
            <a:b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Assigning dataset columns to X and y variables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F91027-6881-5544-3A1F-FD0E6ED5DC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0005" y="882578"/>
            <a:ext cx="11111988" cy="2772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585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9EF2385-43E7-5B14-943F-04C60048A7DE}"/>
              </a:ext>
            </a:extLst>
          </p:cNvPr>
          <p:cNvSpPr/>
          <p:nvPr/>
        </p:nvSpPr>
        <p:spPr>
          <a:xfrm>
            <a:off x="3371849" y="1924820"/>
            <a:ext cx="1285875" cy="93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058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US" sz="7200"/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A865-7FF8-9B91-EE75-66CD58B5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4400" b="1" dirty="0">
                <a:ea typeface="+mn-lt"/>
                <a:cs typeface="+mn-lt"/>
              </a:rPr>
              <a:t>Splitting the dataset into the training set and the test set</a:t>
            </a:r>
            <a:r>
              <a:rPr lang="en-US" sz="4400" dirty="0">
                <a:ea typeface="+mn-lt"/>
                <a:cs typeface="+mn-lt"/>
              </a:rPr>
              <a:t> is a core part of the process of creating a prediction machine.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894755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Data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A865-7FF8-9B91-EE75-66CD58B5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None/>
            </a:pPr>
            <a:r>
              <a:rPr lang="en-US" sz="3600" dirty="0">
                <a:solidFill>
                  <a:schemeClr val="tx2"/>
                </a:solidFill>
                <a:ea typeface="+mn-lt"/>
                <a:cs typeface="+mn-lt"/>
              </a:rPr>
              <a:t>We will be importing the incredibly useful `</a:t>
            </a:r>
            <a:r>
              <a:rPr lang="en-US" sz="3600" dirty="0" err="1">
                <a:solidFill>
                  <a:schemeClr val="tx2"/>
                </a:solidFill>
                <a:ea typeface="+mn-lt"/>
                <a:cs typeface="+mn-lt"/>
              </a:rPr>
              <a:t>train_test_split</a:t>
            </a:r>
            <a:r>
              <a:rPr lang="en-US" sz="3600" dirty="0">
                <a:solidFill>
                  <a:schemeClr val="tx2"/>
                </a:solidFill>
                <a:ea typeface="+mn-lt"/>
                <a:cs typeface="+mn-lt"/>
              </a:rPr>
              <a:t>` function from the `</a:t>
            </a:r>
            <a:r>
              <a:rPr lang="en-US" sz="3600" dirty="0" err="1">
                <a:solidFill>
                  <a:schemeClr val="tx2"/>
                </a:solidFill>
                <a:ea typeface="+mn-lt"/>
                <a:cs typeface="+mn-lt"/>
              </a:rPr>
              <a:t>model_selection</a:t>
            </a:r>
            <a:r>
              <a:rPr lang="en-US" sz="3600" dirty="0">
                <a:solidFill>
                  <a:schemeClr val="tx2"/>
                </a:solidFill>
                <a:ea typeface="+mn-lt"/>
                <a:cs typeface="+mn-lt"/>
              </a:rPr>
              <a:t>` package of SciKit Learn.</a:t>
            </a:r>
            <a:endParaRPr lang="en-US" sz="3600" dirty="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06769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Splitting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3137807E-F98C-F64D-8230-A5DE01C135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13657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389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Data Splitting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96028136-49DF-6B96-882C-D6DC3CBDE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05702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353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A11F-53F4-8FDA-1904-60B8957B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/>
              <a:t>Data Splitting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BA1EF347-8F46-CF0D-6C4E-68E57A3F8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3087"/>
          <a:stretch/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7299085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C506-A203-0D35-73C3-9DFC6D495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Splitting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71CDC453-0C53-A30A-8366-322261408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325301"/>
            <a:ext cx="7225748" cy="4207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86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83EDF-F691-D6E2-CD54-AC62A2034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76400"/>
            <a:ext cx="3810000" cy="3505200"/>
          </a:xfrm>
        </p:spPr>
        <p:txBody>
          <a:bodyPr anchor="t">
            <a:normAutofit/>
          </a:bodyPr>
          <a:lstStyle/>
          <a:p>
            <a:r>
              <a:rPr lang="en-US" sz="4000">
                <a:ea typeface="+mj-lt"/>
                <a:cs typeface="+mj-lt"/>
              </a:rPr>
              <a:t>Case Study: Predicting Customer Churn Using K-Nearest Neighbors (KNN) Algorithm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36A6A-D6FD-42EB-D7F6-946E6E16B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4" y="1676400"/>
            <a:ext cx="5638796" cy="350520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dirty="0">
                <a:solidFill>
                  <a:schemeClr val="tx1">
                    <a:alpha val="55000"/>
                  </a:schemeClr>
                </a:solidFill>
                <a:ea typeface="+mn-lt"/>
                <a:cs typeface="+mn-lt"/>
              </a:rPr>
              <a:t>Customer churn, or the rate at which customers stop doing business with a company, is a critical concern for many businesses. Understanding which customers are likely to leave can help organizations implement retention strategies. In this case study, we will use the K-Nearest Neighbors (KNN) algorithm to predict customer churn based on a dataset from a telecommunications company.</a:t>
            </a:r>
            <a:endParaRPr lang="en-US" sz="2400">
              <a:solidFill>
                <a:schemeClr val="tx1">
                  <a:alpha val="5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980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9EF2385-43E7-5B14-943F-04C60048A7DE}"/>
              </a:ext>
            </a:extLst>
          </p:cNvPr>
          <p:cNvSpPr/>
          <p:nvPr/>
        </p:nvSpPr>
        <p:spPr>
          <a:xfrm>
            <a:off x="5453062" y="1924820"/>
            <a:ext cx="1285875" cy="93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89071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813FA-EEAA-07D8-4F9B-1C90893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7400"/>
              <a:t>Choosing K Value</a:t>
            </a:r>
            <a:endParaRPr lang="en-PH" sz="740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D3E156-68C3-B8C8-B76E-5B242BA692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2698954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4701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BEF065-D26F-3864-2E95-DC75E4B28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Choosing a K-Value:</a:t>
            </a:r>
            <a:b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r>
              <a:rPr lang="en-US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Coming to Terms with our Chosen Value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D6D3-1A4A-82B3-6BB7-B0BC4C841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0" y="963507"/>
            <a:ext cx="6250940" cy="383709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/>
            <a:r>
              <a:rPr lang="en-US" sz="3600" dirty="0"/>
              <a:t>According to a user on the Stack Overflow forum</a:t>
            </a:r>
            <a:r>
              <a:rPr lang="en-US" sz="3600" baseline="30000" dirty="0"/>
              <a:t>[1]</a:t>
            </a:r>
            <a:r>
              <a:rPr lang="en-US" sz="3600" dirty="0"/>
              <a:t>, "a general rule of thumb in choosing the value of </a:t>
            </a:r>
            <a:r>
              <a:rPr lang="en-US" sz="3600" b="1" dirty="0"/>
              <a:t>k</a:t>
            </a:r>
            <a:r>
              <a:rPr lang="en-US" sz="3600" dirty="0"/>
              <a:t> is </a:t>
            </a:r>
            <a:r>
              <a:rPr lang="en-US" sz="3600" b="1" dirty="0"/>
              <a:t>k = sqrt(N)/2</a:t>
            </a:r>
            <a:r>
              <a:rPr lang="en-US" sz="3600" dirty="0"/>
              <a:t>, where </a:t>
            </a:r>
            <a:r>
              <a:rPr lang="en-US" sz="3600" b="1" dirty="0"/>
              <a:t>N</a:t>
            </a:r>
            <a:r>
              <a:rPr lang="en-US" sz="3600" dirty="0"/>
              <a:t> stands for the </a:t>
            </a:r>
            <a:r>
              <a:rPr lang="en-US" sz="3600" b="1" dirty="0"/>
              <a:t>number of samples in your training dataset.</a:t>
            </a:r>
            <a:r>
              <a:rPr lang="en-US" sz="3600" dirty="0"/>
              <a:t>"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6B6950-326C-3375-B07B-D25D68E850C6}"/>
              </a:ext>
            </a:extLst>
          </p:cNvPr>
          <p:cNvSpPr txBox="1"/>
          <p:nvPr/>
        </p:nvSpPr>
        <p:spPr>
          <a:xfrm>
            <a:off x="4976030" y="3589866"/>
            <a:ext cx="6250940" cy="23046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aseline="30000" dirty="0"/>
              <a:t>[1]</a:t>
            </a:r>
            <a:r>
              <a:rPr lang="en-US" sz="2000" dirty="0"/>
              <a:t> Stack Overflow. Retrieved from </a:t>
            </a:r>
            <a:r>
              <a:rPr lang="en-US" sz="2000" dirty="0">
                <a:hlinkClick r:id="rId2"/>
              </a:rPr>
              <a:t>https://stackoverflow.com/a/38965928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37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14D2B-8819-D226-2E14-4DD73854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Choosing a K-Value:</a:t>
            </a:r>
            <a:br>
              <a:rPr lang="en-US" sz="3600">
                <a:solidFill>
                  <a:schemeClr val="tx2"/>
                </a:solidFill>
              </a:rPr>
            </a:br>
            <a:r>
              <a:rPr lang="en-US" sz="3600">
                <a:solidFill>
                  <a:schemeClr val="tx2"/>
                </a:solidFill>
              </a:rPr>
              <a:t>How Not to Get K</a:t>
            </a:r>
            <a:endParaRPr lang="en-PH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EAFF-C12B-01D5-8BDB-D83DF6303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There are 10,043 rows of customers in our data set, and typing `sqrt(7043)/2` into a calculator yields `50.1073846853`.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We can round this down by the tens place to simply `50`.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*But wait!*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There aren't 10,043 customers *in our training set*.</a:t>
            </a:r>
            <a:endParaRPr lang="en-PH" sz="2400" dirty="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816491D0-AAA8-7755-706E-07946DC0E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7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FEE6E-AA4D-B6DD-7941-FEC66A94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1734" y="259863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Choosing a K-Value:</a:t>
            </a:r>
            <a:br>
              <a:rPr lang="en-US" sz="4000" dirty="0"/>
            </a:br>
            <a:r>
              <a:rPr lang="en-US" sz="4000" dirty="0"/>
              <a:t>How We Got K</a:t>
            </a:r>
            <a:endParaRPr lang="en-PH" sz="4000" dirty="0"/>
          </a:p>
        </p:txBody>
      </p:sp>
      <p:pic>
        <p:nvPicPr>
          <p:cNvPr id="7" name="Graphic 6" descr="Dictionary Remove">
            <a:extLst>
              <a:ext uri="{FF2B5EF4-FFF2-40B4-BE49-F238E27FC236}">
                <a16:creationId xmlns:a16="http://schemas.microsoft.com/office/drawing/2014/main" id="{3EDA9054-A655-1B36-2BC5-86849645E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D1763-38BC-0CD2-B74A-855D95232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1735" y="2660338"/>
            <a:ext cx="9423317" cy="38206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When we invoked the `</a:t>
            </a:r>
            <a:r>
              <a:rPr lang="en-US" sz="3200" dirty="0" err="1"/>
              <a:t>train_test_split</a:t>
            </a:r>
            <a:r>
              <a:rPr lang="en-US" sz="3200" dirty="0"/>
              <a:t>` function earlier, we configured the `</a:t>
            </a:r>
            <a:r>
              <a:rPr lang="en-US" sz="3200" dirty="0" err="1"/>
              <a:t>test_size</a:t>
            </a:r>
            <a:r>
              <a:rPr lang="en-US" sz="3200" dirty="0"/>
              <a:t>` to `0.25`, meaning only 75% of the dataset is for training purposes.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7,043 * 0.75 = 7532.25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sqrt(7532.25)/2 = 43.3942680547 = `40`</a:t>
            </a:r>
            <a:endParaRPr lang="en-PH" sz="3200" dirty="0"/>
          </a:p>
        </p:txBody>
      </p:sp>
      <p:pic>
        <p:nvPicPr>
          <p:cNvPr id="9" name="Graphic 8" descr="Dictionary Remove">
            <a:extLst>
              <a:ext uri="{FF2B5EF4-FFF2-40B4-BE49-F238E27FC236}">
                <a16:creationId xmlns:a16="http://schemas.microsoft.com/office/drawing/2014/main" id="{6C67EF9F-4D39-4191-92BA-4D0A9CF68D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38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AE710C54-D28F-80D7-5405-C5A5F82E9D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975" r="1" b="8513"/>
          <a:stretch/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F8CEA-CE19-80AD-3AB1-5B01AC847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8" y="4121944"/>
            <a:ext cx="7927785" cy="162066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Our Chosen Value of 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D9B42-BA5F-EACF-9CBF-72F00F1A6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5778" y="5779922"/>
            <a:ext cx="7942381" cy="618479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0" indent="0" algn="r">
              <a:buNone/>
            </a:pPr>
            <a:r>
              <a:rPr lang="en-US" sz="19600" b="1" dirty="0">
                <a:solidFill>
                  <a:srgbClr val="FFFFFF"/>
                </a:solidFill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650903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9EF2385-43E7-5B14-943F-04C60048A7DE}"/>
              </a:ext>
            </a:extLst>
          </p:cNvPr>
          <p:cNvSpPr/>
          <p:nvPr/>
        </p:nvSpPr>
        <p:spPr>
          <a:xfrm>
            <a:off x="7485919" y="1924820"/>
            <a:ext cx="1285875" cy="93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7564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83EC3-C5F1-2544-ABD0-F22AEB73C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en-US" sz="4000" dirty="0"/>
              <a:t>Model Training:</a:t>
            </a:r>
            <a:br>
              <a:rPr lang="en-US" sz="4000" dirty="0"/>
            </a:br>
            <a:r>
              <a:rPr lang="en-US" sz="4000" dirty="0"/>
              <a:t>Feature Scaling</a:t>
            </a:r>
            <a:endParaRPr lang="en-PH" sz="4000" dirty="0"/>
          </a:p>
        </p:txBody>
      </p:sp>
      <p:pic>
        <p:nvPicPr>
          <p:cNvPr id="7" name="Graphic 6" descr="Paste">
            <a:extLst>
              <a:ext uri="{FF2B5EF4-FFF2-40B4-BE49-F238E27FC236}">
                <a16:creationId xmlns:a16="http://schemas.microsoft.com/office/drawing/2014/main" id="{3902EBC6-ED79-9A8D-1E8B-F810EC17BB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9E8A6-3AE8-67BC-8F13-CD52363C4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will be importing the `StandardScaler` function from SciKit-Learn to transform and fit our `X_train` and `X_test` variables.</a:t>
            </a:r>
            <a:endParaRPr lang="en-PH" sz="2000"/>
          </a:p>
        </p:txBody>
      </p:sp>
      <p:pic>
        <p:nvPicPr>
          <p:cNvPr id="9" name="Graphic 8" descr="Paste">
            <a:extLst>
              <a:ext uri="{FF2B5EF4-FFF2-40B4-BE49-F238E27FC236}">
                <a16:creationId xmlns:a16="http://schemas.microsoft.com/office/drawing/2014/main" id="{6D38C87A-A5F8-4CAD-9EE8-0E110BDDB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816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C04761-29B1-BCB2-7FEA-20B366673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Model Training:</a:t>
            </a:r>
            <a:br>
              <a:rPr lang="en-US" sz="2800"/>
            </a:br>
            <a:r>
              <a:rPr lang="en-US" sz="2800"/>
              <a:t>Feature Scaling</a:t>
            </a:r>
            <a:endParaRPr lang="en-PH" sz="28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4C66927-8AA2-EFC2-39EF-03158C384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endParaRPr lang="en-US" sz="170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6931E4D-327B-17E0-6B8D-6F27B3664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184" y="1385772"/>
            <a:ext cx="6922008" cy="418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927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E078-C605-2E8E-0AAC-80DBD7E4D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PH" sz="3200"/>
              <a:t>Model Training:</a:t>
            </a:r>
            <a:br>
              <a:rPr lang="en-PH" sz="3200"/>
            </a:br>
            <a:r>
              <a:rPr lang="en-PH" sz="3200"/>
              <a:t>Shapes of Newly-Trained Data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3C2BEBC5-1EFA-07D9-7B90-116288E3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623" r="29432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8C9E-9EDA-410A-C2A3-1FF6A23DBC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As seen below, the dataset has:</a:t>
            </a:r>
          </a:p>
          <a:p>
            <a:r>
              <a:rPr lang="en-US" sz="2000"/>
              <a:t>2 dimensions, with each D consisting of:</a:t>
            </a:r>
          </a:p>
          <a:p>
            <a:r>
              <a:rPr lang="en-US" sz="2000"/>
              <a:t> 7,532 elements, with</a:t>
            </a:r>
          </a:p>
          <a:p>
            <a:r>
              <a:rPr lang="en-US" sz="2000"/>
              <a:t> 4 values within.</a:t>
            </a:r>
          </a:p>
          <a:p>
            <a:pPr marL="0" indent="0">
              <a:buNone/>
            </a:pPr>
            <a:r>
              <a:rPr lang="en-US" sz="2000"/>
              <a:t>The latter is applicable only to the X set of variables, as we imported 4 columns worth of data onto them.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438225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24C3D8-522C-2420-76A1-1B5EB441E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Autofit/>
          </a:bodyPr>
          <a:lstStyle/>
          <a:p>
            <a:r>
              <a:rPr lang="en-US" sz="5400" b="1" dirty="0">
                <a:solidFill>
                  <a:schemeClr val="tx2"/>
                </a:solidFill>
              </a:rPr>
              <a:t>Objective of Case Study</a:t>
            </a:r>
          </a:p>
        </p:txBody>
      </p:sp>
      <p:pic>
        <p:nvPicPr>
          <p:cNvPr id="7" name="Graphic 6" descr="Bullseye">
            <a:extLst>
              <a:ext uri="{FF2B5EF4-FFF2-40B4-BE49-F238E27FC236}">
                <a16:creationId xmlns:a16="http://schemas.microsoft.com/office/drawing/2014/main" id="{A870145D-12DA-E0CD-B4ED-FEC077C64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2D48C-E557-0B99-23FB-5B8D0F2BD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2"/>
                </a:solidFill>
                <a:ea typeface="+mn-lt"/>
                <a:cs typeface="+mn-lt"/>
              </a:rPr>
              <a:t>The goal of this case study is to use the KNN algorithm to predict whether a customer will churn based on their attributes, such as age, account length, service usage, and payment method.</a:t>
            </a:r>
            <a:endParaRPr lang="en-US" sz="3200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114089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F4C891B-62D0-4250-AEB7-0F42BAD78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024829-198B-F342-774F-BA3EB87B9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5458" y="2212258"/>
            <a:ext cx="9808067" cy="1113503"/>
          </a:xfrm>
        </p:spPr>
        <p:txBody>
          <a:bodyPr anchor="b">
            <a:normAutofit/>
          </a:bodyPr>
          <a:lstStyle/>
          <a:p>
            <a:pPr algn="ctr"/>
            <a:r>
              <a:rPr lang="en-US" sz="3700"/>
              <a:t>Model Training:</a:t>
            </a:r>
            <a:br>
              <a:rPr lang="en-US" sz="3700"/>
            </a:br>
            <a:r>
              <a:rPr lang="en-US" sz="3700"/>
              <a:t>Where Did That 7K Number Come From?</a:t>
            </a:r>
            <a:endParaRPr lang="en-PH" sz="3700"/>
          </a:p>
        </p:txBody>
      </p:sp>
      <p:pic>
        <p:nvPicPr>
          <p:cNvPr id="7" name="Graphic 6" descr="Mathematics">
            <a:extLst>
              <a:ext uri="{FF2B5EF4-FFF2-40B4-BE49-F238E27FC236}">
                <a16:creationId xmlns:a16="http://schemas.microsoft.com/office/drawing/2014/main" id="{E6D08958-40E9-023E-1897-CBDB9914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389" y="1122553"/>
            <a:ext cx="995221" cy="9952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B12B8-1B98-42A4-8657-8BE43C0DC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459" y="3532240"/>
            <a:ext cx="9804575" cy="2596847"/>
          </a:xfrm>
        </p:spPr>
        <p:txBody>
          <a:bodyPr anchor="t">
            <a:normAutofit/>
          </a:bodyPr>
          <a:lstStyle/>
          <a:p>
            <a:pPr marL="0" indent="0" algn="ctr">
              <a:buNone/>
            </a:pPr>
            <a:r>
              <a:rPr lang="en-US" sz="2000"/>
              <a:t>Remember from the *Data Splitting* heading that we used the `train_test_split` function to split our data into a training set and a testing set.</a:t>
            </a:r>
          </a:p>
          <a:p>
            <a:pPr marL="0" indent="0" algn="ctr">
              <a:buNone/>
            </a:pPr>
            <a:r>
              <a:rPr lang="en-US" sz="2000"/>
              <a:t>The `test_size` variable was set to `0.25`, meaning 25% of the data is for testing, while the remaining 75% remains as training data.</a:t>
            </a:r>
          </a:p>
          <a:p>
            <a:pPr marL="0" indent="0" algn="ctr">
              <a:buNone/>
            </a:pPr>
            <a:r>
              <a:rPr lang="en-US" sz="2000" b="1"/>
              <a:t>10,043 * 0.75 = 7,532.25</a:t>
            </a:r>
          </a:p>
          <a:p>
            <a:pPr marL="0" indent="0" algn="ctr">
              <a:buNone/>
            </a:pPr>
            <a:r>
              <a:rPr lang="en-US" sz="2000"/>
              <a:t>Therefore, the training data consists of 7,532 customers.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8996914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Slide Background Fill">
            <a:extLst>
              <a:ext uri="{FF2B5EF4-FFF2-40B4-BE49-F238E27FC236}">
                <a16:creationId xmlns:a16="http://schemas.microsoft.com/office/drawing/2014/main" id="{7D07B7BC-3270-4CF3-A7AA-0937908AD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48F5E6-4377-481A-9615-8B26AF96A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D8552057-9E04-4499-916A-649BB6B51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D1194A2F-4E63-4228-A833-4D86528EA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Content Placeholder 4" descr="A computer code with numbers&#10;&#10;Description automatically generated">
            <a:extLst>
              <a:ext uri="{FF2B5EF4-FFF2-40B4-BE49-F238E27FC236}">
                <a16:creationId xmlns:a16="http://schemas.microsoft.com/office/drawing/2014/main" id="{2B2DBB86-637C-59B3-4EDD-A64304E15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113" y="2756829"/>
            <a:ext cx="5270026" cy="27438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D84EBF-678E-E665-D61A-A1E368F5D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576072"/>
            <a:ext cx="10377484" cy="1546533"/>
          </a:xfrm>
        </p:spPr>
        <p:txBody>
          <a:bodyPr anchor="t">
            <a:normAutofit/>
          </a:bodyPr>
          <a:lstStyle/>
          <a:p>
            <a:r>
              <a:rPr lang="en-PH" sz="4800">
                <a:solidFill>
                  <a:schemeClr val="bg1"/>
                </a:solidFill>
              </a:rPr>
              <a:t>Model Training:</a:t>
            </a:r>
            <a:br>
              <a:rPr lang="en-PH" sz="4800">
                <a:solidFill>
                  <a:schemeClr val="bg1"/>
                </a:solidFill>
              </a:rPr>
            </a:br>
            <a:r>
              <a:rPr lang="en-PH" sz="4800">
                <a:solidFill>
                  <a:schemeClr val="bg1"/>
                </a:solidFill>
              </a:rPr>
              <a:t>Shapes of Newly-Trained Data</a:t>
            </a:r>
          </a:p>
        </p:txBody>
      </p:sp>
    </p:spTree>
    <p:extLst>
      <p:ext uri="{BB962C8B-B14F-4D97-AF65-F5344CB8AC3E}">
        <p14:creationId xmlns:p14="http://schemas.microsoft.com/office/powerpoint/2010/main" val="30472408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EA1AF-4822-7146-9F80-ACA4C8775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Training:</a:t>
            </a:r>
            <a:b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the K-NN model on the Training Set</a:t>
            </a:r>
          </a:p>
        </p:txBody>
      </p:sp>
      <p:pic>
        <p:nvPicPr>
          <p:cNvPr id="7" name="Content Placeholder 6" descr="A screenshot of a computer&#10;&#10;Description automatically generated">
            <a:extLst>
              <a:ext uri="{FF2B5EF4-FFF2-40B4-BE49-F238E27FC236}">
                <a16:creationId xmlns:a16="http://schemas.microsoft.com/office/drawing/2014/main" id="{11A2D801-9AA0-B868-AE19-FD8D7953DD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946265"/>
            <a:ext cx="11139778" cy="247719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0D2FED-B310-921A-BD71-3E89431D7E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/>
            <a:r>
              <a:rPr lang="en-US" sz="1700"/>
              <a:t>Using the declared K-value in the previous section, we will be importing the classifier function for the K Nearest Neighbors form of training.</a:t>
            </a:r>
          </a:p>
          <a:p>
            <a:pPr marL="0"/>
            <a:endParaRPr lang="en-US" sz="1700"/>
          </a:p>
          <a:p>
            <a:pPr marL="0"/>
            <a:r>
              <a:rPr lang="en-US" sz="1700"/>
              <a:t>Both training data will be fit with the classifier we have configured.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97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5CD722-0BFC-C140-B4CB-AF12BF57B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Training:</a:t>
            </a:r>
            <a:b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Predicting the Test Set Results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16DE12B-35FE-0703-FD38-60A3A3DE2D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92" y="2072640"/>
            <a:ext cx="10517540" cy="4128135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247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9EF2385-43E7-5B14-943F-04C60048A7DE}"/>
              </a:ext>
            </a:extLst>
          </p:cNvPr>
          <p:cNvSpPr/>
          <p:nvPr/>
        </p:nvSpPr>
        <p:spPr>
          <a:xfrm>
            <a:off x="9643073" y="1762727"/>
            <a:ext cx="1285875" cy="93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966405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0E783-312B-8A0B-6E9B-C7215AB6A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Autofit/>
          </a:bodyPr>
          <a:lstStyle/>
          <a:p>
            <a:r>
              <a:rPr lang="en-US" sz="4000" b="1" dirty="0">
                <a:ea typeface="+mj-lt"/>
                <a:cs typeface="+mj-lt"/>
              </a:rPr>
              <a:t>Results: Find the following results</a:t>
            </a:r>
            <a:endParaRPr lang="en-US" sz="4000" b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6FCF-2740-40D5-5EA2-AE85A52A1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ea typeface="+mn-lt"/>
                <a:cs typeface="+mn-lt"/>
              </a:rPr>
              <a:t>Use accuracy, precision, recall, and F1 score to evaluate the model on the testing set.</a:t>
            </a:r>
            <a:endParaRPr lang="en-US" sz="4000"/>
          </a:p>
        </p:txBody>
      </p:sp>
      <p:pic>
        <p:nvPicPr>
          <p:cNvPr id="5" name="Picture 4" descr="Black pen against a sheet with shaded numbers">
            <a:extLst>
              <a:ext uri="{FF2B5EF4-FFF2-40B4-BE49-F238E27FC236}">
                <a16:creationId xmlns:a16="http://schemas.microsoft.com/office/drawing/2014/main" id="{A69ABC77-7C55-EB30-99CB-EBD87EA9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46" r="16994" b="4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81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C4E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E7504-F674-02CD-952E-819560E7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Evaluation:</a:t>
            </a:r>
            <a:b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Accuracy, Recall, Precision, F-1</a:t>
            </a:r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324EE9E-A56E-800E-A7DB-C12063609B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0174" y="961812"/>
            <a:ext cx="694505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5973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FE7504-F674-02CD-952E-819560E7A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  <a:prstGeom prst="ellipse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Evaluation:</a:t>
            </a:r>
            <a:b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Accuracy, Recall, Precision, F-1</a:t>
            </a: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E3C701A9-B33E-AEEC-20E0-CF5CCB0C2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3273034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0B8FB-1CBD-1708-320A-0817EDF66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8" name="Content Placeholder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8B723BC-CA21-5CCF-38EC-EB8EA655D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0396" y="467208"/>
            <a:ext cx="67698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716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1F4656-FFDA-4BA3-8516-90E58C01A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B018903-3549-4A3B-A9DF-B26757CAA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E5D3F77-D07F-4F7D-97A2-E36683020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6F5A2D-56A0-4ED7-A3E2-3CF67608F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0EC653-8AF8-0C41-9F83-8ABA06E0B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277" y="458033"/>
            <a:ext cx="5257798" cy="726224"/>
          </a:xfr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 sz="2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FCD810C-C457-11C7-7944-5E1C8B329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727" y="1557339"/>
            <a:ext cx="9950546" cy="4751386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752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442749F5-794A-35B7-88D0-D187C554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7" r="3235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66"/>
            <a:ext cx="3822189" cy="649082"/>
          </a:xfrm>
        </p:spPr>
        <p:txBody>
          <a:bodyPr>
            <a:normAutofit/>
          </a:bodyPr>
          <a:lstStyle/>
          <a:p>
            <a:r>
              <a:rPr lang="en-US" sz="4000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A865-7FF8-9B91-EE75-66CD58B51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106"/>
            <a:ext cx="4814226" cy="486419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dirty="0">
                <a:ea typeface="+mn-lt"/>
                <a:cs typeface="+mn-lt"/>
              </a:rPr>
              <a:t>We will use a fictional dataset with the following features: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CustomerID</a:t>
            </a:r>
            <a:r>
              <a:rPr lang="en-US" sz="2000" dirty="0">
                <a:ea typeface="+mn-lt"/>
                <a:cs typeface="+mn-lt"/>
              </a:rPr>
              <a:t>: Unique identifier for each customer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Age</a:t>
            </a:r>
            <a:r>
              <a:rPr lang="en-US" sz="2000" dirty="0">
                <a:ea typeface="+mn-lt"/>
                <a:cs typeface="+mn-lt"/>
              </a:rPr>
              <a:t>: Age of the customer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AccountLength</a:t>
            </a:r>
            <a:r>
              <a:rPr lang="en-US" sz="2000" dirty="0">
                <a:ea typeface="+mn-lt"/>
                <a:cs typeface="+mn-lt"/>
              </a:rPr>
              <a:t>: Duration (in months) the customer has been with the company</a:t>
            </a:r>
            <a:endParaRPr lang="en-US" sz="2000"/>
          </a:p>
          <a:p>
            <a:r>
              <a:rPr lang="en-US" sz="2000" b="1" dirty="0" err="1">
                <a:ea typeface="+mn-lt"/>
                <a:cs typeface="+mn-lt"/>
              </a:rPr>
              <a:t>ServiceUsage</a:t>
            </a:r>
            <a:r>
              <a:rPr lang="en-US" sz="2000" dirty="0">
                <a:ea typeface="+mn-lt"/>
                <a:cs typeface="+mn-lt"/>
              </a:rPr>
              <a:t>: Average monthly usage (in minutes)</a:t>
            </a:r>
            <a:endParaRPr lang="en-US" sz="2000"/>
          </a:p>
          <a:p>
            <a:r>
              <a:rPr lang="en-US" sz="2000" b="1" err="1">
                <a:ea typeface="+mn-lt"/>
                <a:cs typeface="+mn-lt"/>
              </a:rPr>
              <a:t>PaymentMethod</a:t>
            </a:r>
            <a:r>
              <a:rPr lang="en-US" sz="2000" dirty="0">
                <a:ea typeface="+mn-lt"/>
                <a:cs typeface="+mn-lt"/>
              </a:rPr>
              <a:t>: Type of payment (e.g., Credit Card, Bank Transfer)</a:t>
            </a:r>
            <a:endParaRPr lang="en-US" sz="2000"/>
          </a:p>
          <a:p>
            <a:r>
              <a:rPr lang="en-US" sz="2000" b="1" dirty="0">
                <a:ea typeface="+mn-lt"/>
                <a:cs typeface="+mn-lt"/>
              </a:rPr>
              <a:t>Churn</a:t>
            </a:r>
            <a:r>
              <a:rPr lang="en-US" sz="2000" dirty="0">
                <a:ea typeface="+mn-lt"/>
                <a:cs typeface="+mn-lt"/>
              </a:rPr>
              <a:t>: Target variable indicating if the customer has churned (1) or not (0)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6567678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B2474-D075-51F5-62E4-F80E56A5F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Visualization</a:t>
            </a:r>
          </a:p>
        </p:txBody>
      </p:sp>
      <p:pic>
        <p:nvPicPr>
          <p:cNvPr id="5" name="Content Placeholder 4" descr="A green and red chart&#10;&#10;Description automatically generated">
            <a:extLst>
              <a:ext uri="{FF2B5EF4-FFF2-40B4-BE49-F238E27FC236}">
                <a16:creationId xmlns:a16="http://schemas.microsoft.com/office/drawing/2014/main" id="{624CBC48-BA2F-7414-06AD-51C9F8E6E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316" y="698603"/>
            <a:ext cx="6780700" cy="545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177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A7AA3-C457-5BEF-4A91-375998992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anchor="t">
            <a:normAutofit/>
          </a:bodyPr>
          <a:lstStyle/>
          <a:p>
            <a:pPr algn="r"/>
            <a:r>
              <a:rPr lang="en-US" sz="4000"/>
              <a:t>Visualization: Cross-Validation</a:t>
            </a:r>
            <a:endParaRPr lang="en-PH" sz="4000"/>
          </a:p>
        </p:txBody>
      </p:sp>
      <p:pic>
        <p:nvPicPr>
          <p:cNvPr id="7" name="Content Placeholder 6" descr="A computer code with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0865E223-DA91-626B-36F7-0B87E368A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2" y="973411"/>
            <a:ext cx="11139778" cy="2422902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FE0E4F9-4A9C-E612-85CD-93FB8D410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861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B83B9-FC48-E23B-A2B0-33F151B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Questions to Answer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A338B-5CA6-0FCC-73CA-722D95B1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6722462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47699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B83B9-FC48-E23B-A2B0-33F151B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Questions to Answer:</a:t>
            </a:r>
            <a:br>
              <a:rPr lang="en-US" dirty="0"/>
            </a:br>
            <a:r>
              <a:rPr lang="en-US" dirty="0"/>
              <a:t>Features to Include in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A338B-5CA6-0FCC-73CA-722D95B1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342929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72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B83B9-FC48-E23B-A2B0-33F151B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Questions to Answer:</a:t>
            </a:r>
            <a:br>
              <a:rPr lang="en-US" dirty="0"/>
            </a:br>
            <a:r>
              <a:rPr lang="en-US" dirty="0"/>
              <a:t>Preprocessing Techniques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A338B-5CA6-0FCC-73CA-722D95B1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556816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529955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B83B9-FC48-E23B-A2B0-33F151B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Questions to Answer:</a:t>
            </a:r>
            <a:br>
              <a:rPr lang="en-US" dirty="0"/>
            </a:br>
            <a:r>
              <a:rPr lang="en-US" dirty="0"/>
              <a:t>Cross-Validation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A338B-5CA6-0FCC-73CA-722D95B1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775743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585903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BB83B9-FC48-E23B-A2B0-33F151B79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Questions to Answer:</a:t>
            </a:r>
            <a:br>
              <a:rPr lang="en-US" dirty="0"/>
            </a:br>
            <a:r>
              <a:rPr lang="en-US" dirty="0"/>
              <a:t>Metrics to Measure Model Performance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A338B-5CA6-0FCC-73CA-722D95B1A0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360452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52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mouse">
            <a:extLst>
              <a:ext uri="{FF2B5EF4-FFF2-40B4-BE49-F238E27FC236}">
                <a16:creationId xmlns:a16="http://schemas.microsoft.com/office/drawing/2014/main" id="{442749F5-794A-35B7-88D0-D187C55469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7" r="3235" b="-1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44F970-E7B2-C452-31CA-5E0BBBE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5766"/>
            <a:ext cx="3822189" cy="649082"/>
          </a:xfrm>
        </p:spPr>
        <p:txBody>
          <a:bodyPr>
            <a:normAutofit/>
          </a:bodyPr>
          <a:lstStyle/>
          <a:p>
            <a:r>
              <a:rPr lang="en-US" sz="4000" dirty="0"/>
              <a:t>Dataset Sample</a:t>
            </a:r>
          </a:p>
        </p:txBody>
      </p:sp>
      <p:pic>
        <p:nvPicPr>
          <p:cNvPr id="4" name="Content Placeholder 3" descr="A white background with black and white text&#10;&#10;Description automatically generated">
            <a:extLst>
              <a:ext uri="{FF2B5EF4-FFF2-40B4-BE49-F238E27FC236}">
                <a16:creationId xmlns:a16="http://schemas.microsoft.com/office/drawing/2014/main" id="{958653FF-8A9E-FFE5-1933-4934EE500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1625"/>
            <a:ext cx="10515600" cy="4319337"/>
          </a:xfrm>
        </p:spPr>
      </p:pic>
    </p:spTree>
    <p:extLst>
      <p:ext uri="{BB962C8B-B14F-4D97-AF65-F5344CB8AC3E}">
        <p14:creationId xmlns:p14="http://schemas.microsoft.com/office/powerpoint/2010/main" val="103864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47272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3762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D2019-1582-C47D-E721-838B6FFB4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D1C398-CB29-5137-25F5-6D648228333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69EF2385-43E7-5B14-943F-04C60048A7DE}"/>
              </a:ext>
            </a:extLst>
          </p:cNvPr>
          <p:cNvSpPr/>
          <p:nvPr/>
        </p:nvSpPr>
        <p:spPr>
          <a:xfrm>
            <a:off x="1243012" y="1924820"/>
            <a:ext cx="1285875" cy="93268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85368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021DF0-6611-3274-14CE-4B5413E9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Data Preprocessing: Importing the dataset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25B3-ED78-A8CE-14C6-AB683961F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0833"/>
            <a:ext cx="5096934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will assign to the `X` variable: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1. all rows (`:`), with</a:t>
            </a:r>
          </a:p>
          <a:p>
            <a:pPr marL="0" indent="0">
              <a:buNone/>
            </a:pPr>
            <a:r>
              <a:rPr lang="en-US" sz="2000"/>
              <a:t>2. their corresponding values in:</a:t>
            </a:r>
          </a:p>
          <a:p>
            <a:pPr marL="0" indent="0">
              <a:buNone/>
            </a:pPr>
            <a:r>
              <a:rPr lang="en-US" sz="2000"/>
              <a:t> - `Age`,</a:t>
            </a:r>
          </a:p>
          <a:p>
            <a:pPr marL="0" indent="0">
              <a:buNone/>
            </a:pPr>
            <a:r>
              <a:rPr lang="en-US" sz="2000"/>
              <a:t> - `AccountLength`,</a:t>
            </a:r>
          </a:p>
          <a:p>
            <a:pPr marL="0" indent="0">
              <a:buNone/>
            </a:pPr>
            <a:r>
              <a:rPr lang="en-US" sz="2000"/>
              <a:t> - `ServiceUsage`,</a:t>
            </a:r>
          </a:p>
          <a:p>
            <a:pPr marL="0" indent="0">
              <a:buNone/>
            </a:pPr>
            <a:r>
              <a:rPr lang="en-US" sz="2000"/>
              <a:t> - `PaymentMethod`.</a:t>
            </a:r>
            <a:endParaRPr lang="en-PH" sz="20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F1DB0-05AA-AE50-D5D5-57F1450B98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866" y="2010833"/>
            <a:ext cx="5096933" cy="4166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We will assign to the `y` variable: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1. all rows (`:`), with</a:t>
            </a:r>
          </a:p>
          <a:p>
            <a:pPr marL="0" indent="0">
              <a:buNone/>
            </a:pPr>
            <a:r>
              <a:rPr lang="en-US" sz="2000"/>
              <a:t>2. the `Churn Label`,</a:t>
            </a:r>
          </a:p>
          <a:p>
            <a:pPr marL="0" indent="0">
              <a:buNone/>
            </a:pPr>
            <a:r>
              <a:rPr lang="en-US" sz="2000"/>
              <a:t> - replaced first from `Yes` and `No` strings into 1s and 0s.</a:t>
            </a:r>
            <a:endParaRPr lang="en-PH" sz="2000"/>
          </a:p>
        </p:txBody>
      </p:sp>
    </p:spTree>
    <p:extLst>
      <p:ext uri="{BB962C8B-B14F-4D97-AF65-F5344CB8AC3E}">
        <p14:creationId xmlns:p14="http://schemas.microsoft.com/office/powerpoint/2010/main" val="35560810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E5A09A-CC30-6F8E-CD18-73DE72FE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Preprocessing:</a:t>
            </a:r>
            <a:b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Converting categorical values to numeric ones</a:t>
            </a:r>
          </a:p>
        </p:txBody>
      </p:sp>
      <p:pic>
        <p:nvPicPr>
          <p:cNvPr id="9" name="Content Placeholder 8" descr="A screenshot of a computer&#10;&#10;Description automatically generated">
            <a:extLst>
              <a:ext uri="{FF2B5EF4-FFF2-40B4-BE49-F238E27FC236}">
                <a16:creationId xmlns:a16="http://schemas.microsoft.com/office/drawing/2014/main" id="{9FB3C04D-9379-A887-4590-3AF5FEC29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955" y="1011533"/>
            <a:ext cx="9875259" cy="1553121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F3218C9-1671-FE3A-2FDD-01588B6B3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400" dirty="0"/>
              <a:t>Our training models cannot accept by themselves data passed on as strings, so we have to replace them with numerical equivalents.</a:t>
            </a:r>
          </a:p>
          <a:p>
            <a:endParaRPr lang="en-US" sz="1400" dirty="0"/>
          </a:p>
          <a:p>
            <a:r>
              <a:rPr lang="en-US" sz="1400" b="1" dirty="0"/>
              <a:t>#### Conversion of Churn Label values</a:t>
            </a:r>
            <a:endParaRPr lang="en-US" sz="1400" dirty="0"/>
          </a:p>
          <a:p>
            <a:r>
              <a:rPr lang="en-US" sz="1400" dirty="0"/>
              <a:t>Former Value | New Value</a:t>
            </a:r>
          </a:p>
          <a:p>
            <a:r>
              <a:rPr lang="en-US" sz="1400" dirty="0"/>
              <a:t>-----|-----</a:t>
            </a:r>
          </a:p>
          <a:p>
            <a:r>
              <a:rPr lang="en-US" sz="1400" dirty="0"/>
              <a:t>Yes | 1</a:t>
            </a:r>
          </a:p>
          <a:p>
            <a:r>
              <a:rPr lang="en-US" sz="1400" dirty="0"/>
              <a:t>No | 0</a:t>
            </a:r>
          </a:p>
        </p:txBody>
      </p:sp>
    </p:spTree>
    <p:extLst>
      <p:ext uri="{BB962C8B-B14F-4D97-AF65-F5344CB8AC3E}">
        <p14:creationId xmlns:p14="http://schemas.microsoft.com/office/powerpoint/2010/main" val="1029711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1748</Words>
  <Application>Microsoft Office PowerPoint</Application>
  <PresentationFormat>Widescreen</PresentationFormat>
  <Paragraphs>184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Aptos</vt:lpstr>
      <vt:lpstr>Aptos Display</vt:lpstr>
      <vt:lpstr>Arial</vt:lpstr>
      <vt:lpstr>Calibri</vt:lpstr>
      <vt:lpstr>Courier New</vt:lpstr>
      <vt:lpstr>office theme</vt:lpstr>
      <vt:lpstr>Predicting Customer Churn using K-Nearest Neighbors (KNN) Algorithm</vt:lpstr>
      <vt:lpstr>Case Study: Predicting Customer Churn Using K-Nearest Neighbors (KNN) Algorithm</vt:lpstr>
      <vt:lpstr>Objective of Case Study</vt:lpstr>
      <vt:lpstr>Dataset</vt:lpstr>
      <vt:lpstr>Dataset Sample</vt:lpstr>
      <vt:lpstr>Steps</vt:lpstr>
      <vt:lpstr>Steps</vt:lpstr>
      <vt:lpstr>Data Preprocessing: Importing the dataset</vt:lpstr>
      <vt:lpstr>Data Preprocessing: Converting categorical values to numeric ones</vt:lpstr>
      <vt:lpstr>Data Preprocessing: Conversion of PaymentMethod values</vt:lpstr>
      <vt:lpstr>Data Preprocessing: Conversion of letters in Customer ID to numbers </vt:lpstr>
      <vt:lpstr>Data Preprocessing: Assigning dataset columns to X and y variables</vt:lpstr>
      <vt:lpstr>Steps</vt:lpstr>
      <vt:lpstr>Data Splitting</vt:lpstr>
      <vt:lpstr>Data Splitting</vt:lpstr>
      <vt:lpstr>Data Splitting</vt:lpstr>
      <vt:lpstr>Data Splitting</vt:lpstr>
      <vt:lpstr>Data Splitting</vt:lpstr>
      <vt:lpstr>Data Splitting</vt:lpstr>
      <vt:lpstr>Steps</vt:lpstr>
      <vt:lpstr>Choosing K Value</vt:lpstr>
      <vt:lpstr>Choosing a K-Value: Coming to Terms with our Chosen Value</vt:lpstr>
      <vt:lpstr>Choosing a K-Value: How Not to Get K</vt:lpstr>
      <vt:lpstr>Choosing a K-Value: How We Got K</vt:lpstr>
      <vt:lpstr>Our Chosen Value of K?</vt:lpstr>
      <vt:lpstr>Steps</vt:lpstr>
      <vt:lpstr>Model Training: Feature Scaling</vt:lpstr>
      <vt:lpstr>Model Training: Feature Scaling</vt:lpstr>
      <vt:lpstr>Model Training: Shapes of Newly-Trained Data</vt:lpstr>
      <vt:lpstr>Model Training: Where Did That 7K Number Come From?</vt:lpstr>
      <vt:lpstr>Model Training: Shapes of Newly-Trained Data</vt:lpstr>
      <vt:lpstr>Model Training: Training the K-NN model on the Training Set</vt:lpstr>
      <vt:lpstr>Model Training: Predicting the Test Set Results</vt:lpstr>
      <vt:lpstr>Steps</vt:lpstr>
      <vt:lpstr>Results: Find the following results</vt:lpstr>
      <vt:lpstr>Model Evaluation: Accuracy, Recall, Precision, F-1</vt:lpstr>
      <vt:lpstr>Model Evaluation: Accuracy, Recall, Precision, F-1</vt:lpstr>
      <vt:lpstr>Visualization</vt:lpstr>
      <vt:lpstr>Visualization</vt:lpstr>
      <vt:lpstr>Visualization</vt:lpstr>
      <vt:lpstr>Visualization: Cross-Validation</vt:lpstr>
      <vt:lpstr>Questions to Answer</vt:lpstr>
      <vt:lpstr>Questions to Answer: Features to Include in Training</vt:lpstr>
      <vt:lpstr>Questions to Answer: Preprocessing Techniques</vt:lpstr>
      <vt:lpstr>Questions to Answer: Cross-Validation</vt:lpstr>
      <vt:lpstr>Questions to Answer: Metrics to Measure Model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Luis Anton P. Imperial</cp:lastModifiedBy>
  <cp:revision>53</cp:revision>
  <dcterms:created xsi:type="dcterms:W3CDTF">2024-10-02T13:23:10Z</dcterms:created>
  <dcterms:modified xsi:type="dcterms:W3CDTF">2024-10-02T15:14:29Z</dcterms:modified>
</cp:coreProperties>
</file>