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8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9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22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96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9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3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1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1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9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8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6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1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D9A8-B033-48B0-830D-2F31366FA3E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0D65A-E1BB-4B23-80E7-6D9303B4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27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335E-8A64-4A85-97B5-9BE335F2E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6 (A=9,B=5,C=9)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7BC19-77E5-4280-8CED-E7C38E268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Luis parra</a:t>
            </a:r>
          </a:p>
        </p:txBody>
      </p:sp>
    </p:spTree>
    <p:extLst>
      <p:ext uri="{BB962C8B-B14F-4D97-AF65-F5344CB8AC3E}">
        <p14:creationId xmlns:p14="http://schemas.microsoft.com/office/powerpoint/2010/main" val="279017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1178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-16551" y="-1765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43450" y="418172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Verificamos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if </a:t>
            </a:r>
            <a:r>
              <a:rPr lang="en-US" dirty="0" err="1"/>
              <a:t>linea</a:t>
            </a:r>
            <a:r>
              <a:rPr lang="en-US" dirty="0"/>
              <a:t> 6. Se </a:t>
            </a:r>
            <a:r>
              <a:rPr lang="en-US" dirty="0" err="1"/>
              <a:t>cumple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380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64765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-16551" y="-1765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43450" y="418172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pasamos</a:t>
            </a:r>
            <a:r>
              <a:rPr lang="en-US" dirty="0"/>
              <a:t> la </a:t>
            </a:r>
            <a:r>
              <a:rPr lang="en-US" dirty="0" err="1"/>
              <a:t>continuidad</a:t>
            </a:r>
            <a:r>
              <a:rPr lang="en-US" dirty="0"/>
              <a:t> a la </a:t>
            </a:r>
            <a:r>
              <a:rPr lang="en-US" dirty="0" err="1"/>
              <a:t>rutina</a:t>
            </a:r>
            <a:r>
              <a:rPr lang="en-US" dirty="0"/>
              <a:t> 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56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148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679450" y="331933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Continuamos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donde lo </a:t>
            </a:r>
            <a:r>
              <a:rPr lang="en-US" dirty="0" err="1"/>
              <a:t>dejamos</a:t>
            </a:r>
            <a:r>
              <a:rPr lang="en-US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90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28790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148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679450" y="331933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 </a:t>
            </a:r>
            <a:r>
              <a:rPr lang="en-US" dirty="0" err="1"/>
              <a:t>el</a:t>
            </a:r>
            <a:r>
              <a:rPr lang="en-US" dirty="0"/>
              <a:t> loop. </a:t>
            </a:r>
            <a:r>
              <a:rPr lang="en-US" dirty="0" err="1"/>
              <a:t>Saltamos</a:t>
            </a:r>
            <a:r>
              <a:rPr lang="en-US" dirty="0"/>
              <a:t> a </a:t>
            </a:r>
            <a:r>
              <a:rPr lang="en-US" dirty="0" err="1"/>
              <a:t>linea</a:t>
            </a:r>
            <a:r>
              <a:rPr lang="en-US" dirty="0"/>
              <a:t> 4 </a:t>
            </a:r>
            <a:r>
              <a:rPr lang="en-US" dirty="0" err="1"/>
              <a:t>nuevamente</a:t>
            </a:r>
            <a:r>
              <a:rPr lang="en-US" dirty="0"/>
              <a:t>.  A =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804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0178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148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679450" y="331933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Imprimimos</a:t>
            </a:r>
            <a:r>
              <a:rPr lang="en-US" dirty="0"/>
              <a:t> 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011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148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679450" y="344633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Chequeamos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if </a:t>
            </a:r>
            <a:r>
              <a:rPr lang="en-US" dirty="0" err="1"/>
              <a:t>linea</a:t>
            </a:r>
            <a:r>
              <a:rPr lang="en-US" dirty="0"/>
              <a:t> 6. Se </a:t>
            </a:r>
            <a:r>
              <a:rPr lang="en-US" dirty="0" err="1"/>
              <a:t>cumple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172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8657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148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679450" y="344633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cedemos</a:t>
            </a:r>
            <a:r>
              <a:rPr lang="en-US" dirty="0"/>
              <a:t> la </a:t>
            </a:r>
            <a:r>
              <a:rPr lang="en-US" dirty="0" err="1"/>
              <a:t>continuidad</a:t>
            </a:r>
            <a:r>
              <a:rPr lang="en-US" dirty="0"/>
              <a:t> a 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477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-16551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43450" y="275928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Retomamos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donde lo </a:t>
            </a:r>
            <a:r>
              <a:rPr lang="en-US" dirty="0" err="1"/>
              <a:t>dejamos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899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33593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-16551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43450" y="275928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Saltamos</a:t>
            </a:r>
            <a:r>
              <a:rPr lang="en-US" dirty="0"/>
              <a:t> a la </a:t>
            </a:r>
            <a:r>
              <a:rPr lang="en-US" dirty="0" err="1"/>
              <a:t>linea</a:t>
            </a:r>
            <a:r>
              <a:rPr lang="en-US" dirty="0"/>
              <a:t> 4 por </a:t>
            </a:r>
            <a:r>
              <a:rPr lang="en-US" dirty="0" err="1"/>
              <a:t>el</a:t>
            </a:r>
            <a:r>
              <a:rPr lang="en-US" dirty="0"/>
              <a:t> loop.. B=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104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71319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-16551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43450" y="27592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Imprimimos</a:t>
            </a:r>
            <a:r>
              <a:rPr lang="en-US" dirty="0"/>
              <a:t> b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098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26598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900797" y="416966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Empezamos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 con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: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73313"/>
              </p:ext>
            </p:extLst>
          </p:nvPr>
        </p:nvGraphicFramePr>
        <p:xfrm>
          <a:off x="345863" y="49353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22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22109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-16551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43450" y="27592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Verificamos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if. Se </a:t>
            </a:r>
            <a:r>
              <a:rPr lang="en-US" dirty="0" err="1"/>
              <a:t>cumple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637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80979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-16551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43450" y="275928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cedemos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control </a:t>
            </a:r>
            <a:r>
              <a:rPr lang="en-US" dirty="0" err="1"/>
              <a:t>nuevamente</a:t>
            </a:r>
            <a:r>
              <a:rPr lang="en-US" dirty="0"/>
              <a:t> a 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41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148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760647" y="331933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continuamos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179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57811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148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760647" y="331933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Volvemos</a:t>
            </a:r>
            <a:r>
              <a:rPr lang="en-US" dirty="0"/>
              <a:t> a </a:t>
            </a:r>
            <a:r>
              <a:rPr lang="en-US" dirty="0" err="1"/>
              <a:t>linea</a:t>
            </a:r>
            <a:r>
              <a:rPr lang="en-US" dirty="0"/>
              <a:t> 4 por </a:t>
            </a:r>
            <a:r>
              <a:rPr lang="en-US" dirty="0" err="1"/>
              <a:t>el</a:t>
            </a:r>
            <a:r>
              <a:rPr lang="en-US" dirty="0"/>
              <a:t> loop. A =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452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44981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148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760647" y="331933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Imprimimos</a:t>
            </a:r>
            <a:r>
              <a:rPr lang="en-US" dirty="0"/>
              <a:t> a.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3801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00400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148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760647" y="331933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Verificamos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if. Se </a:t>
            </a:r>
            <a:r>
              <a:rPr lang="en-US" dirty="0" err="1"/>
              <a:t>cumple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7768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95356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148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760647" y="331933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le </a:t>
            </a:r>
            <a:r>
              <a:rPr lang="en-US" dirty="0" err="1"/>
              <a:t>cedemos</a:t>
            </a:r>
            <a:r>
              <a:rPr lang="en-US" dirty="0"/>
              <a:t> la </a:t>
            </a:r>
            <a:r>
              <a:rPr lang="en-US" dirty="0" err="1"/>
              <a:t>continuidad</a:t>
            </a:r>
            <a:r>
              <a:rPr lang="en-US" dirty="0"/>
              <a:t> a 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7281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81550" y="400522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retomamos</a:t>
            </a:r>
            <a:r>
              <a:rPr lang="en-US" dirty="0"/>
              <a:t> donde se </a:t>
            </a:r>
            <a:r>
              <a:rPr lang="en-US" dirty="0" err="1"/>
              <a:t>dejo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5224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15475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81550" y="400522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vamos</a:t>
            </a:r>
            <a:r>
              <a:rPr lang="en-US" dirty="0"/>
              <a:t> de nuevo a la </a:t>
            </a:r>
            <a:r>
              <a:rPr lang="en-US" dirty="0" err="1"/>
              <a:t>linea</a:t>
            </a:r>
            <a:r>
              <a:rPr lang="en-US" dirty="0"/>
              <a:t> 4. con B=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01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79402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81550" y="40052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Imprimimos</a:t>
            </a:r>
            <a:r>
              <a:rPr lang="en-US" dirty="0"/>
              <a:t> b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76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26598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900797" y="416966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Entramos</a:t>
            </a:r>
            <a:r>
              <a:rPr lang="en-US" dirty="0"/>
              <a:t> al loop y </a:t>
            </a: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4. Con A =9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15504"/>
              </p:ext>
            </p:extLst>
          </p:nvPr>
        </p:nvGraphicFramePr>
        <p:xfrm>
          <a:off x="345863" y="49353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591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986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502682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81550" y="40052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Verficamos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if. Se </a:t>
            </a:r>
            <a:r>
              <a:rPr lang="en-US" dirty="0" err="1"/>
              <a:t>cumple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204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242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81550" y="40052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cedemos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balón</a:t>
            </a:r>
            <a:r>
              <a:rPr lang="en-US" dirty="0"/>
              <a:t> a 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7039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148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755650" y="397792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continuamos</a:t>
            </a:r>
            <a:r>
              <a:rPr lang="en-US" dirty="0"/>
              <a:t> por donde se </a:t>
            </a:r>
            <a:r>
              <a:rPr lang="en-US" dirty="0" err="1"/>
              <a:t>dejó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108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96388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148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755650" y="397792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Saltamos</a:t>
            </a:r>
            <a:r>
              <a:rPr lang="en-US" dirty="0"/>
              <a:t> a </a:t>
            </a:r>
            <a:r>
              <a:rPr lang="en-US" dirty="0" err="1"/>
              <a:t>linea</a:t>
            </a:r>
            <a:r>
              <a:rPr lang="en-US" dirty="0"/>
              <a:t> 4. con A=9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3741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61417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148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755650" y="39779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Imprimimos</a:t>
            </a:r>
            <a:r>
              <a:rPr lang="en-US" dirty="0"/>
              <a:t> a.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9, 10, 18, 55, 27, 280, 36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0518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736753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148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755650" y="39779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Verificamos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if. Se </a:t>
            </a:r>
            <a:r>
              <a:rPr lang="en-US" dirty="0" err="1"/>
              <a:t>cumple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9, 10, 18, 55, 27, 280, 36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119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23375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148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755650" y="397792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volvemos</a:t>
            </a:r>
            <a:r>
              <a:rPr lang="en-US" dirty="0"/>
              <a:t> a </a:t>
            </a:r>
            <a:r>
              <a:rPr lang="en-US" dirty="0" err="1"/>
              <a:t>cederle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puesto a 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9, 10, 18, 55, 27, 280, 36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795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11907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641850" y="395746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Retomamos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vez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9, 10, 18, 55, 27, 280, 36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4699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38008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11907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641850" y="395746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Como es </a:t>
            </a:r>
            <a:r>
              <a:rPr lang="en-US" dirty="0" err="1"/>
              <a:t>tradicion</a:t>
            </a:r>
            <a:r>
              <a:rPr lang="en-US" dirty="0"/>
              <a:t>. A </a:t>
            </a:r>
            <a:r>
              <a:rPr lang="en-US" dirty="0" err="1"/>
              <a:t>linea</a:t>
            </a:r>
            <a:r>
              <a:rPr lang="en-US" dirty="0"/>
              <a:t> 4. B =5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9, 10, 18, 55, 27, 280, 36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3595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4516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11907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641850" y="395746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Imprimimos</a:t>
            </a:r>
            <a:r>
              <a:rPr lang="en-US" dirty="0"/>
              <a:t> 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9, 10, 18, 55, 27, 280, 36, 1405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49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26598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900797" y="416966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Imprimimos</a:t>
            </a:r>
            <a:r>
              <a:rPr lang="en-US" dirty="0"/>
              <a:t> A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25958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467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64967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11907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641850" y="395746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Verificamos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 if. Se </a:t>
            </a:r>
            <a:r>
              <a:rPr lang="en-US" dirty="0" err="1"/>
              <a:t>cumple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9, 10, 18, 55, 27, 280, 36, 1405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5EA4A-1A16-4F30-9D9B-793BFC62F65C}"/>
              </a:ext>
            </a:extLst>
          </p:cNvPr>
          <p:cNvSpPr txBox="1"/>
          <p:nvPr/>
        </p:nvSpPr>
        <p:spPr>
          <a:xfrm>
            <a:off x="9189803" y="472974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F</a:t>
            </a:r>
          </a:p>
        </p:txBody>
      </p:sp>
    </p:spTree>
    <p:extLst>
      <p:ext uri="{BB962C8B-B14F-4D97-AF65-F5344CB8AC3E}">
        <p14:creationId xmlns:p14="http://schemas.microsoft.com/office/powerpoint/2010/main" val="1543972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4442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11907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641850" y="395746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cedemos</a:t>
            </a:r>
            <a:r>
              <a:rPr lang="en-US" dirty="0"/>
              <a:t> e paso a 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9, 10, 18, 55, 27, 280, 36, 1405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086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08963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773794" y="369681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Retomamos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control de </a:t>
            </a:r>
            <a:r>
              <a:rPr lang="en-US" dirty="0" err="1"/>
              <a:t>flujo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donde lo </a:t>
            </a:r>
            <a:r>
              <a:rPr lang="en-US" dirty="0" err="1"/>
              <a:t>dejamos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9, 10, 18, 55, 27, 280, 36, 1405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5128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28632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08963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773794" y="369681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Vamos</a:t>
            </a:r>
            <a:r>
              <a:rPr lang="en-US" dirty="0"/>
              <a:t> a la </a:t>
            </a:r>
            <a:r>
              <a:rPr lang="en-US" dirty="0" err="1"/>
              <a:t>linea</a:t>
            </a:r>
            <a:r>
              <a:rPr lang="en-US" dirty="0"/>
              <a:t> 4. A=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9, 10, 18, 55, 27, 280, 36, 1405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7583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89372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08963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773794" y="369681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Imprimimos</a:t>
            </a:r>
            <a:r>
              <a:rPr lang="en-US" dirty="0"/>
              <a:t> 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9, 10, 18, 55, 27, 280, 36, 1405, 45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3582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30705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08963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773794" y="369681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Verificamos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If. Se </a:t>
            </a:r>
            <a:r>
              <a:rPr lang="en-US" dirty="0" err="1"/>
              <a:t>cumple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9, 10, 18, 55, 27, 280, 36, 1405, 45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307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06831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08963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773794" y="369681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cedemos</a:t>
            </a:r>
            <a:r>
              <a:rPr lang="en-US" dirty="0"/>
              <a:t> la </a:t>
            </a:r>
            <a:r>
              <a:rPr lang="en-US" dirty="0" err="1"/>
              <a:t>continuidad</a:t>
            </a:r>
            <a:r>
              <a:rPr lang="en-US" dirty="0"/>
              <a:t> a 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9, 10, 18, 55, 27, 280, 36, 1405, 45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9610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43450" y="395746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retomamos</a:t>
            </a:r>
            <a:r>
              <a:rPr lang="en-US" dirty="0"/>
              <a:t> una ultima </a:t>
            </a:r>
            <a:r>
              <a:rPr lang="en-US" dirty="0" err="1"/>
              <a:t>vez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9, 10, 18, 55, 27, 280, 36, 1405, 45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475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645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43450" y="395746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Vamos</a:t>
            </a:r>
            <a:r>
              <a:rPr lang="en-US" dirty="0"/>
              <a:t> a la </a:t>
            </a:r>
            <a:r>
              <a:rPr lang="en-US" dirty="0" err="1"/>
              <a:t>linea</a:t>
            </a:r>
            <a:r>
              <a:rPr lang="en-US" dirty="0"/>
              <a:t> 4. B =5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9, 10, 18, 55, 27, 280, 36, 1405, 45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2591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73554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43450" y="395746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Imprimimos</a:t>
            </a:r>
            <a:r>
              <a:rPr lang="en-US" dirty="0"/>
              <a:t> b. Y con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acabamos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corrida. El </a:t>
            </a:r>
            <a:r>
              <a:rPr lang="en-US" dirty="0" err="1"/>
              <a:t>progama</a:t>
            </a:r>
            <a:r>
              <a:rPr lang="en-US" dirty="0"/>
              <a:t> continua.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9, 10, 18, 55, 27, 280, 36, 1405, 45, 7030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42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26598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900797" y="416966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if, se </a:t>
            </a:r>
            <a:r>
              <a:rPr lang="en-US" dirty="0" err="1"/>
              <a:t>cumple</a:t>
            </a:r>
            <a:r>
              <a:rPr lang="en-US" dirty="0"/>
              <a:t>.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56772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172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1701800" y="395746"/>
            <a:ext cx="909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 final las 3 </a:t>
            </a:r>
            <a:r>
              <a:rPr lang="en-US" sz="2400" dirty="0" err="1"/>
              <a:t>corutinas</a:t>
            </a:r>
            <a:r>
              <a:rPr lang="en-US" sz="2400" dirty="0"/>
              <a:t> </a:t>
            </a:r>
            <a:r>
              <a:rPr lang="en-US" sz="2400" dirty="0" err="1"/>
              <a:t>imprimen</a:t>
            </a:r>
            <a:r>
              <a:rPr lang="en-US" sz="2400" dirty="0"/>
              <a:t> los </a:t>
            </a:r>
            <a:r>
              <a:rPr lang="en-US" sz="2400" dirty="0" err="1"/>
              <a:t>primeros</a:t>
            </a:r>
            <a:r>
              <a:rPr lang="en-US" sz="2400" dirty="0"/>
              <a:t> 10 </a:t>
            </a:r>
            <a:r>
              <a:rPr lang="en-US" sz="2400" dirty="0" err="1"/>
              <a:t>numeros</a:t>
            </a:r>
            <a:r>
              <a:rPr lang="en-US" sz="2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1517650" y="4830626"/>
            <a:ext cx="1083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IMPRESOS:  </a:t>
            </a:r>
            <a:r>
              <a:rPr lang="en-US" sz="3200" dirty="0"/>
              <a:t>9, 10, 18, 55, 27, 280, 36, 1405, 45, 7030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176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4126598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900797" y="416966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Llamamos</a:t>
            </a:r>
            <a:r>
              <a:rPr lang="en-US" dirty="0"/>
              <a:t> a T y le </a:t>
            </a:r>
            <a:r>
              <a:rPr lang="en-US" dirty="0" err="1"/>
              <a:t>cedemos</a:t>
            </a:r>
            <a:r>
              <a:rPr lang="en-US" dirty="0"/>
              <a:t> la </a:t>
            </a:r>
            <a:r>
              <a:rPr lang="en-US" dirty="0" err="1"/>
              <a:t>continuidad</a:t>
            </a:r>
            <a:r>
              <a:rPr lang="en-US" dirty="0"/>
              <a:t>.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35265"/>
              </p:ext>
            </p:extLst>
          </p:nvPr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80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88938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-16551" y="-1765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43450" y="418172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Comenzamos</a:t>
            </a:r>
            <a:r>
              <a:rPr lang="en-US" dirty="0"/>
              <a:t> con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131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45947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-16551" y="-1765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43450" y="41817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Ejecutamos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4 con B=5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515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336627FF-3A06-4ECC-9300-AF75E40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99491"/>
              </p:ext>
            </p:extLst>
          </p:nvPr>
        </p:nvGraphicFramePr>
        <p:xfrm>
          <a:off x="4279900" y="418110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B635145-1C82-4AAB-BF05-AF34C739EC18}"/>
              </a:ext>
            </a:extLst>
          </p:cNvPr>
          <p:cNvGraphicFramePr>
            <a:graphicFrameLocks noGrp="1"/>
          </p:cNvGraphicFramePr>
          <p:nvPr/>
        </p:nvGraphicFramePr>
        <p:xfrm>
          <a:off x="297097" y="4198750"/>
          <a:ext cx="3632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237">
                  <a:extLst>
                    <a:ext uri="{9D8B030D-6E8A-4147-A177-3AD203B41FA5}">
                      <a16:colId xmlns:a16="http://schemas.microsoft.com/office/drawing/2014/main" val="185185154"/>
                    </a:ext>
                  </a:extLst>
                </a:gridCol>
                <a:gridCol w="2415963">
                  <a:extLst>
                    <a:ext uri="{9D8B030D-6E8A-4147-A177-3AD203B41FA5}">
                      <a16:colId xmlns:a16="http://schemas.microsoft.com/office/drawing/2014/main" val="1751559917"/>
                    </a:ext>
                  </a:extLst>
                </a:gridCol>
              </a:tblGrid>
              <a:tr h="3110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Rutina 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5535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02353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72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C1E76BE-B4B7-498E-AF43-43553A4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1" y="1374010"/>
            <a:ext cx="3085632" cy="2340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17CB7-BD70-4036-A58E-4695D615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01" y="1442599"/>
            <a:ext cx="3487998" cy="2203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8F205-D409-4E2C-9A4F-37334334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3" y="1293011"/>
            <a:ext cx="3267531" cy="2353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10CFD9-14D1-4CDB-9CDF-B974F610575E}"/>
              </a:ext>
            </a:extLst>
          </p:cNvPr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89DB9-5129-4272-8552-BEC1D41367AF}"/>
              </a:ext>
            </a:extLst>
          </p:cNvPr>
          <p:cNvSpPr/>
          <p:nvPr/>
        </p:nvSpPr>
        <p:spPr>
          <a:xfrm>
            <a:off x="-16551" y="-17650"/>
            <a:ext cx="4038600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AC88E-DCED-40B4-8CF2-A13AC4F5EA9E}"/>
              </a:ext>
            </a:extLst>
          </p:cNvPr>
          <p:cNvSpPr txBox="1"/>
          <p:nvPr/>
        </p:nvSpPr>
        <p:spPr>
          <a:xfrm>
            <a:off x="4743450" y="41817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Imprimimos</a:t>
            </a:r>
            <a:r>
              <a:rPr lang="en-US" dirty="0"/>
              <a:t> b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93AD-673E-4F1B-BA7F-EC4778A08E6D}"/>
              </a:ext>
            </a:extLst>
          </p:cNvPr>
          <p:cNvSpPr txBox="1"/>
          <p:nvPr/>
        </p:nvSpPr>
        <p:spPr>
          <a:xfrm>
            <a:off x="679450" y="6000589"/>
            <a:ext cx="1083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IMPRESOS:  </a:t>
            </a:r>
            <a:r>
              <a:rPr lang="en-US" sz="2400" dirty="0"/>
              <a:t>9, 10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583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59</TotalTime>
  <Words>1454</Words>
  <Application>Microsoft Office PowerPoint</Application>
  <PresentationFormat>Widescreen</PresentationFormat>
  <Paragraphs>554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Tw Cen MT</vt:lpstr>
      <vt:lpstr>Circuit</vt:lpstr>
      <vt:lpstr>Ejercicio 6 (A=9,B=5,C=9)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6</dc:title>
  <dc:creator>Luis Alexander parra</dc:creator>
  <cp:lastModifiedBy>Luis Alexander parra</cp:lastModifiedBy>
  <cp:revision>7</cp:revision>
  <dcterms:created xsi:type="dcterms:W3CDTF">2022-04-07T01:26:23Z</dcterms:created>
  <dcterms:modified xsi:type="dcterms:W3CDTF">2022-04-07T02:25:30Z</dcterms:modified>
</cp:coreProperties>
</file>