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Comic Sans MS" panose="030F0702030302020204" pitchFamily="66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Dustin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dUSTIN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11700" y="510475"/>
            <a:ext cx="8520600" cy="1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Battleship!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11700" y="2201150"/>
            <a:ext cx="8520600" cy="22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game by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Daniel Cabe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Luis Umana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Dustin Goldman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Nathan Pearce</a:t>
            </a:r>
            <a:endParaRPr sz="180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029" y="1609079"/>
            <a:ext cx="2846275" cy="28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Battleship Overview, Rules, E.T.C.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04125" y="1325845"/>
            <a:ext cx="7038900" cy="18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player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ships on the board(varying in size)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difficulties 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to win in the least amount of turns possible.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775" y="1203088"/>
            <a:ext cx="3769224" cy="31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730" y="2338550"/>
            <a:ext cx="2151000" cy="27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Our Team Had to Overcome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14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Meeting with the team.(Because of the way our team could meet, we could only meet a few times in person. Most of our coding and “team meetings” was done in Atom on a accessory package called Teletype)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 to check if the ships were overlapping 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Integrating each others code.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25" y="2865225"/>
            <a:ext cx="2212475" cy="22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375" y="2399925"/>
            <a:ext cx="1612950" cy="25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Charts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50" y="3740125"/>
            <a:ext cx="4172049" cy="11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400" y="3740125"/>
            <a:ext cx="3649313" cy="11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2110675" y="3094900"/>
            <a:ext cx="4295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Flow Chart #2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6086" y="890050"/>
            <a:ext cx="3320314" cy="20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710100" y="1442825"/>
            <a:ext cx="22137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Flow Chart #1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282350" y="1718175"/>
            <a:ext cx="3427800" cy="1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Our Flowcharts changed, Majorly.</a:t>
            </a:r>
            <a:endParaRPr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Helped us outline what we would need for our project</a:t>
            </a:r>
            <a:endParaRPr>
              <a:solidFill>
                <a:srgbClr val="FFFFFF"/>
              </a:solidFill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Helped dictate what each person would do and when they would need to have it done by.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Global Variables and Libraries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600" y="1016100"/>
            <a:ext cx="4244691" cy="3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Function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000" y="2283375"/>
            <a:ext cx="2776400" cy="28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2026900" y="960275"/>
            <a:ext cx="54195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The game runs through a for loop that initializes the board and gets the size from the user.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25" y="2429413"/>
            <a:ext cx="4688375" cy="2568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 Placement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853" y="1917825"/>
            <a:ext cx="1797325" cy="30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225" y="3023424"/>
            <a:ext cx="1797325" cy="194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9612" y="3023425"/>
            <a:ext cx="1894180" cy="19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784700" y="1784250"/>
            <a:ext cx="62019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Four while loops(one for each ship, except Aircraft Carrier) get a randomly generated location and orientation for each ship.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900" y="3319522"/>
            <a:ext cx="2415276" cy="135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UserBoard Function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50" y="2494125"/>
            <a:ext cx="3425075" cy="23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625" y="2332050"/>
            <a:ext cx="3425075" cy="23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1301075" y="1052825"/>
            <a:ext cx="7369800" cy="1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Another For loop that shows the board that the player will look at(the board with no ships shown).</a:t>
            </a:r>
            <a:endParaRPr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 boolean function is then used to determine if the coordinates input by the are a “hit or miss”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4025" y="1884600"/>
            <a:ext cx="1697200" cy="13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5475" y="3462773"/>
            <a:ext cx="1254300" cy="168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000" y="3201700"/>
            <a:ext cx="3605275" cy="15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425" y="2271650"/>
            <a:ext cx="2295075" cy="25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765088" y="1307850"/>
            <a:ext cx="5297100" cy="20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Srand statement for random number generators.</a:t>
            </a:r>
            <a:endParaRPr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Menu options </a:t>
            </a:r>
            <a:endParaRPr>
              <a:solidFill>
                <a:srgbClr val="FFFFFF"/>
              </a:solidFill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 while loop for the game, with the board and all necessary information being shown to the user and running until all spaces on the board are either “+”s,  “x”’s or “o”’s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Lato</vt:lpstr>
      <vt:lpstr>Comic Sans MS</vt:lpstr>
      <vt:lpstr>Arial</vt:lpstr>
      <vt:lpstr>Focus</vt:lpstr>
      <vt:lpstr>Battleship!</vt:lpstr>
      <vt:lpstr>Battleship Overview, Rules, E.T.C.</vt:lpstr>
      <vt:lpstr>Challenges Our Team Had to Overcome</vt:lpstr>
      <vt:lpstr>Flow Charts</vt:lpstr>
      <vt:lpstr> Global Variables and Libraries</vt:lpstr>
      <vt:lpstr>Board Function</vt:lpstr>
      <vt:lpstr>Ship Placement</vt:lpstr>
      <vt:lpstr>UserBoard Function</vt:lpstr>
      <vt:lpstr>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Battleship!</dc:title>
  <dc:creator>Nathan Pearce</dc:creator>
  <cp:lastModifiedBy>Nathan Pearce</cp:lastModifiedBy>
  <cp:revision>1</cp:revision>
  <dcterms:modified xsi:type="dcterms:W3CDTF">2018-04-30T16:12:07Z</dcterms:modified>
</cp:coreProperties>
</file>