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59"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0A2A3-7A5C-28BF-135D-868C839B9C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0FC31550-5906-CD62-16C1-F2275D3A60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A577DA2E-CA93-E627-90AE-E8B9F523AEFF}"/>
              </a:ext>
            </a:extLst>
          </p:cNvPr>
          <p:cNvSpPr>
            <a:spLocks noGrp="1"/>
          </p:cNvSpPr>
          <p:nvPr>
            <p:ph type="dt" sz="half" idx="10"/>
          </p:nvPr>
        </p:nvSpPr>
        <p:spPr/>
        <p:txBody>
          <a:bodyPr/>
          <a:lstStyle/>
          <a:p>
            <a:fld id="{B7E981EE-2164-4EF1-B663-8756D987C362}" type="datetimeFigureOut">
              <a:rPr lang="es-MX" smtClean="0"/>
              <a:t>26/05/2023</a:t>
            </a:fld>
            <a:endParaRPr lang="es-MX"/>
          </a:p>
        </p:txBody>
      </p:sp>
      <p:sp>
        <p:nvSpPr>
          <p:cNvPr id="5" name="Footer Placeholder 4">
            <a:extLst>
              <a:ext uri="{FF2B5EF4-FFF2-40B4-BE49-F238E27FC236}">
                <a16:creationId xmlns:a16="http://schemas.microsoft.com/office/drawing/2014/main" id="{C18D64D3-B9C5-0546-A0DF-F0282D85E58D}"/>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DA71A0ED-E596-2558-4B8D-F991F93D9F48}"/>
              </a:ext>
            </a:extLst>
          </p:cNvPr>
          <p:cNvSpPr>
            <a:spLocks noGrp="1"/>
          </p:cNvSpPr>
          <p:nvPr>
            <p:ph type="sldNum" sz="quarter" idx="12"/>
          </p:nvPr>
        </p:nvSpPr>
        <p:spPr/>
        <p:txBody>
          <a:bodyPr/>
          <a:lstStyle/>
          <a:p>
            <a:fld id="{11997862-F714-4A26-BE6A-C74BCFF9E49C}" type="slidenum">
              <a:rPr lang="es-MX" smtClean="0"/>
              <a:t>‹#›</a:t>
            </a:fld>
            <a:endParaRPr lang="es-MX"/>
          </a:p>
        </p:txBody>
      </p:sp>
    </p:spTree>
    <p:extLst>
      <p:ext uri="{BB962C8B-B14F-4D97-AF65-F5344CB8AC3E}">
        <p14:creationId xmlns:p14="http://schemas.microsoft.com/office/powerpoint/2010/main" val="2530640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9C08-9F35-6BC6-F874-AC3A37CD7E7C}"/>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6C135D37-3AAF-0732-1042-3DF63BDCB0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9DBDB773-3682-A86E-210B-3EC725683FC8}"/>
              </a:ext>
            </a:extLst>
          </p:cNvPr>
          <p:cNvSpPr>
            <a:spLocks noGrp="1"/>
          </p:cNvSpPr>
          <p:nvPr>
            <p:ph type="dt" sz="half" idx="10"/>
          </p:nvPr>
        </p:nvSpPr>
        <p:spPr/>
        <p:txBody>
          <a:bodyPr/>
          <a:lstStyle/>
          <a:p>
            <a:fld id="{B7E981EE-2164-4EF1-B663-8756D987C362}" type="datetimeFigureOut">
              <a:rPr lang="es-MX" smtClean="0"/>
              <a:t>26/05/2023</a:t>
            </a:fld>
            <a:endParaRPr lang="es-MX"/>
          </a:p>
        </p:txBody>
      </p:sp>
      <p:sp>
        <p:nvSpPr>
          <p:cNvPr id="5" name="Footer Placeholder 4">
            <a:extLst>
              <a:ext uri="{FF2B5EF4-FFF2-40B4-BE49-F238E27FC236}">
                <a16:creationId xmlns:a16="http://schemas.microsoft.com/office/drawing/2014/main" id="{D005EFFD-1815-EFE6-51FF-0613B7AD1F29}"/>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B9DFE247-619E-A47C-6C7C-E90981028B7C}"/>
              </a:ext>
            </a:extLst>
          </p:cNvPr>
          <p:cNvSpPr>
            <a:spLocks noGrp="1"/>
          </p:cNvSpPr>
          <p:nvPr>
            <p:ph type="sldNum" sz="quarter" idx="12"/>
          </p:nvPr>
        </p:nvSpPr>
        <p:spPr/>
        <p:txBody>
          <a:bodyPr/>
          <a:lstStyle/>
          <a:p>
            <a:fld id="{11997862-F714-4A26-BE6A-C74BCFF9E49C}" type="slidenum">
              <a:rPr lang="es-MX" smtClean="0"/>
              <a:t>‹#›</a:t>
            </a:fld>
            <a:endParaRPr lang="es-MX"/>
          </a:p>
        </p:txBody>
      </p:sp>
    </p:spTree>
    <p:extLst>
      <p:ext uri="{BB962C8B-B14F-4D97-AF65-F5344CB8AC3E}">
        <p14:creationId xmlns:p14="http://schemas.microsoft.com/office/powerpoint/2010/main" val="372153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8BBBC-E2AB-86B7-2A52-539760967E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194A376D-1988-16E3-54B8-6A29B58907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D8CC1016-9AAE-C236-CE72-D9EDD385C28B}"/>
              </a:ext>
            </a:extLst>
          </p:cNvPr>
          <p:cNvSpPr>
            <a:spLocks noGrp="1"/>
          </p:cNvSpPr>
          <p:nvPr>
            <p:ph type="dt" sz="half" idx="10"/>
          </p:nvPr>
        </p:nvSpPr>
        <p:spPr/>
        <p:txBody>
          <a:bodyPr/>
          <a:lstStyle/>
          <a:p>
            <a:fld id="{B7E981EE-2164-4EF1-B663-8756D987C362}" type="datetimeFigureOut">
              <a:rPr lang="es-MX" smtClean="0"/>
              <a:t>26/05/2023</a:t>
            </a:fld>
            <a:endParaRPr lang="es-MX"/>
          </a:p>
        </p:txBody>
      </p:sp>
      <p:sp>
        <p:nvSpPr>
          <p:cNvPr id="5" name="Footer Placeholder 4">
            <a:extLst>
              <a:ext uri="{FF2B5EF4-FFF2-40B4-BE49-F238E27FC236}">
                <a16:creationId xmlns:a16="http://schemas.microsoft.com/office/drawing/2014/main" id="{EACE77D8-9339-5E33-71EE-0B5CBD8EA5D3}"/>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2E3BBC21-629A-0A45-827F-1935EEFF6FA7}"/>
              </a:ext>
            </a:extLst>
          </p:cNvPr>
          <p:cNvSpPr>
            <a:spLocks noGrp="1"/>
          </p:cNvSpPr>
          <p:nvPr>
            <p:ph type="sldNum" sz="quarter" idx="12"/>
          </p:nvPr>
        </p:nvSpPr>
        <p:spPr/>
        <p:txBody>
          <a:bodyPr/>
          <a:lstStyle/>
          <a:p>
            <a:fld id="{11997862-F714-4A26-BE6A-C74BCFF9E49C}" type="slidenum">
              <a:rPr lang="es-MX" smtClean="0"/>
              <a:t>‹#›</a:t>
            </a:fld>
            <a:endParaRPr lang="es-MX"/>
          </a:p>
        </p:txBody>
      </p:sp>
    </p:spTree>
    <p:extLst>
      <p:ext uri="{BB962C8B-B14F-4D97-AF65-F5344CB8AC3E}">
        <p14:creationId xmlns:p14="http://schemas.microsoft.com/office/powerpoint/2010/main" val="386774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C3454-96F4-2C10-15A3-FF55E7FB3E33}"/>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797E1D0E-F1E8-7340-34A0-F9CBEFD8B9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C0919D7D-48BC-A821-AB7A-5DCDB9C815FF}"/>
              </a:ext>
            </a:extLst>
          </p:cNvPr>
          <p:cNvSpPr>
            <a:spLocks noGrp="1"/>
          </p:cNvSpPr>
          <p:nvPr>
            <p:ph type="dt" sz="half" idx="10"/>
          </p:nvPr>
        </p:nvSpPr>
        <p:spPr/>
        <p:txBody>
          <a:bodyPr/>
          <a:lstStyle/>
          <a:p>
            <a:fld id="{B7E981EE-2164-4EF1-B663-8756D987C362}" type="datetimeFigureOut">
              <a:rPr lang="es-MX" smtClean="0"/>
              <a:t>26/05/2023</a:t>
            </a:fld>
            <a:endParaRPr lang="es-MX"/>
          </a:p>
        </p:txBody>
      </p:sp>
      <p:sp>
        <p:nvSpPr>
          <p:cNvPr id="5" name="Footer Placeholder 4">
            <a:extLst>
              <a:ext uri="{FF2B5EF4-FFF2-40B4-BE49-F238E27FC236}">
                <a16:creationId xmlns:a16="http://schemas.microsoft.com/office/drawing/2014/main" id="{D8B16EC8-73AC-68BE-2B7B-E2EF4D43764E}"/>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D6AEA7DE-DBDA-D23A-A240-A7FFA3269CEB}"/>
              </a:ext>
            </a:extLst>
          </p:cNvPr>
          <p:cNvSpPr>
            <a:spLocks noGrp="1"/>
          </p:cNvSpPr>
          <p:nvPr>
            <p:ph type="sldNum" sz="quarter" idx="12"/>
          </p:nvPr>
        </p:nvSpPr>
        <p:spPr/>
        <p:txBody>
          <a:bodyPr/>
          <a:lstStyle/>
          <a:p>
            <a:fld id="{11997862-F714-4A26-BE6A-C74BCFF9E49C}" type="slidenum">
              <a:rPr lang="es-MX" smtClean="0"/>
              <a:t>‹#›</a:t>
            </a:fld>
            <a:endParaRPr lang="es-MX"/>
          </a:p>
        </p:txBody>
      </p:sp>
    </p:spTree>
    <p:extLst>
      <p:ext uri="{BB962C8B-B14F-4D97-AF65-F5344CB8AC3E}">
        <p14:creationId xmlns:p14="http://schemas.microsoft.com/office/powerpoint/2010/main" val="1656649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0226-1FB3-027D-7C2E-CC5500E287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8D125872-3AC4-B3DC-E973-F74CAD57C0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548DD1-A104-A25C-F7A0-ED374090951F}"/>
              </a:ext>
            </a:extLst>
          </p:cNvPr>
          <p:cNvSpPr>
            <a:spLocks noGrp="1"/>
          </p:cNvSpPr>
          <p:nvPr>
            <p:ph type="dt" sz="half" idx="10"/>
          </p:nvPr>
        </p:nvSpPr>
        <p:spPr/>
        <p:txBody>
          <a:bodyPr/>
          <a:lstStyle/>
          <a:p>
            <a:fld id="{B7E981EE-2164-4EF1-B663-8756D987C362}" type="datetimeFigureOut">
              <a:rPr lang="es-MX" smtClean="0"/>
              <a:t>26/05/2023</a:t>
            </a:fld>
            <a:endParaRPr lang="es-MX"/>
          </a:p>
        </p:txBody>
      </p:sp>
      <p:sp>
        <p:nvSpPr>
          <p:cNvPr id="5" name="Footer Placeholder 4">
            <a:extLst>
              <a:ext uri="{FF2B5EF4-FFF2-40B4-BE49-F238E27FC236}">
                <a16:creationId xmlns:a16="http://schemas.microsoft.com/office/drawing/2014/main" id="{E7AA7838-F3B4-138E-0FAA-A44C512C5F86}"/>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F64B15A6-AC53-443F-E1CE-FE2BEAA5755C}"/>
              </a:ext>
            </a:extLst>
          </p:cNvPr>
          <p:cNvSpPr>
            <a:spLocks noGrp="1"/>
          </p:cNvSpPr>
          <p:nvPr>
            <p:ph type="sldNum" sz="quarter" idx="12"/>
          </p:nvPr>
        </p:nvSpPr>
        <p:spPr/>
        <p:txBody>
          <a:bodyPr/>
          <a:lstStyle/>
          <a:p>
            <a:fld id="{11997862-F714-4A26-BE6A-C74BCFF9E49C}" type="slidenum">
              <a:rPr lang="es-MX" smtClean="0"/>
              <a:t>‹#›</a:t>
            </a:fld>
            <a:endParaRPr lang="es-MX"/>
          </a:p>
        </p:txBody>
      </p:sp>
    </p:spTree>
    <p:extLst>
      <p:ext uri="{BB962C8B-B14F-4D97-AF65-F5344CB8AC3E}">
        <p14:creationId xmlns:p14="http://schemas.microsoft.com/office/powerpoint/2010/main" val="3678374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C0B1-6A4A-3FA5-B2A3-2EACD52CA1E3}"/>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DB241A41-EC75-1E4A-F322-21D759D38B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1228BE6B-16DB-4386-51EA-533CCF3B14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911D3D48-7448-9F98-8240-F2BE39385330}"/>
              </a:ext>
            </a:extLst>
          </p:cNvPr>
          <p:cNvSpPr>
            <a:spLocks noGrp="1"/>
          </p:cNvSpPr>
          <p:nvPr>
            <p:ph type="dt" sz="half" idx="10"/>
          </p:nvPr>
        </p:nvSpPr>
        <p:spPr/>
        <p:txBody>
          <a:bodyPr/>
          <a:lstStyle/>
          <a:p>
            <a:fld id="{B7E981EE-2164-4EF1-B663-8756D987C362}" type="datetimeFigureOut">
              <a:rPr lang="es-MX" smtClean="0"/>
              <a:t>26/05/2023</a:t>
            </a:fld>
            <a:endParaRPr lang="es-MX"/>
          </a:p>
        </p:txBody>
      </p:sp>
      <p:sp>
        <p:nvSpPr>
          <p:cNvPr id="6" name="Footer Placeholder 5">
            <a:extLst>
              <a:ext uri="{FF2B5EF4-FFF2-40B4-BE49-F238E27FC236}">
                <a16:creationId xmlns:a16="http://schemas.microsoft.com/office/drawing/2014/main" id="{19BD815C-2BF0-915C-3EEF-9EBE65703E0B}"/>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48FD808C-9D51-68AE-0443-F47916B651CF}"/>
              </a:ext>
            </a:extLst>
          </p:cNvPr>
          <p:cNvSpPr>
            <a:spLocks noGrp="1"/>
          </p:cNvSpPr>
          <p:nvPr>
            <p:ph type="sldNum" sz="quarter" idx="12"/>
          </p:nvPr>
        </p:nvSpPr>
        <p:spPr/>
        <p:txBody>
          <a:bodyPr/>
          <a:lstStyle/>
          <a:p>
            <a:fld id="{11997862-F714-4A26-BE6A-C74BCFF9E49C}" type="slidenum">
              <a:rPr lang="es-MX" smtClean="0"/>
              <a:t>‹#›</a:t>
            </a:fld>
            <a:endParaRPr lang="es-MX"/>
          </a:p>
        </p:txBody>
      </p:sp>
    </p:spTree>
    <p:extLst>
      <p:ext uri="{BB962C8B-B14F-4D97-AF65-F5344CB8AC3E}">
        <p14:creationId xmlns:p14="http://schemas.microsoft.com/office/powerpoint/2010/main" val="11066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EB5F-9791-F901-83FB-6C95B8100A0F}"/>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DAE83720-F95D-027D-3E97-BBFEDBEE1C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59E5F0-7614-2263-27AD-FD7F9E3EAB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F3E1DC0A-81D1-26F9-357D-4276880AB0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8C51D9-4CDF-ABDD-2F3B-C9E2290833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8FAFE6E2-7647-6F52-236D-CD7A95280C23}"/>
              </a:ext>
            </a:extLst>
          </p:cNvPr>
          <p:cNvSpPr>
            <a:spLocks noGrp="1"/>
          </p:cNvSpPr>
          <p:nvPr>
            <p:ph type="dt" sz="half" idx="10"/>
          </p:nvPr>
        </p:nvSpPr>
        <p:spPr/>
        <p:txBody>
          <a:bodyPr/>
          <a:lstStyle/>
          <a:p>
            <a:fld id="{B7E981EE-2164-4EF1-B663-8756D987C362}" type="datetimeFigureOut">
              <a:rPr lang="es-MX" smtClean="0"/>
              <a:t>26/05/2023</a:t>
            </a:fld>
            <a:endParaRPr lang="es-MX"/>
          </a:p>
        </p:txBody>
      </p:sp>
      <p:sp>
        <p:nvSpPr>
          <p:cNvPr id="8" name="Footer Placeholder 7">
            <a:extLst>
              <a:ext uri="{FF2B5EF4-FFF2-40B4-BE49-F238E27FC236}">
                <a16:creationId xmlns:a16="http://schemas.microsoft.com/office/drawing/2014/main" id="{41BA3911-AC3F-C4D5-FAC8-3D83A9472FD9}"/>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id="{35E5B908-3767-1B25-CBB2-1426BEF40421}"/>
              </a:ext>
            </a:extLst>
          </p:cNvPr>
          <p:cNvSpPr>
            <a:spLocks noGrp="1"/>
          </p:cNvSpPr>
          <p:nvPr>
            <p:ph type="sldNum" sz="quarter" idx="12"/>
          </p:nvPr>
        </p:nvSpPr>
        <p:spPr/>
        <p:txBody>
          <a:bodyPr/>
          <a:lstStyle/>
          <a:p>
            <a:fld id="{11997862-F714-4A26-BE6A-C74BCFF9E49C}" type="slidenum">
              <a:rPr lang="es-MX" smtClean="0"/>
              <a:t>‹#›</a:t>
            </a:fld>
            <a:endParaRPr lang="es-MX"/>
          </a:p>
        </p:txBody>
      </p:sp>
    </p:spTree>
    <p:extLst>
      <p:ext uri="{BB962C8B-B14F-4D97-AF65-F5344CB8AC3E}">
        <p14:creationId xmlns:p14="http://schemas.microsoft.com/office/powerpoint/2010/main" val="198077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3A4D-68B1-6409-9EDA-C51AFD5D6460}"/>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DB2B9C52-FFCA-F95F-FA21-8B268C7B2ECE}"/>
              </a:ext>
            </a:extLst>
          </p:cNvPr>
          <p:cNvSpPr>
            <a:spLocks noGrp="1"/>
          </p:cNvSpPr>
          <p:nvPr>
            <p:ph type="dt" sz="half" idx="10"/>
          </p:nvPr>
        </p:nvSpPr>
        <p:spPr/>
        <p:txBody>
          <a:bodyPr/>
          <a:lstStyle/>
          <a:p>
            <a:fld id="{B7E981EE-2164-4EF1-B663-8756D987C362}" type="datetimeFigureOut">
              <a:rPr lang="es-MX" smtClean="0"/>
              <a:t>26/05/2023</a:t>
            </a:fld>
            <a:endParaRPr lang="es-MX"/>
          </a:p>
        </p:txBody>
      </p:sp>
      <p:sp>
        <p:nvSpPr>
          <p:cNvPr id="4" name="Footer Placeholder 3">
            <a:extLst>
              <a:ext uri="{FF2B5EF4-FFF2-40B4-BE49-F238E27FC236}">
                <a16:creationId xmlns:a16="http://schemas.microsoft.com/office/drawing/2014/main" id="{4163F862-561C-5258-FA53-661CF8883D55}"/>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id="{3B102546-F2BC-9242-A0A8-E397D89E98B2}"/>
              </a:ext>
            </a:extLst>
          </p:cNvPr>
          <p:cNvSpPr>
            <a:spLocks noGrp="1"/>
          </p:cNvSpPr>
          <p:nvPr>
            <p:ph type="sldNum" sz="quarter" idx="12"/>
          </p:nvPr>
        </p:nvSpPr>
        <p:spPr/>
        <p:txBody>
          <a:bodyPr/>
          <a:lstStyle/>
          <a:p>
            <a:fld id="{11997862-F714-4A26-BE6A-C74BCFF9E49C}" type="slidenum">
              <a:rPr lang="es-MX" smtClean="0"/>
              <a:t>‹#›</a:t>
            </a:fld>
            <a:endParaRPr lang="es-MX"/>
          </a:p>
        </p:txBody>
      </p:sp>
    </p:spTree>
    <p:extLst>
      <p:ext uri="{BB962C8B-B14F-4D97-AF65-F5344CB8AC3E}">
        <p14:creationId xmlns:p14="http://schemas.microsoft.com/office/powerpoint/2010/main" val="62461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B6BBD-E6A4-0A5B-F2AE-F55088C7C4BE}"/>
              </a:ext>
            </a:extLst>
          </p:cNvPr>
          <p:cNvSpPr>
            <a:spLocks noGrp="1"/>
          </p:cNvSpPr>
          <p:nvPr>
            <p:ph type="dt" sz="half" idx="10"/>
          </p:nvPr>
        </p:nvSpPr>
        <p:spPr/>
        <p:txBody>
          <a:bodyPr/>
          <a:lstStyle/>
          <a:p>
            <a:fld id="{B7E981EE-2164-4EF1-B663-8756D987C362}" type="datetimeFigureOut">
              <a:rPr lang="es-MX" smtClean="0"/>
              <a:t>26/05/2023</a:t>
            </a:fld>
            <a:endParaRPr lang="es-MX"/>
          </a:p>
        </p:txBody>
      </p:sp>
      <p:sp>
        <p:nvSpPr>
          <p:cNvPr id="3" name="Footer Placeholder 2">
            <a:extLst>
              <a:ext uri="{FF2B5EF4-FFF2-40B4-BE49-F238E27FC236}">
                <a16:creationId xmlns:a16="http://schemas.microsoft.com/office/drawing/2014/main" id="{9A94FD21-DBCA-D416-F408-07FCF1368DDB}"/>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id="{D448C9A4-1BC7-1E17-1280-EF3A04C92A3D}"/>
              </a:ext>
            </a:extLst>
          </p:cNvPr>
          <p:cNvSpPr>
            <a:spLocks noGrp="1"/>
          </p:cNvSpPr>
          <p:nvPr>
            <p:ph type="sldNum" sz="quarter" idx="12"/>
          </p:nvPr>
        </p:nvSpPr>
        <p:spPr/>
        <p:txBody>
          <a:bodyPr/>
          <a:lstStyle/>
          <a:p>
            <a:fld id="{11997862-F714-4A26-BE6A-C74BCFF9E49C}" type="slidenum">
              <a:rPr lang="es-MX" smtClean="0"/>
              <a:t>‹#›</a:t>
            </a:fld>
            <a:endParaRPr lang="es-MX"/>
          </a:p>
        </p:txBody>
      </p:sp>
    </p:spTree>
    <p:extLst>
      <p:ext uri="{BB962C8B-B14F-4D97-AF65-F5344CB8AC3E}">
        <p14:creationId xmlns:p14="http://schemas.microsoft.com/office/powerpoint/2010/main" val="653010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4B7D8-687E-B9EC-B972-A231A04AF0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E24AB692-D7AE-A97D-872E-6E3CBC21E6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47559289-E09E-6634-05AB-68B9BEE5A1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5F222-A1D7-F2FF-D252-4EE1021022A0}"/>
              </a:ext>
            </a:extLst>
          </p:cNvPr>
          <p:cNvSpPr>
            <a:spLocks noGrp="1"/>
          </p:cNvSpPr>
          <p:nvPr>
            <p:ph type="dt" sz="half" idx="10"/>
          </p:nvPr>
        </p:nvSpPr>
        <p:spPr/>
        <p:txBody>
          <a:bodyPr/>
          <a:lstStyle/>
          <a:p>
            <a:fld id="{B7E981EE-2164-4EF1-B663-8756D987C362}" type="datetimeFigureOut">
              <a:rPr lang="es-MX" smtClean="0"/>
              <a:t>26/05/2023</a:t>
            </a:fld>
            <a:endParaRPr lang="es-MX"/>
          </a:p>
        </p:txBody>
      </p:sp>
      <p:sp>
        <p:nvSpPr>
          <p:cNvPr id="6" name="Footer Placeholder 5">
            <a:extLst>
              <a:ext uri="{FF2B5EF4-FFF2-40B4-BE49-F238E27FC236}">
                <a16:creationId xmlns:a16="http://schemas.microsoft.com/office/drawing/2014/main" id="{F18320AE-F9DC-A7A1-D6EC-4D086D14B83E}"/>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CC5A4F8B-3167-768C-E5AB-77417F2306FC}"/>
              </a:ext>
            </a:extLst>
          </p:cNvPr>
          <p:cNvSpPr>
            <a:spLocks noGrp="1"/>
          </p:cNvSpPr>
          <p:nvPr>
            <p:ph type="sldNum" sz="quarter" idx="12"/>
          </p:nvPr>
        </p:nvSpPr>
        <p:spPr/>
        <p:txBody>
          <a:bodyPr/>
          <a:lstStyle/>
          <a:p>
            <a:fld id="{11997862-F714-4A26-BE6A-C74BCFF9E49C}" type="slidenum">
              <a:rPr lang="es-MX" smtClean="0"/>
              <a:t>‹#›</a:t>
            </a:fld>
            <a:endParaRPr lang="es-MX"/>
          </a:p>
        </p:txBody>
      </p:sp>
    </p:spTree>
    <p:extLst>
      <p:ext uri="{BB962C8B-B14F-4D97-AF65-F5344CB8AC3E}">
        <p14:creationId xmlns:p14="http://schemas.microsoft.com/office/powerpoint/2010/main" val="129998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B009-4C0D-29F8-9DF4-7E712BA8B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DD1A19EF-0A1F-0ACC-ED9D-54CD93C4BC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BDB53E5E-50FD-640F-55B9-07BA90F5B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F200B1-8E6F-B25B-6955-C1F4C43559AA}"/>
              </a:ext>
            </a:extLst>
          </p:cNvPr>
          <p:cNvSpPr>
            <a:spLocks noGrp="1"/>
          </p:cNvSpPr>
          <p:nvPr>
            <p:ph type="dt" sz="half" idx="10"/>
          </p:nvPr>
        </p:nvSpPr>
        <p:spPr/>
        <p:txBody>
          <a:bodyPr/>
          <a:lstStyle/>
          <a:p>
            <a:fld id="{B7E981EE-2164-4EF1-B663-8756D987C362}" type="datetimeFigureOut">
              <a:rPr lang="es-MX" smtClean="0"/>
              <a:t>26/05/2023</a:t>
            </a:fld>
            <a:endParaRPr lang="es-MX"/>
          </a:p>
        </p:txBody>
      </p:sp>
      <p:sp>
        <p:nvSpPr>
          <p:cNvPr id="6" name="Footer Placeholder 5">
            <a:extLst>
              <a:ext uri="{FF2B5EF4-FFF2-40B4-BE49-F238E27FC236}">
                <a16:creationId xmlns:a16="http://schemas.microsoft.com/office/drawing/2014/main" id="{43A8AF13-6F8E-E36F-4CCE-452981CEF11D}"/>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E3CFD23C-3483-82C2-D61C-87BE6E2B5D02}"/>
              </a:ext>
            </a:extLst>
          </p:cNvPr>
          <p:cNvSpPr>
            <a:spLocks noGrp="1"/>
          </p:cNvSpPr>
          <p:nvPr>
            <p:ph type="sldNum" sz="quarter" idx="12"/>
          </p:nvPr>
        </p:nvSpPr>
        <p:spPr/>
        <p:txBody>
          <a:bodyPr/>
          <a:lstStyle/>
          <a:p>
            <a:fld id="{11997862-F714-4A26-BE6A-C74BCFF9E49C}" type="slidenum">
              <a:rPr lang="es-MX" smtClean="0"/>
              <a:t>‹#›</a:t>
            </a:fld>
            <a:endParaRPr lang="es-MX"/>
          </a:p>
        </p:txBody>
      </p:sp>
    </p:spTree>
    <p:extLst>
      <p:ext uri="{BB962C8B-B14F-4D97-AF65-F5344CB8AC3E}">
        <p14:creationId xmlns:p14="http://schemas.microsoft.com/office/powerpoint/2010/main" val="384086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FD784-639E-E568-FB2E-F2C0B152D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DD284E39-2917-0185-E0FE-76CB3741FE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2430D8D6-9F35-03B4-EC19-A9BF8CCDF4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E981EE-2164-4EF1-B663-8756D987C362}" type="datetimeFigureOut">
              <a:rPr lang="es-MX" smtClean="0"/>
              <a:t>26/05/2023</a:t>
            </a:fld>
            <a:endParaRPr lang="es-MX"/>
          </a:p>
        </p:txBody>
      </p:sp>
      <p:sp>
        <p:nvSpPr>
          <p:cNvPr id="5" name="Footer Placeholder 4">
            <a:extLst>
              <a:ext uri="{FF2B5EF4-FFF2-40B4-BE49-F238E27FC236}">
                <a16:creationId xmlns:a16="http://schemas.microsoft.com/office/drawing/2014/main" id="{2A46848A-D144-D6E3-6B42-77A89CB378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a16="http://schemas.microsoft.com/office/drawing/2014/main" id="{F180D311-69D7-3ED5-1DE6-BC8C8877AD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997862-F714-4A26-BE6A-C74BCFF9E49C}" type="slidenum">
              <a:rPr lang="es-MX" smtClean="0"/>
              <a:t>‹#›</a:t>
            </a:fld>
            <a:endParaRPr lang="es-MX"/>
          </a:p>
        </p:txBody>
      </p:sp>
    </p:spTree>
    <p:extLst>
      <p:ext uri="{BB962C8B-B14F-4D97-AF65-F5344CB8AC3E}">
        <p14:creationId xmlns:p14="http://schemas.microsoft.com/office/powerpoint/2010/main" val="2258583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with low confidence">
            <a:extLst>
              <a:ext uri="{FF2B5EF4-FFF2-40B4-BE49-F238E27FC236}">
                <a16:creationId xmlns:a16="http://schemas.microsoft.com/office/drawing/2014/main" id="{A4756357-464C-7BBF-C1EA-FCF838761D30}"/>
              </a:ext>
            </a:extLst>
          </p:cNvPr>
          <p:cNvPicPr>
            <a:picLocks noChangeAspect="1"/>
          </p:cNvPicPr>
          <p:nvPr/>
        </p:nvPicPr>
        <p:blipFill rotWithShape="1">
          <a:blip r:embed="rId2">
            <a:extLst>
              <a:ext uri="{28A0092B-C50C-407E-A947-70E740481C1C}">
                <a14:useLocalDpi xmlns:a14="http://schemas.microsoft.com/office/drawing/2010/main" val="0"/>
              </a:ext>
            </a:extLst>
          </a:blip>
          <a:srcRect t="18485" r="9089" b="9311"/>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7AF24C-5E72-35CD-ABE2-FEB8CA60050E}"/>
              </a:ext>
            </a:extLst>
          </p:cNvPr>
          <p:cNvSpPr>
            <a:spLocks noGrp="1"/>
          </p:cNvSpPr>
          <p:nvPr>
            <p:ph type="ctrTitle"/>
          </p:nvPr>
        </p:nvSpPr>
        <p:spPr>
          <a:xfrm>
            <a:off x="477981" y="1122363"/>
            <a:ext cx="4023360" cy="3204134"/>
          </a:xfrm>
        </p:spPr>
        <p:txBody>
          <a:bodyPr anchor="b">
            <a:normAutofit/>
          </a:bodyPr>
          <a:lstStyle/>
          <a:p>
            <a:pPr algn="l"/>
            <a:r>
              <a:rPr lang="es-MX" sz="4800"/>
              <a:t>Proyecto Final: PySales Pro</a:t>
            </a:r>
          </a:p>
        </p:txBody>
      </p:sp>
      <p:sp>
        <p:nvSpPr>
          <p:cNvPr id="3" name="Subtitle 2">
            <a:extLst>
              <a:ext uri="{FF2B5EF4-FFF2-40B4-BE49-F238E27FC236}">
                <a16:creationId xmlns:a16="http://schemas.microsoft.com/office/drawing/2014/main" id="{CBF3DE4C-ED5E-1EB6-FEC1-72E79D22FA06}"/>
              </a:ext>
            </a:extLst>
          </p:cNvPr>
          <p:cNvSpPr>
            <a:spLocks noGrp="1"/>
          </p:cNvSpPr>
          <p:nvPr>
            <p:ph type="subTitle" idx="1"/>
          </p:nvPr>
        </p:nvSpPr>
        <p:spPr>
          <a:xfrm>
            <a:off x="477980" y="4872922"/>
            <a:ext cx="4023359" cy="1208141"/>
          </a:xfrm>
        </p:spPr>
        <p:txBody>
          <a:bodyPr>
            <a:normAutofit/>
          </a:bodyPr>
          <a:lstStyle/>
          <a:p>
            <a:pPr algn="l"/>
            <a:r>
              <a:rPr lang="es-MX" sz="2000"/>
              <a:t>Q2A23PF Python Fundamentals</a:t>
            </a:r>
          </a:p>
          <a:p>
            <a:pPr algn="l"/>
            <a:r>
              <a:rPr lang="es-MX" sz="2000"/>
              <a:t>Data Rebels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32777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B45C-5AAD-70CD-20F8-7F6CD43B0BAF}"/>
              </a:ext>
            </a:extLst>
          </p:cNvPr>
          <p:cNvSpPr>
            <a:spLocks noGrp="1"/>
          </p:cNvSpPr>
          <p:nvPr>
            <p:ph type="title"/>
          </p:nvPr>
        </p:nvSpPr>
        <p:spPr/>
        <p:txBody>
          <a:bodyPr/>
          <a:lstStyle/>
          <a:p>
            <a:r>
              <a:rPr lang="es-MX" dirty="0"/>
              <a:t>Análisis preliminar </a:t>
            </a:r>
          </a:p>
        </p:txBody>
      </p:sp>
      <p:sp>
        <p:nvSpPr>
          <p:cNvPr id="3" name="Content Placeholder 2">
            <a:extLst>
              <a:ext uri="{FF2B5EF4-FFF2-40B4-BE49-F238E27FC236}">
                <a16:creationId xmlns:a16="http://schemas.microsoft.com/office/drawing/2014/main" id="{45B42DDB-8274-B357-49E5-146200EF9334}"/>
              </a:ext>
            </a:extLst>
          </p:cNvPr>
          <p:cNvSpPr>
            <a:spLocks noGrp="1"/>
          </p:cNvSpPr>
          <p:nvPr>
            <p:ph idx="1"/>
          </p:nvPr>
        </p:nvSpPr>
        <p:spPr>
          <a:xfrm>
            <a:off x="838200" y="1825625"/>
            <a:ext cx="10515600" cy="1325563"/>
          </a:xfrm>
        </p:spPr>
        <p:txBody>
          <a:bodyPr/>
          <a:lstStyle/>
          <a:p>
            <a:pPr algn="just"/>
            <a:r>
              <a:rPr lang="es-MX" sz="2400" dirty="0"/>
              <a:t>Creación de un sistema de venta automatizado para tiendas de cualquier tipo, con la finalidad de almacenar datos respecto a las ventas y sacar conclusiones a partir de ellos para mejorar la eficiencia y rentabilidad.</a:t>
            </a:r>
          </a:p>
          <a:p>
            <a:pPr marL="0" indent="0" algn="just">
              <a:buNone/>
            </a:pPr>
            <a:endParaRPr lang="es-MX" dirty="0"/>
          </a:p>
        </p:txBody>
      </p:sp>
      <p:sp>
        <p:nvSpPr>
          <p:cNvPr id="4" name="TextBox 3">
            <a:extLst>
              <a:ext uri="{FF2B5EF4-FFF2-40B4-BE49-F238E27FC236}">
                <a16:creationId xmlns:a16="http://schemas.microsoft.com/office/drawing/2014/main" id="{DD057B4C-64EB-5A72-A357-D6D9F6C9F2D2}"/>
              </a:ext>
            </a:extLst>
          </p:cNvPr>
          <p:cNvSpPr txBox="1"/>
          <p:nvPr/>
        </p:nvSpPr>
        <p:spPr>
          <a:xfrm>
            <a:off x="838200" y="3076555"/>
            <a:ext cx="4638261" cy="3416320"/>
          </a:xfrm>
          <a:prstGeom prst="rect">
            <a:avLst/>
          </a:prstGeom>
          <a:noFill/>
        </p:spPr>
        <p:txBody>
          <a:bodyPr wrap="square" rtlCol="0">
            <a:spAutoFit/>
          </a:bodyPr>
          <a:lstStyle/>
          <a:p>
            <a:pPr marL="0" indent="0" algn="just">
              <a:buNone/>
            </a:pPr>
            <a:r>
              <a:rPr lang="es-MX" dirty="0"/>
              <a:t> Hoy en día cada vez se automatizan mas los procesos de compra y venta, es decir que cada vez se requiere de menor acción humana para realizar transacciones y es por ello que contar con sistemas eficientes y confiables es de suma importancia. </a:t>
            </a:r>
          </a:p>
          <a:p>
            <a:pPr marL="0" indent="0" algn="just">
              <a:buNone/>
            </a:pPr>
            <a:r>
              <a:rPr lang="es-MX" dirty="0"/>
              <a:t>Un ejemplo claro de que se requiere de este tipo de sistemas es la creación de Oxxo Smart, que es esta sucursal de Oxxo en la cual el cliente no necesita de la interacción con ninguna empleado.</a:t>
            </a:r>
          </a:p>
          <a:p>
            <a:endParaRPr lang="es-MX" dirty="0"/>
          </a:p>
        </p:txBody>
      </p:sp>
      <p:pic>
        <p:nvPicPr>
          <p:cNvPr id="2050" name="Picture 2" descr="Cansado de largas filas? Oxxo abre su primera sucursal inteligente sin  contacto; así es – El Financiero">
            <a:extLst>
              <a:ext uri="{FF2B5EF4-FFF2-40B4-BE49-F238E27FC236}">
                <a16:creationId xmlns:a16="http://schemas.microsoft.com/office/drawing/2014/main" id="{18634BFF-8CF4-496F-85F1-D0D998B39A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43"/>
          <a:stretch/>
        </p:blipFill>
        <p:spPr bwMode="auto">
          <a:xfrm>
            <a:off x="5894364" y="2926080"/>
            <a:ext cx="6046696" cy="3674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28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2" name="Rectangle 307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Qué es un sistema punto de venta y cuáles son sus beneficios">
            <a:extLst>
              <a:ext uri="{FF2B5EF4-FFF2-40B4-BE49-F238E27FC236}">
                <a16:creationId xmlns:a16="http://schemas.microsoft.com/office/drawing/2014/main" id="{1DD37875-265C-BF15-1A50-76F36665CF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29" r="8560"/>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D756FBF-0195-0890-A401-8A0660E1535C}"/>
              </a:ext>
            </a:extLst>
          </p:cNvPr>
          <p:cNvSpPr>
            <a:spLocks noGrp="1"/>
          </p:cNvSpPr>
          <p:nvPr>
            <p:ph idx="1"/>
          </p:nvPr>
        </p:nvSpPr>
        <p:spPr>
          <a:xfrm>
            <a:off x="7760072" y="1557618"/>
            <a:ext cx="3822189" cy="4233581"/>
          </a:xfrm>
        </p:spPr>
        <p:txBody>
          <a:bodyPr>
            <a:normAutofit lnSpcReduction="10000"/>
          </a:bodyPr>
          <a:lstStyle/>
          <a:p>
            <a:pPr marL="0" indent="0" algn="just">
              <a:buNone/>
            </a:pPr>
            <a:r>
              <a:rPr lang="es-MX" sz="1900" dirty="0"/>
              <a:t>Además de contar con un sistema de automatización de venta, es importante poder conocer a tus clientes y como es que estos están actuando ante la presencia de los productos a la venta, para que en un futuro se puedan crear estrategias que traigan beneficios económicos a las empresas. Es por ello que crear tu propia base de datos sobre la gente que consume tus productos y sobre la recurrencia y otro tipo de datos es beneficioso para sacar conclusiones correctas, establecer estrategias de venta de personalizas y garantizar el crecimiento de la empresa.</a:t>
            </a:r>
          </a:p>
        </p:txBody>
      </p:sp>
    </p:spTree>
    <p:extLst>
      <p:ext uri="{BB962C8B-B14F-4D97-AF65-F5344CB8AC3E}">
        <p14:creationId xmlns:p14="http://schemas.microsoft.com/office/powerpoint/2010/main" val="1589149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12" name="Rectangle 4104">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098" name="Picture 2" descr="Datos de la Ingeniería en Ciencias Computacionales">
            <a:extLst>
              <a:ext uri="{FF2B5EF4-FFF2-40B4-BE49-F238E27FC236}">
                <a16:creationId xmlns:a16="http://schemas.microsoft.com/office/drawing/2014/main" id="{1469CEAC-D8F3-80E1-09AE-362C8A35AA09}"/>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r="4445" b="1"/>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56475E5-1FFB-A0A2-406A-FF9434474871}"/>
              </a:ext>
            </a:extLst>
          </p:cNvPr>
          <p:cNvSpPr>
            <a:spLocks noGrp="1"/>
          </p:cNvSpPr>
          <p:nvPr>
            <p:ph type="title"/>
          </p:nvPr>
        </p:nvSpPr>
        <p:spPr>
          <a:xfrm>
            <a:off x="838199" y="1671570"/>
            <a:ext cx="5155261" cy="4072044"/>
          </a:xfrm>
        </p:spPr>
        <p:txBody>
          <a:bodyPr anchor="t">
            <a:normAutofit/>
          </a:bodyPr>
          <a:lstStyle/>
          <a:p>
            <a:r>
              <a:rPr lang="es-MX" dirty="0">
                <a:solidFill>
                  <a:srgbClr val="FFFFFF"/>
                </a:solidFill>
              </a:rPr>
              <a:t>Impacto de la solución</a:t>
            </a:r>
          </a:p>
        </p:txBody>
      </p:sp>
      <p:sp>
        <p:nvSpPr>
          <p:cNvPr id="3" name="Content Placeholder 2">
            <a:extLst>
              <a:ext uri="{FF2B5EF4-FFF2-40B4-BE49-F238E27FC236}">
                <a16:creationId xmlns:a16="http://schemas.microsoft.com/office/drawing/2014/main" id="{10C9B7AC-D89C-D6E6-E416-521598BC027F}"/>
              </a:ext>
            </a:extLst>
          </p:cNvPr>
          <p:cNvSpPr>
            <a:spLocks noGrp="1"/>
          </p:cNvSpPr>
          <p:nvPr>
            <p:ph idx="1"/>
          </p:nvPr>
        </p:nvSpPr>
        <p:spPr>
          <a:xfrm>
            <a:off x="6185986" y="1671566"/>
            <a:ext cx="5170861" cy="4072043"/>
          </a:xfrm>
        </p:spPr>
        <p:txBody>
          <a:bodyPr>
            <a:normAutofit/>
          </a:bodyPr>
          <a:lstStyle/>
          <a:p>
            <a:pPr algn="just"/>
            <a:r>
              <a:rPr lang="es-MX" sz="1600" dirty="0">
                <a:solidFill>
                  <a:srgbClr val="FFFFFF"/>
                </a:solidFill>
              </a:rPr>
              <a:t>Específicamente se creo una rutina computacional capaz de leer bases de datos almacenadas localmente en documentos con extensión .xlsx, las cuales contienen información respecto a los clientes que están registrados en cualquier tipo de empresa, los productos que se tienen a la venta y el registro de compras que se han realizado. Dicha rutina tiene la capacidad de registrar nuevos clientes en caso de ser necesario y de reconocer a clientes previamente registrados, realizar la venta de productos necesarios, revisar y actualizar el almacén de existencia de productos y crear un registro de la ventas realizadas con datos específicos de los compradores, así como la actualización de todas estas bases de datos. Además se complementa con una rutina adicional que tiene como principal función poder leer estas bases de datos y sacar información importante respecto a los clientes con los que cuenta la empresa, cuales y cuantos productos se vendieron, las ganancias, etc. </a:t>
            </a:r>
          </a:p>
        </p:txBody>
      </p:sp>
    </p:spTree>
    <p:extLst>
      <p:ext uri="{BB962C8B-B14F-4D97-AF65-F5344CB8AC3E}">
        <p14:creationId xmlns:p14="http://schemas.microsoft.com/office/powerpoint/2010/main" val="263549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ágenes de Aumento Ventas - Descarga gratuita en Freepik">
            <a:extLst>
              <a:ext uri="{FF2B5EF4-FFF2-40B4-BE49-F238E27FC236}">
                <a16:creationId xmlns:a16="http://schemas.microsoft.com/office/drawing/2014/main" id="{4CB04525-3DBF-751D-CAC0-314ABD6C01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193" t="18979" r="-1233" b="11948"/>
          <a:stretch/>
        </p:blipFill>
        <p:spPr bwMode="auto">
          <a:xfrm>
            <a:off x="132522" y="178904"/>
            <a:ext cx="8706678" cy="6679096"/>
          </a:xfrm>
          <a:prstGeom prst="rect">
            <a:avLst/>
          </a:prstGeom>
          <a:noFill/>
          <a:extLst>
            <a:ext uri="{909E8E84-426E-40DD-AFC4-6F175D3DCCD1}">
              <a14:hiddenFill xmlns:a14="http://schemas.microsoft.com/office/drawing/2010/main">
                <a:solidFill>
                  <a:srgbClr val="FFFFFF"/>
                </a:solidFill>
              </a14:hiddenFill>
            </a:ext>
          </a:extLst>
        </p:spPr>
      </p:pic>
      <p:sp>
        <p:nvSpPr>
          <p:cNvPr id="5129" name="Rectangle 512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CC0A895-94D6-F046-E6C9-820B7A87327E}"/>
              </a:ext>
            </a:extLst>
          </p:cNvPr>
          <p:cNvSpPr>
            <a:spLocks noGrp="1"/>
          </p:cNvSpPr>
          <p:nvPr>
            <p:ph idx="1"/>
          </p:nvPr>
        </p:nvSpPr>
        <p:spPr>
          <a:xfrm>
            <a:off x="7315200" y="903736"/>
            <a:ext cx="4426226" cy="5660128"/>
          </a:xfrm>
        </p:spPr>
        <p:txBody>
          <a:bodyPr>
            <a:normAutofit fontScale="70000" lnSpcReduction="20000"/>
          </a:bodyPr>
          <a:lstStyle/>
          <a:p>
            <a:pPr marL="0" indent="0" algn="just">
              <a:buNone/>
            </a:pPr>
            <a:r>
              <a:rPr lang="es-MX" sz="2300" dirty="0"/>
              <a:t>Esta rutina implementada tiene como principal objetivo poder tener los datos suficientes respecto a las ventas, con los que se podrán hacer graficas, tablas listas y series de tiempo que puedan brindar información respecto a los productos mas vendidos, los menos vendidos, los clientes mas frecuentes, los menos frecuentes, los productos mas rentables, los productos que no se venden, tendencias de compras, entre mucho otros. Lo cual puede permitir establecer estrategias para posicionar productos del interés de la empresa, ofrecer ofertas personalizadas, llegar a nuevos mercados, etc. </a:t>
            </a:r>
          </a:p>
          <a:p>
            <a:pPr marL="0" indent="0" algn="just">
              <a:buNone/>
            </a:pPr>
            <a:endParaRPr lang="es-MX" sz="2300" dirty="0"/>
          </a:p>
          <a:p>
            <a:pPr marL="0" indent="0" algn="just">
              <a:buNone/>
            </a:pPr>
            <a:r>
              <a:rPr lang="es-MX" sz="2300" dirty="0"/>
              <a:t>Por lo que se establece el objetivo de recabar la información de nuevos clientes una vez que tengan contacto con la tienda, así como de las compras que se realicen y de el abastecimiento de cada producto durante un periodo de un año. Información que debe de ser analizada con el suficiente detalle para encontrar </a:t>
            </a:r>
            <a:r>
              <a:rPr lang="es-MX" sz="2300" dirty="0" err="1"/>
              <a:t>insights</a:t>
            </a:r>
            <a:r>
              <a:rPr lang="es-MX" sz="2300" dirty="0"/>
              <a:t> significativos y que serán utilizados para mantener el abastecimiento general de los productos, para mandar publicidad personalizada, para establecer públicos nuevos y posibles oportunidades de aperturas de sucursal. Dichas estrategias se deben de ver reflejadas con claridad en un aumento de ganancias del 15% después del primer mes.</a:t>
            </a:r>
          </a:p>
        </p:txBody>
      </p:sp>
    </p:spTree>
    <p:extLst>
      <p:ext uri="{BB962C8B-B14F-4D97-AF65-F5344CB8AC3E}">
        <p14:creationId xmlns:p14="http://schemas.microsoft.com/office/powerpoint/2010/main" val="1086771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6142-5F7C-B4FA-037C-6E806ACFAE46}"/>
              </a:ext>
            </a:extLst>
          </p:cNvPr>
          <p:cNvSpPr>
            <a:spLocks noGrp="1"/>
          </p:cNvSpPr>
          <p:nvPr>
            <p:ph type="title"/>
          </p:nvPr>
        </p:nvSpPr>
        <p:spPr/>
        <p:txBody>
          <a:bodyPr/>
          <a:lstStyle/>
          <a:p>
            <a:r>
              <a:rPr lang="es-MX" dirty="0"/>
              <a:t>Diagrama de flujo</a:t>
            </a:r>
          </a:p>
        </p:txBody>
      </p:sp>
      <p:pic>
        <p:nvPicPr>
          <p:cNvPr id="5" name="Picture 4" descr="A picture containing text, screenshot, post-it note, graphic design&#10;&#10;Description automatically generated">
            <a:extLst>
              <a:ext uri="{FF2B5EF4-FFF2-40B4-BE49-F238E27FC236}">
                <a16:creationId xmlns:a16="http://schemas.microsoft.com/office/drawing/2014/main" id="{60D009C2-82BC-2C01-CCE2-EE0170CBF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7127" y="0"/>
            <a:ext cx="6597209" cy="6858000"/>
          </a:xfrm>
          <a:prstGeom prst="rect">
            <a:avLst/>
          </a:prstGeom>
        </p:spPr>
      </p:pic>
      <p:pic>
        <p:nvPicPr>
          <p:cNvPr id="7" name="Picture 6" descr="A green square with a white x on it&#10;&#10;Description automatically generated with medium confidence">
            <a:extLst>
              <a:ext uri="{FF2B5EF4-FFF2-40B4-BE49-F238E27FC236}">
                <a16:creationId xmlns:a16="http://schemas.microsoft.com/office/drawing/2014/main" id="{786AE2E8-E8B5-F8BD-83C5-EC33C4B0A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7" y="2345201"/>
            <a:ext cx="5059680" cy="3162300"/>
          </a:xfrm>
          <a:prstGeom prst="rect">
            <a:avLst/>
          </a:prstGeom>
        </p:spPr>
      </p:pic>
    </p:spTree>
    <p:extLst>
      <p:ext uri="{BB962C8B-B14F-4D97-AF65-F5344CB8AC3E}">
        <p14:creationId xmlns:p14="http://schemas.microsoft.com/office/powerpoint/2010/main" val="467800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617</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Proyecto Final: PySales Pro</vt:lpstr>
      <vt:lpstr>Análisis preliminar </vt:lpstr>
      <vt:lpstr>PowerPoint Presentation</vt:lpstr>
      <vt:lpstr>Impacto de la solución</vt:lpstr>
      <vt:lpstr>PowerPoint Presentation</vt:lpstr>
      <vt:lpstr>Diagrama de flujo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PySales Pro</dc:title>
  <dc:creator>luis Aguilar</dc:creator>
  <cp:lastModifiedBy>luis Aguilar</cp:lastModifiedBy>
  <cp:revision>1</cp:revision>
  <dcterms:created xsi:type="dcterms:W3CDTF">2023-05-27T00:25:01Z</dcterms:created>
  <dcterms:modified xsi:type="dcterms:W3CDTF">2023-05-27T03:45:16Z</dcterms:modified>
</cp:coreProperties>
</file>