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3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7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5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8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0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9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5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3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69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733CF-0AA5-5590-E112-8CFCB9973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s-MX" sz="4000" dirty="0" err="1">
                <a:solidFill>
                  <a:schemeClr val="bg1"/>
                </a:solidFill>
              </a:rPr>
              <a:t>Chatbots</a:t>
            </a:r>
            <a:endParaRPr lang="es-MX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BB2C0-5F3B-2D0A-3F31-BB92C6F1D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380437" cy="570748"/>
          </a:xfrm>
        </p:spPr>
        <p:txBody>
          <a:bodyPr anchor="b">
            <a:normAutofit fontScale="62500" lnSpcReduction="20000"/>
          </a:bodyPr>
          <a:lstStyle/>
          <a:p>
            <a:r>
              <a:rPr lang="es-MX" sz="1800" dirty="0">
                <a:solidFill>
                  <a:schemeClr val="bg1"/>
                </a:solidFill>
              </a:rPr>
              <a:t>Luis Alberto Aguilar González</a:t>
            </a:r>
          </a:p>
          <a:p>
            <a:r>
              <a:rPr lang="es-MX" sz="1800" dirty="0">
                <a:solidFill>
                  <a:schemeClr val="bg1"/>
                </a:solidFill>
              </a:rPr>
              <a:t>A01329926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B8F86599-A8A0-1330-EEF6-C046B70FA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91" r="1769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6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EE69-EDAC-E3CF-FF80-79F0A595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OpenAi</a:t>
            </a:r>
            <a:r>
              <a:rPr lang="es-MX" dirty="0"/>
              <a:t> Fine-</a:t>
            </a:r>
            <a:r>
              <a:rPr lang="es-MX" dirty="0" err="1"/>
              <a:t>Tuned</a:t>
            </a:r>
            <a:r>
              <a:rPr lang="es-MX" dirty="0"/>
              <a:t> </a:t>
            </a:r>
            <a:r>
              <a:rPr lang="es-MX" dirty="0" err="1"/>
              <a:t>Model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75FB4-C68A-1D47-A263-2C923BF74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Requiere un gran conjunto de datos para que sea efectivo.</a:t>
            </a:r>
          </a:p>
          <a:p>
            <a:endParaRPr lang="es-MX" dirty="0"/>
          </a:p>
          <a:p>
            <a:r>
              <a:rPr lang="es-MX" dirty="0"/>
              <a:t>Para customizar requiere reevaluar el conjunto de datos.</a:t>
            </a:r>
          </a:p>
          <a:p>
            <a:endParaRPr lang="es-MX" dirty="0"/>
          </a:p>
          <a:p>
            <a:r>
              <a:rPr lang="es-MX" dirty="0"/>
              <a:t>Busca replicar mensajes de entrenamiento.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700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0129-FBFB-2810-42FC-BBDEB969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IBM Watson </a:t>
            </a:r>
            <a:r>
              <a:rPr lang="es-MX" dirty="0" err="1"/>
              <a:t>Assistant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EDAB-A088-3F0A-9663-AACCB6F4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Procesamiento de lenguaje natural (NLP) permite categorizar mensajes y dar respuestas apropiadas.</a:t>
            </a:r>
          </a:p>
          <a:p>
            <a:r>
              <a:rPr lang="es-MX" dirty="0" err="1"/>
              <a:t>Webhook</a:t>
            </a:r>
            <a:r>
              <a:rPr lang="es-MX" dirty="0"/>
              <a:t> para consultar base de datos</a:t>
            </a:r>
          </a:p>
          <a:p>
            <a:r>
              <a:rPr lang="es-MX" dirty="0"/>
              <a:t>Manejo de diálogos mediante diagramas de flujo</a:t>
            </a:r>
          </a:p>
        </p:txBody>
      </p:sp>
    </p:spTree>
    <p:extLst>
      <p:ext uri="{BB962C8B-B14F-4D97-AF65-F5344CB8AC3E}">
        <p14:creationId xmlns:p14="http://schemas.microsoft.com/office/powerpoint/2010/main" val="137574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5C4F-4D6C-2480-0E72-D766F1B3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Google Dialogflow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01CC9-8A72-3AE0-21D7-C0E3D819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Procesamiento de lenguaje natural (NLP) permite categorizar mensajes.</a:t>
            </a:r>
          </a:p>
          <a:p>
            <a:r>
              <a:rPr lang="es-MX" dirty="0"/>
              <a:t>Generación de variables para conversación.</a:t>
            </a:r>
          </a:p>
          <a:p>
            <a:r>
              <a:rPr lang="es-MX" dirty="0"/>
              <a:t>Integración Cloud SQL y </a:t>
            </a:r>
            <a:r>
              <a:rPr lang="es-MX" dirty="0" err="1"/>
              <a:t>webhooks</a:t>
            </a:r>
            <a:r>
              <a:rPr lang="es-MX" dirty="0"/>
              <a:t>.</a:t>
            </a:r>
          </a:p>
          <a:p>
            <a:r>
              <a:rPr lang="es-MX" dirty="0"/>
              <a:t>Control de diálogo mediante diagrama de flujo.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878486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Calisto MT</vt:lpstr>
      <vt:lpstr>Univers Condensed</vt:lpstr>
      <vt:lpstr>ChronicleVTI</vt:lpstr>
      <vt:lpstr>Chatbots</vt:lpstr>
      <vt:lpstr>OpenAi Fine-Tuned Model</vt:lpstr>
      <vt:lpstr>IBM Watson Assistant</vt:lpstr>
      <vt:lpstr>Google Dialogflow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Chatbots</dc:title>
  <dc:creator>Luis A. Aguilar Glez.</dc:creator>
  <cp:lastModifiedBy>Luis A. Aguilar Glez.</cp:lastModifiedBy>
  <cp:revision>1</cp:revision>
  <dcterms:created xsi:type="dcterms:W3CDTF">2023-06-12T19:25:47Z</dcterms:created>
  <dcterms:modified xsi:type="dcterms:W3CDTF">2023-06-12T21:28:35Z</dcterms:modified>
</cp:coreProperties>
</file>