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0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58304"/>
            <a:ext cx="7477601" cy="1913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Introducción a la Vida matrimonial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275786" y="394900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El matrimonio es una institución sagrada establecida por Dios. La Biblia proporciona principios valiosos que guían a las parejas casadas a vivir en armonía y a fortalecer su relación de una manera honrosa ante Dios.</a:t>
            </a:r>
            <a:endParaRPr lang="en-US" sz="175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F227B566-77F3-40CE-823E-8ED8458223C9}"/>
              </a:ext>
            </a:extLst>
          </p:cNvPr>
          <p:cNvSpPr/>
          <p:nvPr/>
        </p:nvSpPr>
        <p:spPr>
          <a:xfrm>
            <a:off x="5976699" y="5841832"/>
            <a:ext cx="3681651" cy="19135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PE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Presentado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por: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Quilla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Lopez Luis Alberto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Mamani Flores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Denilson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Leeke</a:t>
            </a: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Zuñiga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Apaza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Jamil Antony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Paredes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Aracayo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Maykol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Junior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4737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 unión matrimonial como un pacto sagrado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80460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902631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Pacto Solemne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38304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matrimonio es un pacto solemne entre un hombre y una mujer ante Dios, que los une en una relación de por vida.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680460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902631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Compromiso Mutuo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38304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Ambos cónyuges se comprometen a amarse, respetarse y apoyarse mutuamente hasta que la muerte los separe.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680460"/>
            <a:ext cx="3163014" cy="2701766"/>
          </a:xfrm>
          <a:prstGeom prst="roundRect">
            <a:avLst>
              <a:gd name="adj" fmla="val 2467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90263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Imagen de Cristo y la Iglesia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730234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matrimonio refleja la relación entre Cristo y la Iglesia, siendo un vínculo sagrado y duradero.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728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Responsabilidades del esposo: Efesios 5:25-29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Amar a su esposa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080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esposo debe amar a su esposa con un amor sacrificial, tal como Cristo amó a la Iglesia.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Cuidar de su esposa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Debe proveer, proteger y nutrir a su esposa, velando por su bienestar emocional y espiritual.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Respetar a su esposa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Debe honrar y valorar a su esposa, tratándola con consideración y mirándola como su compañera.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2661999" y="15110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Responsabilidades de la esposa: Efesios 5:22-24, 33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661999" y="34066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2851309" y="3448288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384113" y="3482935"/>
            <a:ext cx="29286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Someterse a su esposo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384113" y="39633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esposa debe someterse a su esposo, no por obligación, sino por amor y respeto.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4066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7586663" y="3448288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34829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Honrar a su esposo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396335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Debe honrar y respetar a su esposo, reconociendo su liderazgo en el hogar.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661999" y="54253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2819043" y="546699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384113" y="55016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Ayudar a su esposo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384113" y="59820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Debe ser una ayuda idónea para su esposo, apoyándolo y complementándolo en la vida.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2661999" y="142160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Privilegios del esposo: Efesios 5:23, 1 Pedro 3:7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661999" y="314360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2884170" y="33657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Autoridad del Esposo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884170" y="3846195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esposo tiene la responsabilidad de liderar a su familia con sabiduría y compasión.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4360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7648456" y="33657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Respeto de la Esposa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48456" y="3846195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esposa debe respetar y honrar a su esposo, reconociendo su posición de liderazgo.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661999" y="5356741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2884170" y="5578911"/>
            <a:ext cx="30001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Consideración Especial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2884170" y="60593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esposo debe ser tratado con consideración y honor, como coheredero de la gracia de Dios.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08650" y="118943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Privilegios de la esposa: Génesis 2:18, 1 Pedro 3:7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3767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Ayuda Idónea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24803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esposa es una ayuda idónea para su esposo, complementándolo y apoyándolo en la vida.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481768" y="3767614"/>
            <a:ext cx="31946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Respeto y Consideración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24803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esposo debe tratar a su esposa con respeto y consideración, honrándola como coheredera de la gracia de Dios.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2975312" y="1587817"/>
            <a:ext cx="8679775" cy="12134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77"/>
              </a:lnSpc>
              <a:buNone/>
            </a:pPr>
            <a:r>
              <a:rPr lang="en-US" sz="382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Llamado a la mutua sumisión: Efesios 5:21</a:t>
            </a:r>
            <a:endParaRPr lang="en-US" sz="38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312" y="3092529"/>
            <a:ext cx="2893219" cy="77652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169384" y="4160281"/>
            <a:ext cx="2426851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9"/>
              </a:lnSpc>
              <a:buNone/>
            </a:pPr>
            <a:r>
              <a:rPr lang="en-US" sz="191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Sumisión Mutua</a:t>
            </a:r>
            <a:endParaRPr lang="en-US" sz="1911" dirty="0"/>
          </a:p>
        </p:txBody>
      </p:sp>
      <p:sp>
        <p:nvSpPr>
          <p:cNvPr id="8" name="Text 4"/>
          <p:cNvSpPr/>
          <p:nvPr/>
        </p:nvSpPr>
        <p:spPr>
          <a:xfrm>
            <a:off x="3169384" y="4579977"/>
            <a:ext cx="2505075" cy="1242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6"/>
              </a:lnSpc>
              <a:buNone/>
            </a:pPr>
            <a:r>
              <a:rPr lang="en-US" sz="152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Tanto el esposo como la esposa están llamados a someterse los unos a los otros por reverencia a Cristo.</a:t>
            </a:r>
            <a:endParaRPr lang="en-US" sz="152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531" y="3092529"/>
            <a:ext cx="2893219" cy="77652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62602" y="4160281"/>
            <a:ext cx="2426851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9"/>
              </a:lnSpc>
              <a:buNone/>
            </a:pPr>
            <a:r>
              <a:rPr lang="en-US" sz="191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Amor y Respeto</a:t>
            </a:r>
            <a:endParaRPr lang="en-US" sz="1911" dirty="0"/>
          </a:p>
        </p:txBody>
      </p:sp>
      <p:sp>
        <p:nvSpPr>
          <p:cNvPr id="11" name="Text 6"/>
          <p:cNvSpPr/>
          <p:nvPr/>
        </p:nvSpPr>
        <p:spPr>
          <a:xfrm>
            <a:off x="6062602" y="4579977"/>
            <a:ext cx="2505075" cy="1242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6"/>
              </a:lnSpc>
              <a:buNone/>
            </a:pPr>
            <a:r>
              <a:rPr lang="en-US" sz="152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amor y el respeto mutuos deben guiar la relación matrimonial, reflejando la unidad de Cristo y la Iglesia.</a:t>
            </a:r>
            <a:endParaRPr lang="en-US" sz="152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749" y="3092529"/>
            <a:ext cx="2893338" cy="77652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55821" y="4160281"/>
            <a:ext cx="2505194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9"/>
              </a:lnSpc>
              <a:buNone/>
            </a:pPr>
            <a:r>
              <a:rPr lang="en-US" sz="191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Cooperación y Servicio</a:t>
            </a:r>
            <a:endParaRPr lang="en-US" sz="1911" dirty="0"/>
          </a:p>
        </p:txBody>
      </p:sp>
      <p:sp>
        <p:nvSpPr>
          <p:cNvPr id="14" name="Text 8"/>
          <p:cNvSpPr/>
          <p:nvPr/>
        </p:nvSpPr>
        <p:spPr>
          <a:xfrm>
            <a:off x="8955821" y="4883229"/>
            <a:ext cx="2505194" cy="1242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6"/>
              </a:lnSpc>
              <a:buNone/>
            </a:pPr>
            <a:r>
              <a:rPr lang="en-US" sz="152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pareja debe trabajar en equipo, sirviendo y apoyándose mutuamente para glorificar a Dios.</a:t>
            </a:r>
            <a:endParaRPr lang="en-US" sz="152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5844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Conclusión: La importancia de vivir según los principios bíblicos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Amor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4954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amor sacrificial y mutuo es la base de un matrimonio sano y duradero.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Respeto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949547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respeto y la consideración mutua fortalecen la unión matrimonial.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Unidad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4954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cooperación y la sumisión mutua crean una sólida unidad en el matrimonio.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69153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949547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Vivir según los principios bíblicos fortalece la fe y el vínculo matrimonial.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556</Words>
  <Application>Microsoft Office PowerPoint</Application>
  <PresentationFormat>Personalizado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2024-05-26T18:00:52Z</dcterms:created>
  <dcterms:modified xsi:type="dcterms:W3CDTF">2024-05-26T18:11:54Z</dcterms:modified>
</cp:coreProperties>
</file>