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CF9"/>
    <a:srgbClr val="5529EE"/>
    <a:srgbClr val="6B7485"/>
    <a:srgbClr val="D04763"/>
    <a:srgbClr val="101721"/>
    <a:srgbClr val="3F4656"/>
    <a:srgbClr val="58CA82"/>
    <a:srgbClr val="F6D77A"/>
    <a:srgbClr val="161A25"/>
    <a:srgbClr val="8D6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15197-CCE9-40CB-A928-7167FF606A49}" type="datetimeFigureOut">
              <a:rPr lang="de-CH" smtClean="0"/>
              <a:t>03.02.2025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773D-378B-46D9-98A3-33CB5337DF8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449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773D-378B-46D9-98A3-33CB5337DF87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993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773D-378B-46D9-98A3-33CB5337DF8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998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773D-378B-46D9-98A3-33CB5337DF8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94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773D-378B-46D9-98A3-33CB5337DF87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915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B8D95-8B95-4D81-CCEB-81CDB7925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4875B7-D4D3-03C7-8412-01DE6F07E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CD296C-40F8-5ED5-674E-28323CD8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03.02.2025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C4390F-7A65-4DBC-11CA-58CFECE6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4A7218-7EB3-E481-6883-933BBF13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106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696D5-C2DD-4CD8-A3CE-D186736A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F9EDCF-E368-AAD7-41B4-1EB632E3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E9F78B-34C4-A238-471B-CB884A02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03.02.2025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467E69-A0BA-E306-38B1-37DF0DFE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08222-A784-3462-3785-248E9782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617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5A0D64-2806-0104-C613-CB540B0DE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3D539F-533A-011A-7CCF-FF9C8922D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636DD2-B91F-7ADE-7584-64AF5BD4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03.02.2025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F18895-FE17-7F87-D995-A5C0275C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8A63F9-9737-4059-B8D8-A0F32D4F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437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AE2D3-0D26-9735-9565-091CCBA8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825BB-515A-00A8-D959-49DCF9486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B4814A-E07A-8339-65AB-8E1F91C9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03.02.2025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18AEFE-115D-5A45-E0B5-ED4DE25D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D3A9A2-630B-7287-F02B-4F914F7F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18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9F7EC-03D6-0303-256A-3FD13ED0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01DFDF-1071-51D0-3EB4-29085E0F0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35F2A-FBD0-F3D5-2980-1F14CFB6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03.02.2025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EEAFF5-B994-5792-2947-05B0428F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9692EE-8E6E-0FBF-DA08-1A3063C6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105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1581B-6E30-189D-10F6-4ADE5238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CBFF5-C6A8-5E5A-4D85-6E6A3D972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6BC17E-8007-1191-2DD2-29EC2A257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6692F9-B2F8-AE04-3014-3554662E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03.02.2025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BEF18-DFFD-5A33-2843-643C5E21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E1E500-3EA2-50C4-EA86-377D50F7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249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68030-C6B7-3EC9-C81A-98BA0668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12BC6D-92E2-1E58-216A-A0C8AB94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189804-0C3E-3AC7-4374-7BD1379B7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8B7372-2E29-5B9A-5827-67AD9EFD4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9463CD-C8C7-FFA6-1B63-A89086138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566258-165E-B132-4F48-13D82561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03.02.2025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F19935-4ABF-348F-6054-C260ED1D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73CF49-AC1C-F3A4-2E03-81E262E3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720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A7CA9-F48E-D7CB-3907-78CDEB92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0805E3-E1B4-C54A-E079-8E2640DF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03.02.2025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611DE5-BC47-7FF4-8F3D-85DC2D2C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DA1DE5-B15A-7AEB-2453-BFFDB70B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909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E74506-4626-E5E0-DFD8-C5A2137D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03.02.2025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CA01F5-09ED-E23A-43F2-D53CF33D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321849-8428-9BC6-CE89-28437CD8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15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D53EE-4860-BC83-75C7-AB672D19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245A73-A458-430A-02EE-0C482357D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1C69C9-B43E-7D67-A4E7-F61C707CC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815676-C887-13CD-D912-EFE78327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03.02.2025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5A1C06-CB40-C5C9-86EF-60553B61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24D194-57CD-F8A8-EDCB-D29667DD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36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E7061-30F7-2336-7862-BDA707B3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3D7EBF-0D3D-E487-E944-DF5A01D37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CF42BE-FCE7-7810-B06A-5D4C3039C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D6CD03-1EA4-44E9-5BB4-3C5B332B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03.02.2025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D5DC55-042E-AA3D-5074-98B88155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874327-5B74-46D0-A699-C440C323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555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09BB56-15B7-AB56-1A1B-2070DC38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4BA102-9606-3550-DDF4-A26895052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35F73-E154-74D1-A6F8-916CFECE1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1EF7A-006F-42B0-BECA-62E0072E01DE}" type="datetimeFigureOut">
              <a:rPr lang="de-CH" smtClean="0"/>
              <a:t>03.02.2025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4E68D4-6803-B2BA-1E85-FF0EB750B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C598C6-22F6-8F6F-D1D4-FCF379A64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703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8AB007D-7CB8-E8A1-E28A-B031FD2E12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62200" y="0"/>
            <a:ext cx="7467600" cy="6858000"/>
          </a:xfrm>
          <a:prstGeom prst="rect">
            <a:avLst/>
          </a:prstGeom>
          <a:solidFill>
            <a:srgbClr val="181C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3D48714-54C4-C37B-DE70-C26414F6A982}"/>
              </a:ext>
            </a:extLst>
          </p:cNvPr>
          <p:cNvGrpSpPr/>
          <p:nvPr/>
        </p:nvGrpSpPr>
        <p:grpSpPr>
          <a:xfrm>
            <a:off x="4203867" y="3634845"/>
            <a:ext cx="3784266" cy="1021480"/>
            <a:chOff x="4170379" y="4336683"/>
            <a:chExt cx="3784266" cy="1021480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8C377FBC-8AE3-1E88-A309-8E64D9623205}"/>
                </a:ext>
              </a:extLst>
            </p:cNvPr>
            <p:cNvSpPr/>
            <p:nvPr/>
          </p:nvSpPr>
          <p:spPr>
            <a:xfrm>
              <a:off x="5700729" y="4336683"/>
              <a:ext cx="2253916" cy="425115"/>
            </a:xfrm>
            <a:prstGeom prst="roundRect">
              <a:avLst>
                <a:gd name="adj" fmla="val 36364"/>
              </a:avLst>
            </a:prstGeom>
            <a:solidFill>
              <a:srgbClr val="101721"/>
            </a:soli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rgbClr val="6B7485"/>
                  </a:solidFill>
                </a:rPr>
                <a:t>MaxMustermann@admin.ch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1EB5BC0E-4E27-4BF0-EB93-686A0448618A}"/>
                </a:ext>
              </a:extLst>
            </p:cNvPr>
            <p:cNvSpPr/>
            <p:nvPr/>
          </p:nvSpPr>
          <p:spPr>
            <a:xfrm>
              <a:off x="5700729" y="4933048"/>
              <a:ext cx="2253916" cy="425115"/>
            </a:xfrm>
            <a:prstGeom prst="roundRect">
              <a:avLst>
                <a:gd name="adj" fmla="val 36364"/>
              </a:avLst>
            </a:prstGeom>
            <a:solidFill>
              <a:srgbClr val="101721"/>
            </a:soli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rgbClr val="6B7485"/>
                  </a:solidFill>
                </a:rPr>
                <a:t>*************</a:t>
              </a:r>
              <a:endParaRPr lang="de-CH" sz="1100" dirty="0">
                <a:solidFill>
                  <a:srgbClr val="6B7485"/>
                </a:solidFill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EC1E313-4368-7CF6-EB22-26E306DEB925}"/>
                </a:ext>
              </a:extLst>
            </p:cNvPr>
            <p:cNvSpPr txBox="1"/>
            <p:nvPr/>
          </p:nvSpPr>
          <p:spPr>
            <a:xfrm>
              <a:off x="4170379" y="4336683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E4ECF9"/>
                  </a:solidFill>
                </a:rPr>
                <a:t>E-Mail: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E267CAC-E1FE-DB5E-772C-B9B60590BA7C}"/>
                </a:ext>
              </a:extLst>
            </p:cNvPr>
            <p:cNvSpPr txBox="1"/>
            <p:nvPr/>
          </p:nvSpPr>
          <p:spPr>
            <a:xfrm>
              <a:off x="4170379" y="4960939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E4ECF9"/>
                  </a:solidFill>
                </a:rPr>
                <a:t>Passwort:</a:t>
              </a: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1B263FFC-FCA1-A157-584A-8F5EB93024C3}"/>
              </a:ext>
            </a:extLst>
          </p:cNvPr>
          <p:cNvSpPr txBox="1"/>
          <p:nvPr/>
        </p:nvSpPr>
        <p:spPr>
          <a:xfrm>
            <a:off x="4237355" y="1236026"/>
            <a:ext cx="3717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8D6EEF"/>
                </a:solidFill>
              </a:rPr>
              <a:t>Expenses</a:t>
            </a:r>
            <a:r>
              <a:rPr lang="de-CH" sz="3200" dirty="0">
                <a:solidFill>
                  <a:srgbClr val="5529EE"/>
                </a:solidFill>
              </a:rPr>
              <a:t>Manager</a:t>
            </a:r>
            <a:endParaRPr lang="de-CH" dirty="0">
              <a:solidFill>
                <a:srgbClr val="5529EE"/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3AA9870-50C9-FAF4-760B-AFE35DA6DF27}"/>
              </a:ext>
            </a:extLst>
          </p:cNvPr>
          <p:cNvSpPr/>
          <p:nvPr/>
        </p:nvSpPr>
        <p:spPr>
          <a:xfrm>
            <a:off x="7123129" y="6261417"/>
            <a:ext cx="2253916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E4EC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AADB361-E3E9-B83A-8FF6-B9E580F76550}"/>
              </a:ext>
            </a:extLst>
          </p:cNvPr>
          <p:cNvSpPr txBox="1"/>
          <p:nvPr/>
        </p:nvSpPr>
        <p:spPr>
          <a:xfrm>
            <a:off x="7446897" y="6289306"/>
            <a:ext cx="160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E4ECF9"/>
                </a:solidFill>
              </a:rPr>
              <a:t>Kein Account?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609AA16-DE8D-1BBB-3E2F-59CCEF078C09}"/>
              </a:ext>
            </a:extLst>
          </p:cNvPr>
          <p:cNvSpPr txBox="1"/>
          <p:nvPr/>
        </p:nvSpPr>
        <p:spPr>
          <a:xfrm>
            <a:off x="4203867" y="5432587"/>
            <a:ext cx="1767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rgbClr val="D04763"/>
                </a:solidFill>
              </a:rPr>
              <a:t>Login fehlgeschlagen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7787279-04BD-A6A7-6230-0E935A585A9D}"/>
              </a:ext>
            </a:extLst>
          </p:cNvPr>
          <p:cNvSpPr/>
          <p:nvPr/>
        </p:nvSpPr>
        <p:spPr>
          <a:xfrm>
            <a:off x="4237357" y="4883357"/>
            <a:ext cx="1777833" cy="425115"/>
          </a:xfrm>
          <a:prstGeom prst="roundRect">
            <a:avLst>
              <a:gd name="adj" fmla="val 36364"/>
            </a:avLst>
          </a:prstGeom>
          <a:solidFill>
            <a:srgbClr val="8D6EEF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E4ECF9"/>
                </a:solidFill>
              </a:rPr>
              <a:t>Reset</a:t>
            </a:r>
            <a:endParaRPr lang="de-CH" sz="1100" dirty="0">
              <a:solidFill>
                <a:srgbClr val="E4ECF9"/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EF8994BB-C2DD-9049-AA8E-C1823A0AF986}"/>
              </a:ext>
            </a:extLst>
          </p:cNvPr>
          <p:cNvSpPr/>
          <p:nvPr/>
        </p:nvSpPr>
        <p:spPr>
          <a:xfrm>
            <a:off x="6210302" y="4883356"/>
            <a:ext cx="1777833" cy="425115"/>
          </a:xfrm>
          <a:prstGeom prst="roundRect">
            <a:avLst>
              <a:gd name="adj" fmla="val 36364"/>
            </a:avLst>
          </a:prstGeom>
          <a:solidFill>
            <a:srgbClr val="5529EE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E4ECF9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49950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8AB007D-7CB8-E8A1-E28A-B031FD2E12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62200" y="0"/>
            <a:ext cx="7467600" cy="6858000"/>
          </a:xfrm>
          <a:prstGeom prst="rect">
            <a:avLst/>
          </a:prstGeom>
          <a:solidFill>
            <a:srgbClr val="181C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3D48714-54C4-C37B-DE70-C26414F6A982}"/>
              </a:ext>
            </a:extLst>
          </p:cNvPr>
          <p:cNvGrpSpPr/>
          <p:nvPr/>
        </p:nvGrpSpPr>
        <p:grpSpPr>
          <a:xfrm>
            <a:off x="4203867" y="2255226"/>
            <a:ext cx="3784266" cy="1021480"/>
            <a:chOff x="4170379" y="4336683"/>
            <a:chExt cx="3784266" cy="1021480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8C377FBC-8AE3-1E88-A309-8E64D9623205}"/>
                </a:ext>
              </a:extLst>
            </p:cNvPr>
            <p:cNvSpPr/>
            <p:nvPr/>
          </p:nvSpPr>
          <p:spPr>
            <a:xfrm>
              <a:off x="5700729" y="4336683"/>
              <a:ext cx="2253916" cy="425115"/>
            </a:xfrm>
            <a:prstGeom prst="roundRect">
              <a:avLst>
                <a:gd name="adj" fmla="val 36364"/>
              </a:avLst>
            </a:prstGeom>
            <a:solidFill>
              <a:srgbClr val="101721"/>
            </a:soli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rgbClr val="6B7485"/>
                  </a:solidFill>
                </a:rPr>
                <a:t>MaxMustermann@admin.ch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1EB5BC0E-4E27-4BF0-EB93-686A0448618A}"/>
                </a:ext>
              </a:extLst>
            </p:cNvPr>
            <p:cNvSpPr/>
            <p:nvPr/>
          </p:nvSpPr>
          <p:spPr>
            <a:xfrm>
              <a:off x="5700729" y="4933048"/>
              <a:ext cx="2253916" cy="425115"/>
            </a:xfrm>
            <a:prstGeom prst="roundRect">
              <a:avLst>
                <a:gd name="adj" fmla="val 36364"/>
              </a:avLst>
            </a:prstGeom>
            <a:solidFill>
              <a:srgbClr val="101721"/>
            </a:soli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rgbClr val="6B7485"/>
                  </a:solidFill>
                </a:rPr>
                <a:t>*************</a:t>
              </a:r>
              <a:endParaRPr lang="de-CH" sz="1100" dirty="0">
                <a:solidFill>
                  <a:srgbClr val="6B7485"/>
                </a:solidFill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EC1E313-4368-7CF6-EB22-26E306DEB925}"/>
                </a:ext>
              </a:extLst>
            </p:cNvPr>
            <p:cNvSpPr txBox="1"/>
            <p:nvPr/>
          </p:nvSpPr>
          <p:spPr>
            <a:xfrm>
              <a:off x="4170379" y="4336683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E4ECF9"/>
                  </a:solidFill>
                </a:rPr>
                <a:t>E-Mail: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E267CAC-E1FE-DB5E-772C-B9B60590BA7C}"/>
                </a:ext>
              </a:extLst>
            </p:cNvPr>
            <p:cNvSpPr txBox="1"/>
            <p:nvPr/>
          </p:nvSpPr>
          <p:spPr>
            <a:xfrm>
              <a:off x="4170379" y="4960939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E4ECF9"/>
                  </a:solidFill>
                </a:rPr>
                <a:t>Passwort:</a:t>
              </a: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1B263FFC-FCA1-A157-584A-8F5EB93024C3}"/>
              </a:ext>
            </a:extLst>
          </p:cNvPr>
          <p:cNvSpPr txBox="1"/>
          <p:nvPr/>
        </p:nvSpPr>
        <p:spPr>
          <a:xfrm>
            <a:off x="4237355" y="1236026"/>
            <a:ext cx="3717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8D6EEF"/>
                </a:solidFill>
              </a:rPr>
              <a:t>Expenses</a:t>
            </a:r>
            <a:r>
              <a:rPr lang="de-CH" sz="3200" dirty="0">
                <a:solidFill>
                  <a:srgbClr val="5529EE"/>
                </a:solidFill>
              </a:rPr>
              <a:t>Manager</a:t>
            </a:r>
            <a:endParaRPr lang="de-CH" dirty="0">
              <a:solidFill>
                <a:srgbClr val="5529EE"/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3AA9870-50C9-FAF4-760B-AFE35DA6DF27}"/>
              </a:ext>
            </a:extLst>
          </p:cNvPr>
          <p:cNvSpPr/>
          <p:nvPr/>
        </p:nvSpPr>
        <p:spPr>
          <a:xfrm>
            <a:off x="6448425" y="6261417"/>
            <a:ext cx="2928620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E4EC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Account vorhanden?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609AA16-DE8D-1BBB-3E2F-59CCEF078C09}"/>
              </a:ext>
            </a:extLst>
          </p:cNvPr>
          <p:cNvSpPr txBox="1"/>
          <p:nvPr/>
        </p:nvSpPr>
        <p:spPr>
          <a:xfrm>
            <a:off x="4203868" y="5794537"/>
            <a:ext cx="4071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rgbClr val="D04763"/>
                </a:solidFill>
              </a:rPr>
              <a:t>Nicht alle Felder ausgefüllt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7787279-04BD-A6A7-6230-0E935A585A9D}"/>
              </a:ext>
            </a:extLst>
          </p:cNvPr>
          <p:cNvSpPr/>
          <p:nvPr/>
        </p:nvSpPr>
        <p:spPr>
          <a:xfrm>
            <a:off x="4237357" y="5245307"/>
            <a:ext cx="1777833" cy="425115"/>
          </a:xfrm>
          <a:prstGeom prst="roundRect">
            <a:avLst>
              <a:gd name="adj" fmla="val 36364"/>
            </a:avLst>
          </a:prstGeom>
          <a:solidFill>
            <a:srgbClr val="8D6EEF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E4ECF9"/>
                </a:solidFill>
              </a:rPr>
              <a:t>Reset</a:t>
            </a:r>
            <a:endParaRPr lang="de-CH" sz="1100" dirty="0">
              <a:solidFill>
                <a:srgbClr val="E4ECF9"/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EF8994BB-C2DD-9049-AA8E-C1823A0AF986}"/>
              </a:ext>
            </a:extLst>
          </p:cNvPr>
          <p:cNvSpPr/>
          <p:nvPr/>
        </p:nvSpPr>
        <p:spPr>
          <a:xfrm>
            <a:off x="6210302" y="5245306"/>
            <a:ext cx="1777833" cy="425115"/>
          </a:xfrm>
          <a:prstGeom prst="roundRect">
            <a:avLst>
              <a:gd name="adj" fmla="val 36364"/>
            </a:avLst>
          </a:prstGeom>
          <a:solidFill>
            <a:srgbClr val="5529EE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E4ECF9"/>
                </a:solidFill>
              </a:rPr>
              <a:t>Submit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82F89F-A1D6-36DD-4068-E0FC469F6800}"/>
              </a:ext>
            </a:extLst>
          </p:cNvPr>
          <p:cNvGrpSpPr/>
          <p:nvPr/>
        </p:nvGrpSpPr>
        <p:grpSpPr>
          <a:xfrm>
            <a:off x="4203867" y="3447955"/>
            <a:ext cx="3784266" cy="1021480"/>
            <a:chOff x="4170379" y="4336683"/>
            <a:chExt cx="3784266" cy="102148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0B759AED-8D55-8459-657E-9F0115B289BA}"/>
                </a:ext>
              </a:extLst>
            </p:cNvPr>
            <p:cNvSpPr/>
            <p:nvPr/>
          </p:nvSpPr>
          <p:spPr>
            <a:xfrm>
              <a:off x="5700729" y="4336683"/>
              <a:ext cx="2253916" cy="425115"/>
            </a:xfrm>
            <a:prstGeom prst="roundRect">
              <a:avLst>
                <a:gd name="adj" fmla="val 36364"/>
              </a:avLst>
            </a:prstGeom>
            <a:solidFill>
              <a:srgbClr val="101721"/>
            </a:soli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rgbClr val="6B7485"/>
                  </a:solidFill>
                </a:rPr>
                <a:t>Max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7074C85E-242D-13A5-CCB8-166BB021D8D0}"/>
                </a:ext>
              </a:extLst>
            </p:cNvPr>
            <p:cNvSpPr/>
            <p:nvPr/>
          </p:nvSpPr>
          <p:spPr>
            <a:xfrm>
              <a:off x="5700729" y="4933048"/>
              <a:ext cx="2253916" cy="425115"/>
            </a:xfrm>
            <a:prstGeom prst="roundRect">
              <a:avLst>
                <a:gd name="adj" fmla="val 36364"/>
              </a:avLst>
            </a:prstGeom>
            <a:solidFill>
              <a:srgbClr val="101721"/>
            </a:soli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rgbClr val="6B7485"/>
                  </a:solidFill>
                </a:rPr>
                <a:t>Mustermann</a:t>
              </a:r>
              <a:endParaRPr lang="de-CH" sz="1100" dirty="0">
                <a:solidFill>
                  <a:srgbClr val="6B7485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F377C11-C761-29B7-F657-085C72478F65}"/>
                </a:ext>
              </a:extLst>
            </p:cNvPr>
            <p:cNvSpPr txBox="1"/>
            <p:nvPr/>
          </p:nvSpPr>
          <p:spPr>
            <a:xfrm>
              <a:off x="4170379" y="4336683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E4ECF9"/>
                  </a:solidFill>
                </a:rPr>
                <a:t>Vorname: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0BEA2E2-9D87-D682-198E-A467AE6A8D44}"/>
                </a:ext>
              </a:extLst>
            </p:cNvPr>
            <p:cNvSpPr txBox="1"/>
            <p:nvPr/>
          </p:nvSpPr>
          <p:spPr>
            <a:xfrm>
              <a:off x="4170379" y="4960939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E4ECF9"/>
                  </a:solidFill>
                </a:rPr>
                <a:t>Nachname:</a:t>
              </a:r>
            </a:p>
          </p:txBody>
        </p:sp>
      </p:grp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CCD7440-7E2D-04F7-D878-54402ACFAB65}"/>
              </a:ext>
            </a:extLst>
          </p:cNvPr>
          <p:cNvSpPr/>
          <p:nvPr/>
        </p:nvSpPr>
        <p:spPr>
          <a:xfrm>
            <a:off x="5734217" y="4638111"/>
            <a:ext cx="2253916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6B7485"/>
                </a:solidFill>
              </a:rPr>
              <a:t>6500/m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C96DC2B-DB4C-B31F-A665-A5268242FD1D}"/>
              </a:ext>
            </a:extLst>
          </p:cNvPr>
          <p:cNvSpPr txBox="1"/>
          <p:nvPr/>
        </p:nvSpPr>
        <p:spPr>
          <a:xfrm>
            <a:off x="4203867" y="466600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Einkommen:</a:t>
            </a:r>
          </a:p>
        </p:txBody>
      </p:sp>
    </p:spTree>
    <p:extLst>
      <p:ext uri="{BB962C8B-B14F-4D97-AF65-F5344CB8AC3E}">
        <p14:creationId xmlns:p14="http://schemas.microsoft.com/office/powerpoint/2010/main" val="93282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FB1AF6-B903-88FE-A50C-4F3E61B86D35}"/>
              </a:ext>
            </a:extLst>
          </p:cNvPr>
          <p:cNvSpPr>
            <a:spLocks/>
          </p:cNvSpPr>
          <p:nvPr/>
        </p:nvSpPr>
        <p:spPr>
          <a:xfrm>
            <a:off x="0" y="0"/>
            <a:ext cx="2679700" cy="6858000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F04C37-6041-6FB4-EBBD-19CEBFC68A27}"/>
              </a:ext>
            </a:extLst>
          </p:cNvPr>
          <p:cNvSpPr txBox="1"/>
          <p:nvPr/>
        </p:nvSpPr>
        <p:spPr>
          <a:xfrm>
            <a:off x="254000" y="118110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Statistiken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4FF55B-BD8A-DD40-3A43-DFC070A3F85F}"/>
              </a:ext>
            </a:extLst>
          </p:cNvPr>
          <p:cNvSpPr txBox="1"/>
          <p:nvPr/>
        </p:nvSpPr>
        <p:spPr>
          <a:xfrm>
            <a:off x="254000" y="1550432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Transaktion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936D97E-00FD-73A0-4544-2263066624FB}"/>
              </a:ext>
            </a:extLst>
          </p:cNvPr>
          <p:cNvSpPr txBox="1"/>
          <p:nvPr/>
        </p:nvSpPr>
        <p:spPr>
          <a:xfrm>
            <a:off x="254000" y="19345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Kategorie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823430D-FD50-CA08-B66C-690B3E84F992}"/>
              </a:ext>
            </a:extLst>
          </p:cNvPr>
          <p:cNvSpPr txBox="1"/>
          <p:nvPr/>
        </p:nvSpPr>
        <p:spPr>
          <a:xfrm>
            <a:off x="254000" y="23028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Transaktionen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789716-46A0-A5E7-418C-74EFE36DB4C6}"/>
              </a:ext>
            </a:extLst>
          </p:cNvPr>
          <p:cNvSpPr txBox="1"/>
          <p:nvPr/>
        </p:nvSpPr>
        <p:spPr>
          <a:xfrm>
            <a:off x="254000" y="2688114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Kategorien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DC8AAD-30C8-D3FF-7963-92D8F5F67092}"/>
              </a:ext>
            </a:extLst>
          </p:cNvPr>
          <p:cNvSpPr txBox="1"/>
          <p:nvPr/>
        </p:nvSpPr>
        <p:spPr>
          <a:xfrm>
            <a:off x="254000" y="304046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Benutzer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EFE2C71-07B4-0D46-771D-58E783E8F9BC}"/>
              </a:ext>
            </a:extLst>
          </p:cNvPr>
          <p:cNvGrpSpPr/>
          <p:nvPr/>
        </p:nvGrpSpPr>
        <p:grpSpPr>
          <a:xfrm>
            <a:off x="123992" y="6239378"/>
            <a:ext cx="2253916" cy="425115"/>
            <a:chOff x="123992" y="6239378"/>
            <a:chExt cx="2253916" cy="425115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3DEE5A6-1372-D265-6B56-AF78D6E4B428}"/>
                </a:ext>
              </a:extLst>
            </p:cNvPr>
            <p:cNvSpPr/>
            <p:nvPr/>
          </p:nvSpPr>
          <p:spPr>
            <a:xfrm>
              <a:off x="123992" y="6239378"/>
              <a:ext cx="2253916" cy="425115"/>
            </a:xfrm>
            <a:prstGeom prst="roundRect">
              <a:avLst>
                <a:gd name="adj" fmla="val 36364"/>
              </a:avLst>
            </a:prstGeom>
            <a:gradFill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</a:gra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>
                  <a:solidFill>
                    <a:schemeClr val="tx1"/>
                  </a:solidFill>
                </a:rPr>
                <a:t>Logout</a:t>
              </a:r>
              <a:endParaRPr lang="de-CH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9" name="Grafik 1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7CD838ED-2D79-F060-0376-4914B6830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122" y="6259887"/>
              <a:ext cx="405047" cy="384096"/>
            </a:xfrm>
            <a:prstGeom prst="rect">
              <a:avLst/>
            </a:prstGeom>
          </p:spPr>
        </p:pic>
      </p:grp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3E00ED2-97B9-42A1-0B4E-AC9C8869EFEB}"/>
              </a:ext>
            </a:extLst>
          </p:cNvPr>
          <p:cNvSpPr/>
          <p:nvPr/>
        </p:nvSpPr>
        <p:spPr>
          <a:xfrm>
            <a:off x="2895600" y="228600"/>
            <a:ext cx="2314408" cy="1178543"/>
          </a:xfrm>
          <a:prstGeom prst="roundRect">
            <a:avLst>
              <a:gd name="adj" fmla="val 36364"/>
            </a:avLst>
          </a:prstGeom>
          <a:gradFill>
            <a:gsLst>
              <a:gs pos="0">
                <a:srgbClr val="5529EE"/>
              </a:gs>
              <a:gs pos="100000">
                <a:srgbClr val="8D6EEF"/>
              </a:gs>
            </a:gsLst>
            <a:lin ang="0" scaled="1"/>
          </a:gra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4F7C57D-78BE-46B9-14A7-AFB2F433B120}"/>
              </a:ext>
            </a:extLst>
          </p:cNvPr>
          <p:cNvSpPr txBox="1"/>
          <p:nvPr/>
        </p:nvSpPr>
        <p:spPr>
          <a:xfrm>
            <a:off x="3060867" y="405884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Einkommen: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49145D1-CFE7-2D5C-DBCC-D6A9596A68C6}"/>
              </a:ext>
            </a:extLst>
          </p:cNvPr>
          <p:cNvSpPr txBox="1"/>
          <p:nvPr/>
        </p:nvSpPr>
        <p:spPr>
          <a:xfrm>
            <a:off x="3168884" y="775216"/>
            <a:ext cx="176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>
                <a:solidFill>
                  <a:srgbClr val="E4ECF9"/>
                </a:solidFill>
              </a:rPr>
              <a:t>6500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CD23E898-8982-9B4D-01D0-AD5246FC315B}"/>
              </a:ext>
            </a:extLst>
          </p:cNvPr>
          <p:cNvSpPr/>
          <p:nvPr/>
        </p:nvSpPr>
        <p:spPr>
          <a:xfrm>
            <a:off x="5415915" y="228600"/>
            <a:ext cx="2314408" cy="1178543"/>
          </a:xfrm>
          <a:prstGeom prst="roundRect">
            <a:avLst>
              <a:gd name="adj" fmla="val 36364"/>
            </a:avLst>
          </a:prstGeom>
          <a:gradFill>
            <a:gsLst>
              <a:gs pos="0">
                <a:srgbClr val="5529EE"/>
              </a:gs>
              <a:gs pos="100000">
                <a:srgbClr val="8D6EEF"/>
              </a:gs>
            </a:gsLst>
            <a:lin ang="0" scaled="1"/>
          </a:gra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D801C40-B6C5-82B8-86A6-6D08F11439DC}"/>
              </a:ext>
            </a:extLst>
          </p:cNvPr>
          <p:cNvSpPr txBox="1"/>
          <p:nvPr/>
        </p:nvSpPr>
        <p:spPr>
          <a:xfrm>
            <a:off x="5581182" y="405884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Ausgaben: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F769EDE-E54F-C48D-FC4A-DEA43AE35DD2}"/>
              </a:ext>
            </a:extLst>
          </p:cNvPr>
          <p:cNvSpPr txBox="1"/>
          <p:nvPr/>
        </p:nvSpPr>
        <p:spPr>
          <a:xfrm>
            <a:off x="5689199" y="775216"/>
            <a:ext cx="176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>
                <a:solidFill>
                  <a:srgbClr val="E4ECF9"/>
                </a:solidFill>
              </a:rPr>
              <a:t>5203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DF5EF8C9-6FB3-2CF2-0FCC-AECC0A1FDB3B}"/>
              </a:ext>
            </a:extLst>
          </p:cNvPr>
          <p:cNvSpPr/>
          <p:nvPr/>
        </p:nvSpPr>
        <p:spPr>
          <a:xfrm>
            <a:off x="7989803" y="231636"/>
            <a:ext cx="2821071" cy="1178543"/>
          </a:xfrm>
          <a:prstGeom prst="roundRect">
            <a:avLst>
              <a:gd name="adj" fmla="val 36364"/>
            </a:avLst>
          </a:prstGeom>
          <a:gradFill>
            <a:gsLst>
              <a:gs pos="0">
                <a:srgbClr val="5529EE"/>
              </a:gs>
              <a:gs pos="100000">
                <a:srgbClr val="8D6EEF"/>
              </a:gs>
            </a:gsLst>
            <a:lin ang="0" scaled="1"/>
          </a:gra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985FDC9-2F89-C6C4-28BC-A7FEDFE82D2B}"/>
              </a:ext>
            </a:extLst>
          </p:cNvPr>
          <p:cNvSpPr txBox="1"/>
          <p:nvPr/>
        </p:nvSpPr>
        <p:spPr>
          <a:xfrm>
            <a:off x="8155070" y="408920"/>
            <a:ext cx="214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Verbleibende Tage: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F1F6FF7-D3D0-D5B6-1021-8F6E79698AE1}"/>
              </a:ext>
            </a:extLst>
          </p:cNvPr>
          <p:cNvSpPr txBox="1"/>
          <p:nvPr/>
        </p:nvSpPr>
        <p:spPr>
          <a:xfrm>
            <a:off x="8516418" y="775216"/>
            <a:ext cx="176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>
                <a:solidFill>
                  <a:srgbClr val="E4ECF9"/>
                </a:solidFill>
              </a:rPr>
              <a:t>12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B928A86-AD20-187F-B481-D933400AF530}"/>
              </a:ext>
            </a:extLst>
          </p:cNvPr>
          <p:cNvSpPr/>
          <p:nvPr/>
        </p:nvSpPr>
        <p:spPr>
          <a:xfrm>
            <a:off x="4087662" y="2217837"/>
            <a:ext cx="6242050" cy="539313"/>
          </a:xfrm>
          <a:prstGeom prst="rect">
            <a:avLst/>
          </a:prstGeom>
          <a:gradFill>
            <a:gsLst>
              <a:gs pos="0">
                <a:srgbClr val="5529EE"/>
              </a:gs>
              <a:gs pos="100000">
                <a:srgbClr val="22C3F7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rgbClr val="E4ECF9"/>
                </a:solidFill>
              </a:rPr>
              <a:t>2348 CHF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DB2429D-15B2-D382-94B8-215F3998D35F}"/>
              </a:ext>
            </a:extLst>
          </p:cNvPr>
          <p:cNvSpPr/>
          <p:nvPr/>
        </p:nvSpPr>
        <p:spPr>
          <a:xfrm>
            <a:off x="4087662" y="2892801"/>
            <a:ext cx="5237313" cy="539313"/>
          </a:xfrm>
          <a:prstGeom prst="rect">
            <a:avLst/>
          </a:prstGeom>
          <a:gradFill>
            <a:gsLst>
              <a:gs pos="0">
                <a:srgbClr val="5529EE"/>
              </a:gs>
              <a:gs pos="100000">
                <a:srgbClr val="22C3F7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rgbClr val="E4ECF9"/>
                </a:solidFill>
              </a:rPr>
              <a:t>2188 CHF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F4C0A3F-9498-91D9-762A-9B4ADD12A0FF}"/>
              </a:ext>
            </a:extLst>
          </p:cNvPr>
          <p:cNvSpPr/>
          <p:nvPr/>
        </p:nvSpPr>
        <p:spPr>
          <a:xfrm>
            <a:off x="4087662" y="3564808"/>
            <a:ext cx="4571632" cy="539313"/>
          </a:xfrm>
          <a:prstGeom prst="rect">
            <a:avLst/>
          </a:prstGeom>
          <a:gradFill>
            <a:gsLst>
              <a:gs pos="0">
                <a:srgbClr val="5529EE"/>
              </a:gs>
              <a:gs pos="100000">
                <a:srgbClr val="22C3F7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rgbClr val="E4ECF9"/>
                </a:solidFill>
              </a:rPr>
              <a:t>1809 CHF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298E17E-8591-6664-E7BF-A9DC31F2C5AB}"/>
              </a:ext>
            </a:extLst>
          </p:cNvPr>
          <p:cNvSpPr/>
          <p:nvPr/>
        </p:nvSpPr>
        <p:spPr>
          <a:xfrm>
            <a:off x="4087661" y="4236815"/>
            <a:ext cx="3665689" cy="539313"/>
          </a:xfrm>
          <a:prstGeom prst="rect">
            <a:avLst/>
          </a:prstGeom>
          <a:gradFill>
            <a:gsLst>
              <a:gs pos="0">
                <a:srgbClr val="5529EE"/>
              </a:gs>
              <a:gs pos="100000">
                <a:srgbClr val="22C3F7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rgbClr val="E4ECF9"/>
                </a:solidFill>
              </a:rPr>
              <a:t>1549 CHF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E68F3DF-B57A-3C26-53F7-2F40B58572C0}"/>
              </a:ext>
            </a:extLst>
          </p:cNvPr>
          <p:cNvSpPr/>
          <p:nvPr/>
        </p:nvSpPr>
        <p:spPr>
          <a:xfrm>
            <a:off x="4087661" y="4908822"/>
            <a:ext cx="4475314" cy="539313"/>
          </a:xfrm>
          <a:prstGeom prst="rect">
            <a:avLst/>
          </a:prstGeom>
          <a:gradFill>
            <a:gsLst>
              <a:gs pos="0">
                <a:srgbClr val="5529EE"/>
              </a:gs>
              <a:gs pos="100000">
                <a:srgbClr val="22C3F7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rgbClr val="E4ECF9"/>
                </a:solidFill>
              </a:rPr>
              <a:t>1740 CHF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7E2F792-8174-C2E0-F963-D84B51EEB939}"/>
              </a:ext>
            </a:extLst>
          </p:cNvPr>
          <p:cNvSpPr txBox="1"/>
          <p:nvPr/>
        </p:nvSpPr>
        <p:spPr>
          <a:xfrm>
            <a:off x="2825866" y="2265874"/>
            <a:ext cx="12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rgbClr val="E4ECF9"/>
                </a:solidFill>
              </a:rPr>
              <a:t>Kategorie 1: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162B90D-7950-1A0C-65B7-0F7405253ECB}"/>
              </a:ext>
            </a:extLst>
          </p:cNvPr>
          <p:cNvSpPr txBox="1"/>
          <p:nvPr/>
        </p:nvSpPr>
        <p:spPr>
          <a:xfrm>
            <a:off x="2825866" y="2992895"/>
            <a:ext cx="12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rgbClr val="E4ECF9"/>
                </a:solidFill>
              </a:rPr>
              <a:t>Kategorie 2: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BCA9BB2-A07D-C0F4-A73B-45207E3ED68F}"/>
              </a:ext>
            </a:extLst>
          </p:cNvPr>
          <p:cNvSpPr txBox="1"/>
          <p:nvPr/>
        </p:nvSpPr>
        <p:spPr>
          <a:xfrm>
            <a:off x="2825866" y="3677384"/>
            <a:ext cx="12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rgbClr val="E4ECF9"/>
                </a:solidFill>
              </a:rPr>
              <a:t>Kategorie 3: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500FDED-DB07-0FB9-3BA5-84B101883E60}"/>
              </a:ext>
            </a:extLst>
          </p:cNvPr>
          <p:cNvSpPr txBox="1"/>
          <p:nvPr/>
        </p:nvSpPr>
        <p:spPr>
          <a:xfrm>
            <a:off x="2825866" y="4368257"/>
            <a:ext cx="12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rgbClr val="E4ECF9"/>
                </a:solidFill>
              </a:rPr>
              <a:t>Kategorie 4: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A9953A9-51F3-06E7-A6A4-74AC3A7F3EBA}"/>
              </a:ext>
            </a:extLst>
          </p:cNvPr>
          <p:cNvSpPr txBox="1"/>
          <p:nvPr/>
        </p:nvSpPr>
        <p:spPr>
          <a:xfrm>
            <a:off x="2822575" y="5005335"/>
            <a:ext cx="12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rgbClr val="E4ECF9"/>
                </a:solidFill>
              </a:rPr>
              <a:t>Kategorie 5: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A0F6765-6EF0-E027-698D-E60138176144}"/>
              </a:ext>
            </a:extLst>
          </p:cNvPr>
          <p:cNvGrpSpPr/>
          <p:nvPr/>
        </p:nvGrpSpPr>
        <p:grpSpPr>
          <a:xfrm>
            <a:off x="325122" y="104854"/>
            <a:ext cx="723900" cy="723900"/>
            <a:chOff x="215900" y="228600"/>
            <a:chExt cx="723900" cy="72390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EDD5235-5489-52FA-DE04-CFE14347711F}"/>
                </a:ext>
              </a:extLst>
            </p:cNvPr>
            <p:cNvSpPr/>
            <p:nvPr/>
          </p:nvSpPr>
          <p:spPr>
            <a:xfrm>
              <a:off x="215900" y="228600"/>
              <a:ext cx="723900" cy="723900"/>
            </a:xfrm>
            <a:prstGeom prst="ellipse">
              <a:avLst/>
            </a:prstGeom>
            <a:gradFill flip="none" rotWithShape="1"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8" name="Grafik 47" descr="Ein Bild, das Symbol, Grafiken, Logo, Clipart enthält.&#10;&#10;Automatisch generierte Beschreibung">
              <a:extLst>
                <a:ext uri="{FF2B5EF4-FFF2-40B4-BE49-F238E27FC236}">
                  <a16:creationId xmlns:a16="http://schemas.microsoft.com/office/drawing/2014/main" id="{DA4599D2-F697-9CEE-5056-41A44AB9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4141" y1="27344" x2="44922" y2="32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34" y="237674"/>
              <a:ext cx="666831" cy="66683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52DC78C8-A191-04A2-8E7F-6F60BDD29D54}"/>
              </a:ext>
            </a:extLst>
          </p:cNvPr>
          <p:cNvSpPr txBox="1"/>
          <p:nvPr/>
        </p:nvSpPr>
        <p:spPr>
          <a:xfrm>
            <a:off x="254000" y="3362415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14924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FB1AF6-B903-88FE-A50C-4F3E61B86D35}"/>
              </a:ext>
            </a:extLst>
          </p:cNvPr>
          <p:cNvSpPr>
            <a:spLocks/>
          </p:cNvSpPr>
          <p:nvPr/>
        </p:nvSpPr>
        <p:spPr>
          <a:xfrm>
            <a:off x="0" y="0"/>
            <a:ext cx="2679700" cy="6858000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F04C37-6041-6FB4-EBBD-19CEBFC68A27}"/>
              </a:ext>
            </a:extLst>
          </p:cNvPr>
          <p:cNvSpPr txBox="1"/>
          <p:nvPr/>
        </p:nvSpPr>
        <p:spPr>
          <a:xfrm>
            <a:off x="254000" y="118110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Statistiken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4FF55B-BD8A-DD40-3A43-DFC070A3F85F}"/>
              </a:ext>
            </a:extLst>
          </p:cNvPr>
          <p:cNvSpPr txBox="1"/>
          <p:nvPr/>
        </p:nvSpPr>
        <p:spPr>
          <a:xfrm>
            <a:off x="254000" y="1550432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Neue Transaktion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936D97E-00FD-73A0-4544-2263066624FB}"/>
              </a:ext>
            </a:extLst>
          </p:cNvPr>
          <p:cNvSpPr txBox="1"/>
          <p:nvPr/>
        </p:nvSpPr>
        <p:spPr>
          <a:xfrm>
            <a:off x="254000" y="19345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Kategorie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823430D-FD50-CA08-B66C-690B3E84F992}"/>
              </a:ext>
            </a:extLst>
          </p:cNvPr>
          <p:cNvSpPr txBox="1"/>
          <p:nvPr/>
        </p:nvSpPr>
        <p:spPr>
          <a:xfrm>
            <a:off x="254000" y="23028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Transaktionen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789716-46A0-A5E7-418C-74EFE36DB4C6}"/>
              </a:ext>
            </a:extLst>
          </p:cNvPr>
          <p:cNvSpPr txBox="1"/>
          <p:nvPr/>
        </p:nvSpPr>
        <p:spPr>
          <a:xfrm>
            <a:off x="254000" y="2688114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Kategorien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DC8AAD-30C8-D3FF-7963-92D8F5F67092}"/>
              </a:ext>
            </a:extLst>
          </p:cNvPr>
          <p:cNvSpPr txBox="1"/>
          <p:nvPr/>
        </p:nvSpPr>
        <p:spPr>
          <a:xfrm>
            <a:off x="254000" y="304046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Benutzer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EFE2C71-07B4-0D46-771D-58E783E8F9BC}"/>
              </a:ext>
            </a:extLst>
          </p:cNvPr>
          <p:cNvGrpSpPr/>
          <p:nvPr/>
        </p:nvGrpSpPr>
        <p:grpSpPr>
          <a:xfrm>
            <a:off x="123992" y="6239378"/>
            <a:ext cx="2253916" cy="425115"/>
            <a:chOff x="123992" y="6239378"/>
            <a:chExt cx="2253916" cy="425115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3DEE5A6-1372-D265-6B56-AF78D6E4B428}"/>
                </a:ext>
              </a:extLst>
            </p:cNvPr>
            <p:cNvSpPr/>
            <p:nvPr/>
          </p:nvSpPr>
          <p:spPr>
            <a:xfrm>
              <a:off x="123992" y="6239378"/>
              <a:ext cx="2253916" cy="425115"/>
            </a:xfrm>
            <a:prstGeom prst="roundRect">
              <a:avLst>
                <a:gd name="adj" fmla="val 36364"/>
              </a:avLst>
            </a:prstGeom>
            <a:gradFill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</a:gra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>
                  <a:solidFill>
                    <a:schemeClr val="tx1"/>
                  </a:solidFill>
                </a:rPr>
                <a:t>Logout</a:t>
              </a:r>
              <a:endParaRPr lang="de-CH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9" name="Grafik 1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7CD838ED-2D79-F060-0376-4914B6830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122" y="6259887"/>
              <a:ext cx="405047" cy="384096"/>
            </a:xfrm>
            <a:prstGeom prst="rect">
              <a:avLst/>
            </a:prstGeom>
          </p:spPr>
        </p:pic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84023504-ADDA-7D69-3058-80AD4832D368}"/>
              </a:ext>
            </a:extLst>
          </p:cNvPr>
          <p:cNvGrpSpPr/>
          <p:nvPr/>
        </p:nvGrpSpPr>
        <p:grpSpPr>
          <a:xfrm>
            <a:off x="5322645" y="1934528"/>
            <a:ext cx="4141621" cy="2998967"/>
            <a:chOff x="5321466" y="2719706"/>
            <a:chExt cx="4141621" cy="2998967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FA6AEA85-4719-099A-6DA1-D451677B5A3F}"/>
                </a:ext>
              </a:extLst>
            </p:cNvPr>
            <p:cNvGrpSpPr/>
            <p:nvPr/>
          </p:nvGrpSpPr>
          <p:grpSpPr>
            <a:xfrm>
              <a:off x="5321466" y="2719706"/>
              <a:ext cx="4141621" cy="1021480"/>
              <a:chOff x="4170379" y="4336683"/>
              <a:chExt cx="3784266" cy="1021480"/>
            </a:xfrm>
          </p:grpSpPr>
          <p:sp>
            <p:nvSpPr>
              <p:cNvPr id="3" name="Rechteck: abgerundete Ecken 2">
                <a:extLst>
                  <a:ext uri="{FF2B5EF4-FFF2-40B4-BE49-F238E27FC236}">
                    <a16:creationId xmlns:a16="http://schemas.microsoft.com/office/drawing/2014/main" id="{7C51917D-ECC2-F354-1B57-B9AA5174813C}"/>
                  </a:ext>
                </a:extLst>
              </p:cNvPr>
              <p:cNvSpPr/>
              <p:nvPr/>
            </p:nvSpPr>
            <p:spPr>
              <a:xfrm>
                <a:off x="5886001" y="4336683"/>
                <a:ext cx="2068644" cy="425115"/>
              </a:xfrm>
              <a:prstGeom prst="roundRect">
                <a:avLst>
                  <a:gd name="adj" fmla="val 36364"/>
                </a:avLst>
              </a:prstGeom>
              <a:solidFill>
                <a:srgbClr val="101721"/>
              </a:solidFill>
              <a:ln w="3175">
                <a:solidFill>
                  <a:srgbClr val="161A2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dirty="0">
                    <a:solidFill>
                      <a:srgbClr val="6B7485"/>
                    </a:solidFill>
                  </a:rPr>
                  <a:t>220.00</a:t>
                </a:r>
              </a:p>
            </p:txBody>
          </p:sp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EDE41E56-7233-76A8-0F3F-06594B9085B3}"/>
                  </a:ext>
                </a:extLst>
              </p:cNvPr>
              <p:cNvSpPr/>
              <p:nvPr/>
            </p:nvSpPr>
            <p:spPr>
              <a:xfrm>
                <a:off x="5886001" y="4933048"/>
                <a:ext cx="2068644" cy="425115"/>
              </a:xfrm>
              <a:prstGeom prst="roundRect">
                <a:avLst>
                  <a:gd name="adj" fmla="val 36364"/>
                </a:avLst>
              </a:prstGeom>
              <a:solidFill>
                <a:srgbClr val="101721"/>
              </a:solidFill>
              <a:ln w="3175">
                <a:solidFill>
                  <a:srgbClr val="161A2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100" dirty="0">
                    <a:solidFill>
                      <a:srgbClr val="6B7485"/>
                    </a:solidFill>
                  </a:rPr>
                  <a:t>01.01.2025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1E11D45-637F-ADD7-CA04-4BAEAB48C7DB}"/>
                  </a:ext>
                </a:extLst>
              </p:cNvPr>
              <p:cNvSpPr txBox="1"/>
              <p:nvPr/>
            </p:nvSpPr>
            <p:spPr>
              <a:xfrm>
                <a:off x="4170379" y="4336683"/>
                <a:ext cx="176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dirty="0">
                    <a:solidFill>
                      <a:srgbClr val="E4ECF9"/>
                    </a:solidFill>
                  </a:rPr>
                  <a:t>Betrag: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ADF0B35-F705-7472-120C-8C8593A468C3}"/>
                  </a:ext>
                </a:extLst>
              </p:cNvPr>
              <p:cNvSpPr txBox="1"/>
              <p:nvPr/>
            </p:nvSpPr>
            <p:spPr>
              <a:xfrm>
                <a:off x="4170379" y="4960939"/>
                <a:ext cx="176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dirty="0">
                    <a:solidFill>
                      <a:srgbClr val="E4ECF9"/>
                    </a:solidFill>
                  </a:rPr>
                  <a:t>Datum:</a:t>
                </a:r>
              </a:p>
            </p:txBody>
          </p:sp>
        </p:grp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45C8B30B-0C6E-5D89-F39B-B5829E6E0BF4}"/>
                </a:ext>
              </a:extLst>
            </p:cNvPr>
            <p:cNvSpPr/>
            <p:nvPr/>
          </p:nvSpPr>
          <p:spPr>
            <a:xfrm>
              <a:off x="7199097" y="3910294"/>
              <a:ext cx="2253916" cy="1214156"/>
            </a:xfrm>
            <a:prstGeom prst="roundRect">
              <a:avLst>
                <a:gd name="adj" fmla="val 15183"/>
              </a:avLst>
            </a:prstGeom>
            <a:solidFill>
              <a:srgbClr val="101721"/>
            </a:soli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000" dirty="0">
                  <a:solidFill>
                    <a:srgbClr val="6B7485"/>
                  </a:solidFill>
                </a:rPr>
                <a:t>Dönner Mann schulden.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44B0683-7AF7-3E50-76CC-391D7BC0ED3C}"/>
                </a:ext>
              </a:extLst>
            </p:cNvPr>
            <p:cNvSpPr txBox="1"/>
            <p:nvPr/>
          </p:nvSpPr>
          <p:spPr>
            <a:xfrm>
              <a:off x="5340184" y="3938186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E4ECF9"/>
                  </a:solidFill>
                </a:rPr>
                <a:t>Beschreibung: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1E00D8A2-9DA2-1386-39E7-DED7ACCD2EE0}"/>
                </a:ext>
              </a:extLst>
            </p:cNvPr>
            <p:cNvSpPr txBox="1"/>
            <p:nvPr/>
          </p:nvSpPr>
          <p:spPr>
            <a:xfrm>
              <a:off x="8926346" y="4874181"/>
              <a:ext cx="5367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rgbClr val="3F4656"/>
                  </a:solidFill>
                </a:rPr>
                <a:t>47/255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EE7263B1-A087-7BDD-387D-42B02AA52805}"/>
                </a:ext>
              </a:extLst>
            </p:cNvPr>
            <p:cNvSpPr/>
            <p:nvPr/>
          </p:nvSpPr>
          <p:spPr>
            <a:xfrm>
              <a:off x="7199097" y="5293558"/>
              <a:ext cx="2263990" cy="425115"/>
            </a:xfrm>
            <a:prstGeom prst="roundRect">
              <a:avLst>
                <a:gd name="adj" fmla="val 36364"/>
              </a:avLst>
            </a:prstGeom>
            <a:solidFill>
              <a:srgbClr val="101721"/>
            </a:soli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100" dirty="0">
                  <a:solidFill>
                    <a:srgbClr val="6B7485"/>
                  </a:solidFill>
                </a:rPr>
                <a:t>Kategorie1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46C6A81-8E97-081C-8C67-EE0C14A8C7C8}"/>
                </a:ext>
              </a:extLst>
            </p:cNvPr>
            <p:cNvSpPr txBox="1"/>
            <p:nvPr/>
          </p:nvSpPr>
          <p:spPr>
            <a:xfrm>
              <a:off x="5321466" y="5321449"/>
              <a:ext cx="1934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E4ECF9"/>
                  </a:solidFill>
                </a:rPr>
                <a:t>Kategorie:</a:t>
              </a:r>
            </a:p>
          </p:txBody>
        </p:sp>
        <p:pic>
          <p:nvPicPr>
            <p:cNvPr id="49" name="Grafik 48" descr="Ein Bild, das Grafiken, Schwarz, Schrift, weiß enthält.&#10;&#10;Automatisch generierte Beschreibung">
              <a:extLst>
                <a:ext uri="{FF2B5EF4-FFF2-40B4-BE49-F238E27FC236}">
                  <a16:creationId xmlns:a16="http://schemas.microsoft.com/office/drawing/2014/main" id="{1FC2B787-9540-01D0-1C0D-E659C19A2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26346" y="5332167"/>
              <a:ext cx="351117" cy="347896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F44952F4-E076-720F-9321-38174B5F9561}"/>
              </a:ext>
            </a:extLst>
          </p:cNvPr>
          <p:cNvSpPr txBox="1"/>
          <p:nvPr/>
        </p:nvSpPr>
        <p:spPr>
          <a:xfrm>
            <a:off x="6096000" y="1122720"/>
            <a:ext cx="3416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3200" dirty="0">
                <a:solidFill>
                  <a:srgbClr val="8D6EEF"/>
                </a:solidFill>
              </a:rPr>
              <a:t>Neue</a:t>
            </a:r>
            <a:r>
              <a:rPr lang="de-CH" sz="3200" dirty="0">
                <a:solidFill>
                  <a:srgbClr val="5529EE"/>
                </a:solidFill>
              </a:rPr>
              <a:t> Transaktion</a:t>
            </a:r>
            <a:endParaRPr lang="de-CH" dirty="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A2DDD323-FD70-4EF8-E7AA-B99082345212}"/>
              </a:ext>
            </a:extLst>
          </p:cNvPr>
          <p:cNvSpPr/>
          <p:nvPr/>
        </p:nvSpPr>
        <p:spPr>
          <a:xfrm>
            <a:off x="5422443" y="5169289"/>
            <a:ext cx="1777833" cy="425115"/>
          </a:xfrm>
          <a:prstGeom prst="roundRect">
            <a:avLst>
              <a:gd name="adj" fmla="val 36364"/>
            </a:avLst>
          </a:prstGeom>
          <a:solidFill>
            <a:srgbClr val="8D6EEF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E4ECF9"/>
                </a:solidFill>
              </a:rPr>
              <a:t>Reset</a:t>
            </a:r>
            <a:endParaRPr lang="de-CH" sz="1100" dirty="0">
              <a:solidFill>
                <a:srgbClr val="E4ECF9"/>
              </a:solidFill>
            </a:endParaRP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26644D1E-3FCF-5747-A305-09940CADCE5C}"/>
              </a:ext>
            </a:extLst>
          </p:cNvPr>
          <p:cNvSpPr/>
          <p:nvPr/>
        </p:nvSpPr>
        <p:spPr>
          <a:xfrm>
            <a:off x="7257425" y="5169288"/>
            <a:ext cx="2196767" cy="425115"/>
          </a:xfrm>
          <a:prstGeom prst="roundRect">
            <a:avLst>
              <a:gd name="adj" fmla="val 36364"/>
            </a:avLst>
          </a:prstGeom>
          <a:solidFill>
            <a:srgbClr val="5529EE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E4ECF9"/>
                </a:solidFill>
              </a:rPr>
              <a:t>Submit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01CACA22-2877-D3AF-7A6F-730B07A854D1}"/>
              </a:ext>
            </a:extLst>
          </p:cNvPr>
          <p:cNvSpPr txBox="1"/>
          <p:nvPr/>
        </p:nvSpPr>
        <p:spPr>
          <a:xfrm>
            <a:off x="5341363" y="5699391"/>
            <a:ext cx="4071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rgbClr val="D04763"/>
                </a:solidFill>
              </a:rPr>
              <a:t>Nicht alle Felder ausgefüllt</a:t>
            </a: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2F01BDD-659F-8F57-285C-78FC35C05427}"/>
              </a:ext>
            </a:extLst>
          </p:cNvPr>
          <p:cNvGrpSpPr/>
          <p:nvPr/>
        </p:nvGrpSpPr>
        <p:grpSpPr>
          <a:xfrm>
            <a:off x="325122" y="104854"/>
            <a:ext cx="723900" cy="723900"/>
            <a:chOff x="215900" y="228600"/>
            <a:chExt cx="723900" cy="7239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1A6BA6EE-E103-0061-1798-A5704DA5F720}"/>
                </a:ext>
              </a:extLst>
            </p:cNvPr>
            <p:cNvSpPr/>
            <p:nvPr/>
          </p:nvSpPr>
          <p:spPr>
            <a:xfrm>
              <a:off x="215900" y="228600"/>
              <a:ext cx="723900" cy="723900"/>
            </a:xfrm>
            <a:prstGeom prst="ellipse">
              <a:avLst/>
            </a:prstGeom>
            <a:gradFill flip="none" rotWithShape="1"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68" name="Grafik 67" descr="Ein Bild, das Symbol, Grafiken, Logo, Clipart enthält.&#10;&#10;Automatisch generierte Beschreibung">
              <a:extLst>
                <a:ext uri="{FF2B5EF4-FFF2-40B4-BE49-F238E27FC236}">
                  <a16:creationId xmlns:a16="http://schemas.microsoft.com/office/drawing/2014/main" id="{B17C06A9-39B3-D66E-FF9E-71247442A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4141" y1="27344" x2="44922" y2="32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34" y="237674"/>
              <a:ext cx="666831" cy="66683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C6410A3A-74C6-127B-CB76-57CB01D054B1}"/>
              </a:ext>
            </a:extLst>
          </p:cNvPr>
          <p:cNvSpPr txBox="1"/>
          <p:nvPr/>
        </p:nvSpPr>
        <p:spPr>
          <a:xfrm>
            <a:off x="254000" y="3362415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299365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FB1AF6-B903-88FE-A50C-4F3E61B86D35}"/>
              </a:ext>
            </a:extLst>
          </p:cNvPr>
          <p:cNvSpPr>
            <a:spLocks/>
          </p:cNvSpPr>
          <p:nvPr/>
        </p:nvSpPr>
        <p:spPr>
          <a:xfrm>
            <a:off x="0" y="0"/>
            <a:ext cx="2679700" cy="6858000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F04C37-6041-6FB4-EBBD-19CEBFC68A27}"/>
              </a:ext>
            </a:extLst>
          </p:cNvPr>
          <p:cNvSpPr txBox="1"/>
          <p:nvPr/>
        </p:nvSpPr>
        <p:spPr>
          <a:xfrm>
            <a:off x="254000" y="118110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Statistiken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4FF55B-BD8A-DD40-3A43-DFC070A3F85F}"/>
              </a:ext>
            </a:extLst>
          </p:cNvPr>
          <p:cNvSpPr txBox="1"/>
          <p:nvPr/>
        </p:nvSpPr>
        <p:spPr>
          <a:xfrm>
            <a:off x="254000" y="1550432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Transaktion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936D97E-00FD-73A0-4544-2263066624FB}"/>
              </a:ext>
            </a:extLst>
          </p:cNvPr>
          <p:cNvSpPr txBox="1"/>
          <p:nvPr/>
        </p:nvSpPr>
        <p:spPr>
          <a:xfrm>
            <a:off x="254000" y="19345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Neue Kategorie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823430D-FD50-CA08-B66C-690B3E84F992}"/>
              </a:ext>
            </a:extLst>
          </p:cNvPr>
          <p:cNvSpPr txBox="1"/>
          <p:nvPr/>
        </p:nvSpPr>
        <p:spPr>
          <a:xfrm>
            <a:off x="254000" y="23028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Transaktionen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789716-46A0-A5E7-418C-74EFE36DB4C6}"/>
              </a:ext>
            </a:extLst>
          </p:cNvPr>
          <p:cNvSpPr txBox="1"/>
          <p:nvPr/>
        </p:nvSpPr>
        <p:spPr>
          <a:xfrm>
            <a:off x="254000" y="2688114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Kategorien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DC8AAD-30C8-D3FF-7963-92D8F5F67092}"/>
              </a:ext>
            </a:extLst>
          </p:cNvPr>
          <p:cNvSpPr txBox="1"/>
          <p:nvPr/>
        </p:nvSpPr>
        <p:spPr>
          <a:xfrm>
            <a:off x="254000" y="304046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Benutzer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EFE2C71-07B4-0D46-771D-58E783E8F9BC}"/>
              </a:ext>
            </a:extLst>
          </p:cNvPr>
          <p:cNvGrpSpPr/>
          <p:nvPr/>
        </p:nvGrpSpPr>
        <p:grpSpPr>
          <a:xfrm>
            <a:off x="123992" y="6239378"/>
            <a:ext cx="2253916" cy="425115"/>
            <a:chOff x="123992" y="6239378"/>
            <a:chExt cx="2253916" cy="425115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3DEE5A6-1372-D265-6B56-AF78D6E4B428}"/>
                </a:ext>
              </a:extLst>
            </p:cNvPr>
            <p:cNvSpPr/>
            <p:nvPr/>
          </p:nvSpPr>
          <p:spPr>
            <a:xfrm>
              <a:off x="123992" y="6239378"/>
              <a:ext cx="2253916" cy="425115"/>
            </a:xfrm>
            <a:prstGeom prst="roundRect">
              <a:avLst>
                <a:gd name="adj" fmla="val 36364"/>
              </a:avLst>
            </a:prstGeom>
            <a:gradFill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</a:gra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>
                  <a:solidFill>
                    <a:schemeClr val="tx1"/>
                  </a:solidFill>
                </a:rPr>
                <a:t>Logout</a:t>
              </a:r>
              <a:endParaRPr lang="de-CH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9" name="Grafik 1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7CD838ED-2D79-F060-0376-4914B6830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122" y="6259887"/>
              <a:ext cx="405047" cy="384096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A6AEA85-4719-099A-6DA1-D451677B5A3F}"/>
              </a:ext>
            </a:extLst>
          </p:cNvPr>
          <p:cNvGrpSpPr/>
          <p:nvPr/>
        </p:nvGrpSpPr>
        <p:grpSpPr>
          <a:xfrm>
            <a:off x="5321466" y="2452090"/>
            <a:ext cx="4141621" cy="425115"/>
            <a:chOff x="4170379" y="4336683"/>
            <a:chExt cx="3784266" cy="425115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7C51917D-ECC2-F354-1B57-B9AA5174813C}"/>
                </a:ext>
              </a:extLst>
            </p:cNvPr>
            <p:cNvSpPr/>
            <p:nvPr/>
          </p:nvSpPr>
          <p:spPr>
            <a:xfrm>
              <a:off x="5886001" y="4336683"/>
              <a:ext cx="2068644" cy="425115"/>
            </a:xfrm>
            <a:prstGeom prst="roundRect">
              <a:avLst>
                <a:gd name="adj" fmla="val 36364"/>
              </a:avLst>
            </a:prstGeom>
            <a:solidFill>
              <a:srgbClr val="101721"/>
            </a:soli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rgbClr val="6B7485"/>
                  </a:solidFill>
                </a:rPr>
                <a:t>Miete</a:t>
              </a:r>
              <a:endParaRPr lang="de-CH" sz="1200" dirty="0">
                <a:solidFill>
                  <a:srgbClr val="6B7485"/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E1E11D45-637F-ADD7-CA04-4BAEAB48C7DB}"/>
                </a:ext>
              </a:extLst>
            </p:cNvPr>
            <p:cNvSpPr txBox="1"/>
            <p:nvPr/>
          </p:nvSpPr>
          <p:spPr>
            <a:xfrm>
              <a:off x="4170379" y="4336683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E4ECF9"/>
                  </a:solidFill>
                </a:rPr>
                <a:t>Name:</a:t>
              </a:r>
            </a:p>
          </p:txBody>
        </p:sp>
      </p:grp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5C8B30B-0C6E-5D89-F39B-B5829E6E0BF4}"/>
              </a:ext>
            </a:extLst>
          </p:cNvPr>
          <p:cNvSpPr/>
          <p:nvPr/>
        </p:nvSpPr>
        <p:spPr>
          <a:xfrm>
            <a:off x="7199097" y="3007678"/>
            <a:ext cx="2253916" cy="1214156"/>
          </a:xfrm>
          <a:prstGeom prst="roundRect">
            <a:avLst>
              <a:gd name="adj" fmla="val 15183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>
                <a:solidFill>
                  <a:srgbClr val="6B7485"/>
                </a:solidFill>
              </a:rPr>
              <a:t>Monatliche Miete</a:t>
            </a:r>
            <a:endParaRPr lang="de-CH" sz="1000" dirty="0">
              <a:solidFill>
                <a:srgbClr val="6B7485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44B0683-7AF7-3E50-76CC-391D7BC0ED3C}"/>
              </a:ext>
            </a:extLst>
          </p:cNvPr>
          <p:cNvSpPr txBox="1"/>
          <p:nvPr/>
        </p:nvSpPr>
        <p:spPr>
          <a:xfrm>
            <a:off x="5340184" y="303557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Beschreibung: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E00D8A2-9DA2-1386-39E7-DED7ACCD2EE0}"/>
              </a:ext>
            </a:extLst>
          </p:cNvPr>
          <p:cNvSpPr txBox="1"/>
          <p:nvPr/>
        </p:nvSpPr>
        <p:spPr>
          <a:xfrm>
            <a:off x="8926346" y="3971565"/>
            <a:ext cx="5367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>
                <a:solidFill>
                  <a:srgbClr val="3F4656"/>
                </a:solidFill>
              </a:rPr>
              <a:t>47/255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44952F4-E076-720F-9321-38174B5F9561}"/>
              </a:ext>
            </a:extLst>
          </p:cNvPr>
          <p:cNvSpPr txBox="1"/>
          <p:nvPr/>
        </p:nvSpPr>
        <p:spPr>
          <a:xfrm>
            <a:off x="5778332" y="1595585"/>
            <a:ext cx="3416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3200" dirty="0">
                <a:solidFill>
                  <a:srgbClr val="8D6EEF"/>
                </a:solidFill>
              </a:rPr>
              <a:t>Neue</a:t>
            </a:r>
            <a:r>
              <a:rPr lang="de-CH" sz="3200" dirty="0">
                <a:solidFill>
                  <a:srgbClr val="5529EE"/>
                </a:solidFill>
              </a:rPr>
              <a:t> Kategorie</a:t>
            </a:r>
            <a:endParaRPr lang="de-CH" dirty="0">
              <a:solidFill>
                <a:srgbClr val="5529EE"/>
              </a:solidFill>
            </a:endParaRP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A2DDD323-FD70-4EF8-E7AA-B99082345212}"/>
              </a:ext>
            </a:extLst>
          </p:cNvPr>
          <p:cNvSpPr/>
          <p:nvPr/>
        </p:nvSpPr>
        <p:spPr>
          <a:xfrm>
            <a:off x="5421264" y="4858176"/>
            <a:ext cx="1777833" cy="425115"/>
          </a:xfrm>
          <a:prstGeom prst="roundRect">
            <a:avLst>
              <a:gd name="adj" fmla="val 36364"/>
            </a:avLst>
          </a:prstGeom>
          <a:solidFill>
            <a:srgbClr val="8D6EEF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E4ECF9"/>
                </a:solidFill>
              </a:rPr>
              <a:t>Reset</a:t>
            </a:r>
            <a:endParaRPr lang="de-CH" sz="1100" dirty="0">
              <a:solidFill>
                <a:srgbClr val="E4ECF9"/>
              </a:solidFill>
            </a:endParaRP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26644D1E-3FCF-5747-A305-09940CADCE5C}"/>
              </a:ext>
            </a:extLst>
          </p:cNvPr>
          <p:cNvSpPr/>
          <p:nvPr/>
        </p:nvSpPr>
        <p:spPr>
          <a:xfrm>
            <a:off x="7256246" y="4858175"/>
            <a:ext cx="2196767" cy="425115"/>
          </a:xfrm>
          <a:prstGeom prst="roundRect">
            <a:avLst>
              <a:gd name="adj" fmla="val 36364"/>
            </a:avLst>
          </a:prstGeom>
          <a:solidFill>
            <a:srgbClr val="5529EE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E4ECF9"/>
                </a:solidFill>
              </a:rPr>
              <a:t>Submit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8CAB687-B10A-B055-D419-DE91B11421B5}"/>
              </a:ext>
            </a:extLst>
          </p:cNvPr>
          <p:cNvSpPr txBox="1"/>
          <p:nvPr/>
        </p:nvSpPr>
        <p:spPr>
          <a:xfrm>
            <a:off x="5421264" y="5429430"/>
            <a:ext cx="4071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rgbClr val="D04763"/>
                </a:solidFill>
              </a:rPr>
              <a:t>Nicht alle Felder ausgefüllt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67E6447-8943-F907-DE3D-C99B0F88C317}"/>
              </a:ext>
            </a:extLst>
          </p:cNvPr>
          <p:cNvGrpSpPr/>
          <p:nvPr/>
        </p:nvGrpSpPr>
        <p:grpSpPr>
          <a:xfrm>
            <a:off x="325122" y="104854"/>
            <a:ext cx="723900" cy="723900"/>
            <a:chOff x="215900" y="228600"/>
            <a:chExt cx="723900" cy="7239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5FC70591-1E2B-444C-0B76-FD5D4BC4E7C7}"/>
                </a:ext>
              </a:extLst>
            </p:cNvPr>
            <p:cNvSpPr/>
            <p:nvPr/>
          </p:nvSpPr>
          <p:spPr>
            <a:xfrm>
              <a:off x="215900" y="228600"/>
              <a:ext cx="723900" cy="723900"/>
            </a:xfrm>
            <a:prstGeom prst="ellipse">
              <a:avLst/>
            </a:prstGeom>
            <a:gradFill flip="none" rotWithShape="1"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ymbol, Grafiken, Logo, Clipart enthält.&#10;&#10;Automatisch generierte Beschreibung">
              <a:extLst>
                <a:ext uri="{FF2B5EF4-FFF2-40B4-BE49-F238E27FC236}">
                  <a16:creationId xmlns:a16="http://schemas.microsoft.com/office/drawing/2014/main" id="{A0BF444E-5E45-BAEF-6BE0-936C9A22B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4141" y1="27344" x2="44922" y2="32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34" y="237674"/>
              <a:ext cx="666831" cy="66683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D0AF3ADB-B486-6379-204A-66C4EB13F42D}"/>
              </a:ext>
            </a:extLst>
          </p:cNvPr>
          <p:cNvSpPr txBox="1"/>
          <p:nvPr/>
        </p:nvSpPr>
        <p:spPr>
          <a:xfrm>
            <a:off x="254000" y="3362415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Budget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C0B418E6-12C5-9F3F-2F3F-FACA19F378F4}"/>
              </a:ext>
            </a:extLst>
          </p:cNvPr>
          <p:cNvSpPr/>
          <p:nvPr/>
        </p:nvSpPr>
        <p:spPr>
          <a:xfrm>
            <a:off x="7189023" y="4352307"/>
            <a:ext cx="2263990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rgbClr val="6B7485"/>
                </a:solidFill>
              </a:rPr>
              <a:t>Budget 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DDC3172-F4DF-C87A-1525-B380AA6E1F3C}"/>
              </a:ext>
            </a:extLst>
          </p:cNvPr>
          <p:cNvSpPr txBox="1"/>
          <p:nvPr/>
        </p:nvSpPr>
        <p:spPr>
          <a:xfrm>
            <a:off x="5311392" y="4352307"/>
            <a:ext cx="193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Budget:</a:t>
            </a:r>
          </a:p>
        </p:txBody>
      </p:sp>
      <p:pic>
        <p:nvPicPr>
          <p:cNvPr id="35" name="Grafik 34" descr="Ein Bild, das Grafiken, Schwarz, Schrift, weiß enthält.&#10;&#10;Automatisch generierte Beschreibung">
            <a:extLst>
              <a:ext uri="{FF2B5EF4-FFF2-40B4-BE49-F238E27FC236}">
                <a16:creationId xmlns:a16="http://schemas.microsoft.com/office/drawing/2014/main" id="{C26EB447-2243-D6C5-F160-0CA0106EA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26346" y="4391163"/>
            <a:ext cx="351117" cy="3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0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FB1AF6-B903-88FE-A50C-4F3E61B86D35}"/>
              </a:ext>
            </a:extLst>
          </p:cNvPr>
          <p:cNvSpPr>
            <a:spLocks/>
          </p:cNvSpPr>
          <p:nvPr/>
        </p:nvSpPr>
        <p:spPr>
          <a:xfrm>
            <a:off x="0" y="0"/>
            <a:ext cx="2679700" cy="6858000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F04C37-6041-6FB4-EBBD-19CEBFC68A27}"/>
              </a:ext>
            </a:extLst>
          </p:cNvPr>
          <p:cNvSpPr txBox="1"/>
          <p:nvPr/>
        </p:nvSpPr>
        <p:spPr>
          <a:xfrm>
            <a:off x="254000" y="118110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Statistiken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4FF55B-BD8A-DD40-3A43-DFC070A3F85F}"/>
              </a:ext>
            </a:extLst>
          </p:cNvPr>
          <p:cNvSpPr txBox="1"/>
          <p:nvPr/>
        </p:nvSpPr>
        <p:spPr>
          <a:xfrm>
            <a:off x="254000" y="1550432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Transaktion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936D97E-00FD-73A0-4544-2263066624FB}"/>
              </a:ext>
            </a:extLst>
          </p:cNvPr>
          <p:cNvSpPr txBox="1"/>
          <p:nvPr/>
        </p:nvSpPr>
        <p:spPr>
          <a:xfrm>
            <a:off x="254000" y="19345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Kategorie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823430D-FD50-CA08-B66C-690B3E84F992}"/>
              </a:ext>
            </a:extLst>
          </p:cNvPr>
          <p:cNvSpPr txBox="1"/>
          <p:nvPr/>
        </p:nvSpPr>
        <p:spPr>
          <a:xfrm>
            <a:off x="254000" y="23028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Alle Transaktionen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789716-46A0-A5E7-418C-74EFE36DB4C6}"/>
              </a:ext>
            </a:extLst>
          </p:cNvPr>
          <p:cNvSpPr txBox="1"/>
          <p:nvPr/>
        </p:nvSpPr>
        <p:spPr>
          <a:xfrm>
            <a:off x="254000" y="2688114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Kategorien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DC8AAD-30C8-D3FF-7963-92D8F5F67092}"/>
              </a:ext>
            </a:extLst>
          </p:cNvPr>
          <p:cNvSpPr txBox="1"/>
          <p:nvPr/>
        </p:nvSpPr>
        <p:spPr>
          <a:xfrm>
            <a:off x="254000" y="304046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Benutzer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EFE2C71-07B4-0D46-771D-58E783E8F9BC}"/>
              </a:ext>
            </a:extLst>
          </p:cNvPr>
          <p:cNvGrpSpPr/>
          <p:nvPr/>
        </p:nvGrpSpPr>
        <p:grpSpPr>
          <a:xfrm>
            <a:off x="123992" y="6239378"/>
            <a:ext cx="2253916" cy="425115"/>
            <a:chOff x="123992" y="6239378"/>
            <a:chExt cx="2253916" cy="425115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3DEE5A6-1372-D265-6B56-AF78D6E4B428}"/>
                </a:ext>
              </a:extLst>
            </p:cNvPr>
            <p:cNvSpPr/>
            <p:nvPr/>
          </p:nvSpPr>
          <p:spPr>
            <a:xfrm>
              <a:off x="123992" y="6239378"/>
              <a:ext cx="2253916" cy="425115"/>
            </a:xfrm>
            <a:prstGeom prst="roundRect">
              <a:avLst>
                <a:gd name="adj" fmla="val 36364"/>
              </a:avLst>
            </a:prstGeom>
            <a:gradFill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</a:gra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>
                  <a:solidFill>
                    <a:schemeClr val="tx1"/>
                  </a:solidFill>
                </a:rPr>
                <a:t>Logout</a:t>
              </a:r>
              <a:endParaRPr lang="de-CH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9" name="Grafik 1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7CD838ED-2D79-F060-0376-4914B6830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122" y="6259887"/>
              <a:ext cx="405047" cy="384096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F44952F4-E076-720F-9321-38174B5F9561}"/>
              </a:ext>
            </a:extLst>
          </p:cNvPr>
          <p:cNvSpPr txBox="1"/>
          <p:nvPr/>
        </p:nvSpPr>
        <p:spPr>
          <a:xfrm>
            <a:off x="5727658" y="596325"/>
            <a:ext cx="3416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3200" dirty="0">
                <a:solidFill>
                  <a:srgbClr val="8D6EEF"/>
                </a:solidFill>
              </a:rPr>
              <a:t>Alle</a:t>
            </a:r>
            <a:r>
              <a:rPr lang="de-CH" sz="3200" dirty="0">
                <a:solidFill>
                  <a:srgbClr val="5529EE"/>
                </a:solidFill>
              </a:rPr>
              <a:t> Transaktionen</a:t>
            </a:r>
            <a:endParaRPr lang="de-CH" dirty="0">
              <a:solidFill>
                <a:srgbClr val="5529EE"/>
              </a:solidFill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67E6447-8943-F907-DE3D-C99B0F88C317}"/>
              </a:ext>
            </a:extLst>
          </p:cNvPr>
          <p:cNvGrpSpPr/>
          <p:nvPr/>
        </p:nvGrpSpPr>
        <p:grpSpPr>
          <a:xfrm>
            <a:off x="325122" y="104854"/>
            <a:ext cx="723900" cy="723900"/>
            <a:chOff x="215900" y="228600"/>
            <a:chExt cx="723900" cy="7239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5FC70591-1E2B-444C-0B76-FD5D4BC4E7C7}"/>
                </a:ext>
              </a:extLst>
            </p:cNvPr>
            <p:cNvSpPr/>
            <p:nvPr/>
          </p:nvSpPr>
          <p:spPr>
            <a:xfrm>
              <a:off x="215900" y="228600"/>
              <a:ext cx="723900" cy="723900"/>
            </a:xfrm>
            <a:prstGeom prst="ellipse">
              <a:avLst/>
            </a:prstGeom>
            <a:gradFill flip="none" rotWithShape="1"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ymbol, Grafiken, Logo, Clipart enthält.&#10;&#10;Automatisch generierte Beschreibung">
              <a:extLst>
                <a:ext uri="{FF2B5EF4-FFF2-40B4-BE49-F238E27FC236}">
                  <a16:creationId xmlns:a16="http://schemas.microsoft.com/office/drawing/2014/main" id="{A0BF444E-5E45-BAEF-6BE0-936C9A22B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4141" y1="27344" x2="44922" y2="32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34" y="237674"/>
              <a:ext cx="666831" cy="66683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380E40D6-2201-C00C-8329-D4686FCE01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1258044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4A51D75-0949-304E-5F72-8D73897CF3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1842819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D924B21-2440-E67C-2D81-390AB4BCD12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2427594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2273E9-D71D-EC75-3DC2-4997CA11CF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3012369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996B20B-E436-5843-5893-559CBF86DF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3597144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C1D28C4-AB27-0E8C-4ACA-1E50999C47F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4181919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3484D1C-D9CF-7C10-390C-BDB7C40147EA}"/>
              </a:ext>
            </a:extLst>
          </p:cNvPr>
          <p:cNvSpPr txBox="1"/>
          <p:nvPr/>
        </p:nvSpPr>
        <p:spPr>
          <a:xfrm>
            <a:off x="3629947" y="1376839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Betrag			Datum			Kategorie	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C89A116-489B-A272-081E-C3F3FBC92E6D}"/>
              </a:ext>
            </a:extLst>
          </p:cNvPr>
          <p:cNvSpPr txBox="1"/>
          <p:nvPr/>
        </p:nvSpPr>
        <p:spPr>
          <a:xfrm>
            <a:off x="3629947" y="1376839"/>
            <a:ext cx="193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Betrag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FC09822-D012-472F-1C39-91A9369E9E3A}"/>
              </a:ext>
            </a:extLst>
          </p:cNvPr>
          <p:cNvSpPr txBox="1"/>
          <p:nvPr/>
        </p:nvSpPr>
        <p:spPr>
          <a:xfrm>
            <a:off x="3629947" y="1900162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243			01.01.2025		Kategorie1	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9C39C1A-6092-9EFF-EFAE-28D637E01195}"/>
              </a:ext>
            </a:extLst>
          </p:cNvPr>
          <p:cNvSpPr txBox="1"/>
          <p:nvPr/>
        </p:nvSpPr>
        <p:spPr>
          <a:xfrm>
            <a:off x="3636234" y="2548975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23			01.01.2025		Kategorie1	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F3F42FB-FD77-1849-B6D4-B118F30267FE}"/>
              </a:ext>
            </a:extLst>
          </p:cNvPr>
          <p:cNvSpPr txBox="1"/>
          <p:nvPr/>
        </p:nvSpPr>
        <p:spPr>
          <a:xfrm>
            <a:off x="3629947" y="3106431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23			03.01.2025		Kategorie3	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0323EC6-BDB5-DB18-557B-DBE9BB91BE9F}"/>
              </a:ext>
            </a:extLst>
          </p:cNvPr>
          <p:cNvSpPr txBox="1"/>
          <p:nvPr/>
        </p:nvSpPr>
        <p:spPr>
          <a:xfrm>
            <a:off x="3629947" y="3718525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65			04.01.2025		Kategorie2	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D014E9F-5E4F-BF96-CABD-864BE8D5D6CB}"/>
              </a:ext>
            </a:extLst>
          </p:cNvPr>
          <p:cNvSpPr txBox="1"/>
          <p:nvPr/>
        </p:nvSpPr>
        <p:spPr>
          <a:xfrm>
            <a:off x="3629947" y="4240015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123			06.01.2025		Kategorie4	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CD9FAC96-1A79-C671-1289-302A22BABF66}"/>
              </a:ext>
            </a:extLst>
          </p:cNvPr>
          <p:cNvSpPr/>
          <p:nvPr/>
        </p:nvSpPr>
        <p:spPr>
          <a:xfrm>
            <a:off x="3114675" y="4860756"/>
            <a:ext cx="1777833" cy="425115"/>
          </a:xfrm>
          <a:prstGeom prst="roundRect">
            <a:avLst>
              <a:gd name="adj" fmla="val 36364"/>
            </a:avLst>
          </a:prstGeom>
          <a:solidFill>
            <a:srgbClr val="8D6EEF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E4ECF9"/>
                </a:solidFill>
              </a:rPr>
              <a:t>Editieren</a:t>
            </a:r>
            <a:endParaRPr lang="de-CH" sz="1100" dirty="0">
              <a:solidFill>
                <a:srgbClr val="E4ECF9"/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F98C124-4A41-E1AF-77CF-333F94FD666F}"/>
              </a:ext>
            </a:extLst>
          </p:cNvPr>
          <p:cNvSpPr txBox="1"/>
          <p:nvPr/>
        </p:nvSpPr>
        <p:spPr>
          <a:xfrm>
            <a:off x="254000" y="3362415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206873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FB1AF6-B903-88FE-A50C-4F3E61B86D35}"/>
              </a:ext>
            </a:extLst>
          </p:cNvPr>
          <p:cNvSpPr>
            <a:spLocks/>
          </p:cNvSpPr>
          <p:nvPr/>
        </p:nvSpPr>
        <p:spPr>
          <a:xfrm>
            <a:off x="0" y="0"/>
            <a:ext cx="2679700" cy="6858000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F04C37-6041-6FB4-EBBD-19CEBFC68A27}"/>
              </a:ext>
            </a:extLst>
          </p:cNvPr>
          <p:cNvSpPr txBox="1"/>
          <p:nvPr/>
        </p:nvSpPr>
        <p:spPr>
          <a:xfrm>
            <a:off x="254000" y="118110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Statistiken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4FF55B-BD8A-DD40-3A43-DFC070A3F85F}"/>
              </a:ext>
            </a:extLst>
          </p:cNvPr>
          <p:cNvSpPr txBox="1"/>
          <p:nvPr/>
        </p:nvSpPr>
        <p:spPr>
          <a:xfrm>
            <a:off x="254000" y="1550432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Transaktion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936D97E-00FD-73A0-4544-2263066624FB}"/>
              </a:ext>
            </a:extLst>
          </p:cNvPr>
          <p:cNvSpPr txBox="1"/>
          <p:nvPr/>
        </p:nvSpPr>
        <p:spPr>
          <a:xfrm>
            <a:off x="254000" y="19345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Kategorie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823430D-FD50-CA08-B66C-690B3E84F992}"/>
              </a:ext>
            </a:extLst>
          </p:cNvPr>
          <p:cNvSpPr txBox="1"/>
          <p:nvPr/>
        </p:nvSpPr>
        <p:spPr>
          <a:xfrm>
            <a:off x="254000" y="23028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Transaktionen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789716-46A0-A5E7-418C-74EFE36DB4C6}"/>
              </a:ext>
            </a:extLst>
          </p:cNvPr>
          <p:cNvSpPr txBox="1"/>
          <p:nvPr/>
        </p:nvSpPr>
        <p:spPr>
          <a:xfrm>
            <a:off x="254000" y="2688114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Alle Kategorien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DC8AAD-30C8-D3FF-7963-92D8F5F67092}"/>
              </a:ext>
            </a:extLst>
          </p:cNvPr>
          <p:cNvSpPr txBox="1"/>
          <p:nvPr/>
        </p:nvSpPr>
        <p:spPr>
          <a:xfrm>
            <a:off x="254000" y="304046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Benutzer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EFE2C71-07B4-0D46-771D-58E783E8F9BC}"/>
              </a:ext>
            </a:extLst>
          </p:cNvPr>
          <p:cNvGrpSpPr/>
          <p:nvPr/>
        </p:nvGrpSpPr>
        <p:grpSpPr>
          <a:xfrm>
            <a:off x="123992" y="6239378"/>
            <a:ext cx="2253916" cy="425115"/>
            <a:chOff x="123992" y="6239378"/>
            <a:chExt cx="2253916" cy="425115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3DEE5A6-1372-D265-6B56-AF78D6E4B428}"/>
                </a:ext>
              </a:extLst>
            </p:cNvPr>
            <p:cNvSpPr/>
            <p:nvPr/>
          </p:nvSpPr>
          <p:spPr>
            <a:xfrm>
              <a:off x="123992" y="6239378"/>
              <a:ext cx="2253916" cy="425115"/>
            </a:xfrm>
            <a:prstGeom prst="roundRect">
              <a:avLst>
                <a:gd name="adj" fmla="val 36364"/>
              </a:avLst>
            </a:prstGeom>
            <a:gradFill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</a:gra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>
                  <a:solidFill>
                    <a:schemeClr val="tx1"/>
                  </a:solidFill>
                </a:rPr>
                <a:t>Logout</a:t>
              </a:r>
              <a:endParaRPr lang="de-CH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9" name="Grafik 1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7CD838ED-2D79-F060-0376-4914B6830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122" y="6259887"/>
              <a:ext cx="405047" cy="384096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F44952F4-E076-720F-9321-38174B5F9561}"/>
              </a:ext>
            </a:extLst>
          </p:cNvPr>
          <p:cNvSpPr txBox="1"/>
          <p:nvPr/>
        </p:nvSpPr>
        <p:spPr>
          <a:xfrm>
            <a:off x="5727658" y="596325"/>
            <a:ext cx="3416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3200" dirty="0">
                <a:solidFill>
                  <a:srgbClr val="8D6EEF"/>
                </a:solidFill>
              </a:rPr>
              <a:t>Alle</a:t>
            </a:r>
            <a:r>
              <a:rPr lang="de-CH" sz="3200" dirty="0">
                <a:solidFill>
                  <a:srgbClr val="5529EE"/>
                </a:solidFill>
              </a:rPr>
              <a:t> Kategorien</a:t>
            </a:r>
            <a:endParaRPr lang="de-CH" dirty="0">
              <a:solidFill>
                <a:srgbClr val="5529EE"/>
              </a:solidFill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67E6447-8943-F907-DE3D-C99B0F88C317}"/>
              </a:ext>
            </a:extLst>
          </p:cNvPr>
          <p:cNvGrpSpPr/>
          <p:nvPr/>
        </p:nvGrpSpPr>
        <p:grpSpPr>
          <a:xfrm>
            <a:off x="325122" y="104854"/>
            <a:ext cx="723900" cy="723900"/>
            <a:chOff x="215900" y="228600"/>
            <a:chExt cx="723900" cy="7239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5FC70591-1E2B-444C-0B76-FD5D4BC4E7C7}"/>
                </a:ext>
              </a:extLst>
            </p:cNvPr>
            <p:cNvSpPr/>
            <p:nvPr/>
          </p:nvSpPr>
          <p:spPr>
            <a:xfrm>
              <a:off x="215900" y="228600"/>
              <a:ext cx="723900" cy="723900"/>
            </a:xfrm>
            <a:prstGeom prst="ellipse">
              <a:avLst/>
            </a:prstGeom>
            <a:gradFill flip="none" rotWithShape="1"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ymbol, Grafiken, Logo, Clipart enthält.&#10;&#10;Automatisch generierte Beschreibung">
              <a:extLst>
                <a:ext uri="{FF2B5EF4-FFF2-40B4-BE49-F238E27FC236}">
                  <a16:creationId xmlns:a16="http://schemas.microsoft.com/office/drawing/2014/main" id="{A0BF444E-5E45-BAEF-6BE0-936C9A22B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4141" y1="27344" x2="44922" y2="32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34" y="237674"/>
              <a:ext cx="666831" cy="66683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380E40D6-2201-C00C-8329-D4686FCE01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1258044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4A51D75-0949-304E-5F72-8D73897CF3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1842819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D924B21-2440-E67C-2D81-390AB4BCD12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2427594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2273E9-D71D-EC75-3DC2-4997CA11CF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3012369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996B20B-E436-5843-5893-559CBF86DF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3597144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C1D28C4-AB27-0E8C-4ACA-1E50999C47F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4181919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3484D1C-D9CF-7C10-390C-BDB7C40147EA}"/>
              </a:ext>
            </a:extLst>
          </p:cNvPr>
          <p:cNvSpPr txBox="1"/>
          <p:nvPr/>
        </p:nvSpPr>
        <p:spPr>
          <a:xfrm>
            <a:off x="3629947" y="1376839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Name			Betrag			Tage übrig	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FC09822-D012-472F-1C39-91A9369E9E3A}"/>
              </a:ext>
            </a:extLst>
          </p:cNvPr>
          <p:cNvSpPr txBox="1"/>
          <p:nvPr/>
        </p:nvSpPr>
        <p:spPr>
          <a:xfrm>
            <a:off x="3629947" y="1900162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Versicherung		243 			</a:t>
            </a:r>
            <a:r>
              <a:rPr lang="de-CH" dirty="0">
                <a:solidFill>
                  <a:srgbClr val="D04763"/>
                </a:solidFill>
              </a:rPr>
              <a:t>2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9C39C1A-6092-9EFF-EFAE-28D637E01195}"/>
              </a:ext>
            </a:extLst>
          </p:cNvPr>
          <p:cNvSpPr txBox="1"/>
          <p:nvPr/>
        </p:nvSpPr>
        <p:spPr>
          <a:xfrm>
            <a:off x="3636234" y="2548975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Essen			2334			</a:t>
            </a:r>
            <a:r>
              <a:rPr lang="de-CH" dirty="0">
                <a:solidFill>
                  <a:srgbClr val="F6D77A"/>
                </a:solidFill>
              </a:rPr>
              <a:t>4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F3F42FB-FD77-1849-B6D4-B118F30267FE}"/>
              </a:ext>
            </a:extLst>
          </p:cNvPr>
          <p:cNvSpPr txBox="1"/>
          <p:nvPr/>
        </p:nvSpPr>
        <p:spPr>
          <a:xfrm>
            <a:off x="3629947" y="3106431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Miete			3813			</a:t>
            </a:r>
            <a:r>
              <a:rPr lang="de-CH" dirty="0">
                <a:solidFill>
                  <a:srgbClr val="58CA82"/>
                </a:solidFill>
              </a:rPr>
              <a:t>12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0323EC6-BDB5-DB18-557B-DBE9BB91BE9F}"/>
              </a:ext>
            </a:extLst>
          </p:cNvPr>
          <p:cNvSpPr txBox="1"/>
          <p:nvPr/>
        </p:nvSpPr>
        <p:spPr>
          <a:xfrm>
            <a:off x="3629947" y="3718525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Party			641			</a:t>
            </a:r>
            <a:r>
              <a:rPr lang="de-CH" dirty="0">
                <a:solidFill>
                  <a:srgbClr val="58CA82"/>
                </a:solidFill>
              </a:rPr>
              <a:t>12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D014E9F-5E4F-BF96-CABD-864BE8D5D6CB}"/>
              </a:ext>
            </a:extLst>
          </p:cNvPr>
          <p:cNvSpPr txBox="1"/>
          <p:nvPr/>
        </p:nvSpPr>
        <p:spPr>
          <a:xfrm>
            <a:off x="3629947" y="4240015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Sparen			841			</a:t>
            </a:r>
            <a:r>
              <a:rPr lang="de-CH" dirty="0">
                <a:solidFill>
                  <a:srgbClr val="D04763"/>
                </a:solidFill>
              </a:rPr>
              <a:t>1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CD9FAC96-1A79-C671-1289-302A22BABF66}"/>
              </a:ext>
            </a:extLst>
          </p:cNvPr>
          <p:cNvSpPr/>
          <p:nvPr/>
        </p:nvSpPr>
        <p:spPr>
          <a:xfrm>
            <a:off x="3114675" y="4860756"/>
            <a:ext cx="1777833" cy="425115"/>
          </a:xfrm>
          <a:prstGeom prst="roundRect">
            <a:avLst>
              <a:gd name="adj" fmla="val 36364"/>
            </a:avLst>
          </a:prstGeom>
          <a:solidFill>
            <a:srgbClr val="8D6EEF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E4ECF9"/>
                </a:solidFill>
              </a:rPr>
              <a:t>Editieren</a:t>
            </a:r>
            <a:endParaRPr lang="de-CH" sz="1100" dirty="0">
              <a:solidFill>
                <a:srgbClr val="E4ECF9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43D42F2-B293-358C-9279-254509B2AD13}"/>
              </a:ext>
            </a:extLst>
          </p:cNvPr>
          <p:cNvSpPr txBox="1"/>
          <p:nvPr/>
        </p:nvSpPr>
        <p:spPr>
          <a:xfrm>
            <a:off x="254000" y="3362415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150946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FB1AF6-B903-88FE-A50C-4F3E61B86D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2679700" cy="6858000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F04C37-6041-6FB4-EBBD-19CEBFC68A27}"/>
              </a:ext>
            </a:extLst>
          </p:cNvPr>
          <p:cNvSpPr txBox="1"/>
          <p:nvPr/>
        </p:nvSpPr>
        <p:spPr>
          <a:xfrm>
            <a:off x="254000" y="118110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Statistiken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4FF55B-BD8A-DD40-3A43-DFC070A3F85F}"/>
              </a:ext>
            </a:extLst>
          </p:cNvPr>
          <p:cNvSpPr txBox="1"/>
          <p:nvPr/>
        </p:nvSpPr>
        <p:spPr>
          <a:xfrm>
            <a:off x="254000" y="1550432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Transaktion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936D97E-00FD-73A0-4544-2263066624FB}"/>
              </a:ext>
            </a:extLst>
          </p:cNvPr>
          <p:cNvSpPr txBox="1"/>
          <p:nvPr/>
        </p:nvSpPr>
        <p:spPr>
          <a:xfrm>
            <a:off x="254000" y="19345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Kategorie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823430D-FD50-CA08-B66C-690B3E84F992}"/>
              </a:ext>
            </a:extLst>
          </p:cNvPr>
          <p:cNvSpPr txBox="1"/>
          <p:nvPr/>
        </p:nvSpPr>
        <p:spPr>
          <a:xfrm>
            <a:off x="254000" y="23028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Transaktionen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789716-46A0-A5E7-418C-74EFE36DB4C6}"/>
              </a:ext>
            </a:extLst>
          </p:cNvPr>
          <p:cNvSpPr txBox="1"/>
          <p:nvPr/>
        </p:nvSpPr>
        <p:spPr>
          <a:xfrm>
            <a:off x="254000" y="2688114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Kategorien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DC8AAD-30C8-D3FF-7963-92D8F5F67092}"/>
              </a:ext>
            </a:extLst>
          </p:cNvPr>
          <p:cNvSpPr txBox="1"/>
          <p:nvPr/>
        </p:nvSpPr>
        <p:spPr>
          <a:xfrm>
            <a:off x="254000" y="304046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Benutzer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EFE2C71-07B4-0D46-771D-58E783E8F9BC}"/>
              </a:ext>
            </a:extLst>
          </p:cNvPr>
          <p:cNvGrpSpPr/>
          <p:nvPr/>
        </p:nvGrpSpPr>
        <p:grpSpPr>
          <a:xfrm>
            <a:off x="123992" y="6239378"/>
            <a:ext cx="2253916" cy="425115"/>
            <a:chOff x="123992" y="6239378"/>
            <a:chExt cx="2253916" cy="425115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3DEE5A6-1372-D265-6B56-AF78D6E4B428}"/>
                </a:ext>
              </a:extLst>
            </p:cNvPr>
            <p:cNvSpPr/>
            <p:nvPr/>
          </p:nvSpPr>
          <p:spPr>
            <a:xfrm>
              <a:off x="123992" y="6239378"/>
              <a:ext cx="2253916" cy="425115"/>
            </a:xfrm>
            <a:prstGeom prst="roundRect">
              <a:avLst>
                <a:gd name="adj" fmla="val 36364"/>
              </a:avLst>
            </a:prstGeom>
            <a:gradFill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</a:gra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>
                  <a:solidFill>
                    <a:schemeClr val="tx1"/>
                  </a:solidFill>
                </a:rPr>
                <a:t>Logout</a:t>
              </a:r>
              <a:endParaRPr lang="de-CH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9" name="Grafik 1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7CD838ED-2D79-F060-0376-4914B6830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122" y="6259887"/>
              <a:ext cx="405047" cy="384096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F44952F4-E076-720F-9321-38174B5F9561}"/>
              </a:ext>
            </a:extLst>
          </p:cNvPr>
          <p:cNvSpPr txBox="1"/>
          <p:nvPr/>
        </p:nvSpPr>
        <p:spPr>
          <a:xfrm>
            <a:off x="5685263" y="1080617"/>
            <a:ext cx="3416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3200" dirty="0">
                <a:solidFill>
                  <a:srgbClr val="5529EE"/>
                </a:solidFill>
              </a:rPr>
              <a:t>Benutzer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67E6447-8943-F907-DE3D-C99B0F88C317}"/>
              </a:ext>
            </a:extLst>
          </p:cNvPr>
          <p:cNvGrpSpPr/>
          <p:nvPr/>
        </p:nvGrpSpPr>
        <p:grpSpPr>
          <a:xfrm>
            <a:off x="325122" y="104854"/>
            <a:ext cx="723900" cy="723900"/>
            <a:chOff x="215900" y="228600"/>
            <a:chExt cx="723900" cy="7239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5FC70591-1E2B-444C-0B76-FD5D4BC4E7C7}"/>
                </a:ext>
              </a:extLst>
            </p:cNvPr>
            <p:cNvSpPr/>
            <p:nvPr/>
          </p:nvSpPr>
          <p:spPr>
            <a:xfrm>
              <a:off x="215900" y="228600"/>
              <a:ext cx="723900" cy="723900"/>
            </a:xfrm>
            <a:prstGeom prst="ellipse">
              <a:avLst/>
            </a:prstGeom>
            <a:gradFill flip="none" rotWithShape="1"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ymbol, Grafiken, Logo, Clipart enthält.&#10;&#10;Automatisch generierte Beschreibung">
              <a:extLst>
                <a:ext uri="{FF2B5EF4-FFF2-40B4-BE49-F238E27FC236}">
                  <a16:creationId xmlns:a16="http://schemas.microsoft.com/office/drawing/2014/main" id="{A0BF444E-5E45-BAEF-6BE0-936C9A22B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4141" y1="27344" x2="44922" y2="32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34" y="237674"/>
              <a:ext cx="666831" cy="66683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E43D42F2-B293-358C-9279-254509B2AD13}"/>
              </a:ext>
            </a:extLst>
          </p:cNvPr>
          <p:cNvSpPr txBox="1"/>
          <p:nvPr/>
        </p:nvSpPr>
        <p:spPr>
          <a:xfrm>
            <a:off x="254000" y="3362415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Budget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2A8F67A-B152-1C90-19FE-D29191800383}"/>
              </a:ext>
            </a:extLst>
          </p:cNvPr>
          <p:cNvSpPr/>
          <p:nvPr/>
        </p:nvSpPr>
        <p:spPr>
          <a:xfrm>
            <a:off x="7200276" y="1934528"/>
            <a:ext cx="2263990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6B7485"/>
                </a:solidFill>
              </a:rPr>
              <a:t>Max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A2D91F-4461-2BE1-26B7-96079D7FB5E3}"/>
              </a:ext>
            </a:extLst>
          </p:cNvPr>
          <p:cNvSpPr txBox="1"/>
          <p:nvPr/>
        </p:nvSpPr>
        <p:spPr>
          <a:xfrm>
            <a:off x="5322645" y="1934528"/>
            <a:ext cx="193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Vorname: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F229BCC-9A00-A304-5C15-F37EC686D9D9}"/>
              </a:ext>
            </a:extLst>
          </p:cNvPr>
          <p:cNvSpPr/>
          <p:nvPr/>
        </p:nvSpPr>
        <p:spPr>
          <a:xfrm>
            <a:off x="7200276" y="2459602"/>
            <a:ext cx="2263990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6B7485"/>
                </a:solidFill>
              </a:rPr>
              <a:t>Mustermann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16DC1A-3EE5-FC86-A866-FB0D4E5EBC22}"/>
              </a:ext>
            </a:extLst>
          </p:cNvPr>
          <p:cNvSpPr txBox="1"/>
          <p:nvPr/>
        </p:nvSpPr>
        <p:spPr>
          <a:xfrm>
            <a:off x="5322645" y="2459602"/>
            <a:ext cx="193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Nachname: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06C88D1-1214-2E91-B8F2-9729E499A63B}"/>
              </a:ext>
            </a:extLst>
          </p:cNvPr>
          <p:cNvSpPr/>
          <p:nvPr/>
        </p:nvSpPr>
        <p:spPr>
          <a:xfrm>
            <a:off x="7200276" y="2984676"/>
            <a:ext cx="2263990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6B7485"/>
                </a:solidFill>
              </a:rPr>
              <a:t>MaxMustermann@admin.ch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E5C1BFB-BBF6-5056-D3E7-78606CF83113}"/>
              </a:ext>
            </a:extLst>
          </p:cNvPr>
          <p:cNvSpPr txBox="1"/>
          <p:nvPr/>
        </p:nvSpPr>
        <p:spPr>
          <a:xfrm>
            <a:off x="5322645" y="2984676"/>
            <a:ext cx="193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E-Mail: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C673C33-03DC-3DE4-2EB1-71F6D5967F47}"/>
              </a:ext>
            </a:extLst>
          </p:cNvPr>
          <p:cNvSpPr/>
          <p:nvPr/>
        </p:nvSpPr>
        <p:spPr>
          <a:xfrm>
            <a:off x="7200276" y="3456528"/>
            <a:ext cx="2263990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6B7485"/>
                </a:solidFill>
              </a:rPr>
              <a:t>*************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6B1D5C-1F79-40B7-FD6B-7AE2566B8F5F}"/>
              </a:ext>
            </a:extLst>
          </p:cNvPr>
          <p:cNvSpPr txBox="1"/>
          <p:nvPr/>
        </p:nvSpPr>
        <p:spPr>
          <a:xfrm>
            <a:off x="5322645" y="3456528"/>
            <a:ext cx="193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Password: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69CDEEC-64E6-55D4-5C14-906F540A6393}"/>
              </a:ext>
            </a:extLst>
          </p:cNvPr>
          <p:cNvSpPr/>
          <p:nvPr/>
        </p:nvSpPr>
        <p:spPr>
          <a:xfrm>
            <a:off x="7200276" y="3984163"/>
            <a:ext cx="2263990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6B7485"/>
                </a:solidFill>
              </a:rPr>
              <a:t>6500/m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1F7B7C3-D402-98CA-AA1F-899C93DA9F73}"/>
              </a:ext>
            </a:extLst>
          </p:cNvPr>
          <p:cNvSpPr txBox="1"/>
          <p:nvPr/>
        </p:nvSpPr>
        <p:spPr>
          <a:xfrm>
            <a:off x="5322645" y="3984163"/>
            <a:ext cx="193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Einkommen :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776AB92B-9F87-42EF-09E0-18670524D701}"/>
              </a:ext>
            </a:extLst>
          </p:cNvPr>
          <p:cNvSpPr/>
          <p:nvPr/>
        </p:nvSpPr>
        <p:spPr>
          <a:xfrm>
            <a:off x="5322645" y="4622631"/>
            <a:ext cx="4141621" cy="425115"/>
          </a:xfrm>
          <a:prstGeom prst="roundRect">
            <a:avLst>
              <a:gd name="adj" fmla="val 36364"/>
            </a:avLst>
          </a:prstGeom>
          <a:solidFill>
            <a:srgbClr val="8D6EEF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E4ECF9"/>
                </a:solidFill>
              </a:rPr>
              <a:t>Editieren</a:t>
            </a:r>
            <a:endParaRPr lang="de-CH" sz="1100" dirty="0">
              <a:solidFill>
                <a:srgbClr val="E4ECF9"/>
              </a:solidFill>
            </a:endParaRP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907D845F-A112-B3D0-3D51-59BC671A774E}"/>
              </a:ext>
            </a:extLst>
          </p:cNvPr>
          <p:cNvSpPr/>
          <p:nvPr/>
        </p:nvSpPr>
        <p:spPr>
          <a:xfrm>
            <a:off x="5322645" y="5261099"/>
            <a:ext cx="2196767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D04763"/>
                </a:solidFill>
              </a:rPr>
              <a:t>Account Löschen</a:t>
            </a:r>
          </a:p>
        </p:txBody>
      </p:sp>
    </p:spTree>
    <p:extLst>
      <p:ext uri="{BB962C8B-B14F-4D97-AF65-F5344CB8AC3E}">
        <p14:creationId xmlns:p14="http://schemas.microsoft.com/office/powerpoint/2010/main" val="60688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FB1AF6-B903-88FE-A50C-4F3E61B86D35}"/>
              </a:ext>
            </a:extLst>
          </p:cNvPr>
          <p:cNvSpPr>
            <a:spLocks/>
          </p:cNvSpPr>
          <p:nvPr/>
        </p:nvSpPr>
        <p:spPr>
          <a:xfrm>
            <a:off x="0" y="0"/>
            <a:ext cx="2679700" cy="6858000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F04C37-6041-6FB4-EBBD-19CEBFC68A27}"/>
              </a:ext>
            </a:extLst>
          </p:cNvPr>
          <p:cNvSpPr txBox="1"/>
          <p:nvPr/>
        </p:nvSpPr>
        <p:spPr>
          <a:xfrm>
            <a:off x="254000" y="118110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Statistiken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4FF55B-BD8A-DD40-3A43-DFC070A3F85F}"/>
              </a:ext>
            </a:extLst>
          </p:cNvPr>
          <p:cNvSpPr txBox="1"/>
          <p:nvPr/>
        </p:nvSpPr>
        <p:spPr>
          <a:xfrm>
            <a:off x="254000" y="1550432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Transaktion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936D97E-00FD-73A0-4544-2263066624FB}"/>
              </a:ext>
            </a:extLst>
          </p:cNvPr>
          <p:cNvSpPr txBox="1"/>
          <p:nvPr/>
        </p:nvSpPr>
        <p:spPr>
          <a:xfrm>
            <a:off x="254000" y="19345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Kategorie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823430D-FD50-CA08-B66C-690B3E84F992}"/>
              </a:ext>
            </a:extLst>
          </p:cNvPr>
          <p:cNvSpPr txBox="1"/>
          <p:nvPr/>
        </p:nvSpPr>
        <p:spPr>
          <a:xfrm>
            <a:off x="254000" y="23028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Transaktionen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789716-46A0-A5E7-418C-74EFE36DB4C6}"/>
              </a:ext>
            </a:extLst>
          </p:cNvPr>
          <p:cNvSpPr txBox="1"/>
          <p:nvPr/>
        </p:nvSpPr>
        <p:spPr>
          <a:xfrm>
            <a:off x="254000" y="2688114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Kategorien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DC8AAD-30C8-D3FF-7963-92D8F5F67092}"/>
              </a:ext>
            </a:extLst>
          </p:cNvPr>
          <p:cNvSpPr txBox="1"/>
          <p:nvPr/>
        </p:nvSpPr>
        <p:spPr>
          <a:xfrm>
            <a:off x="254000" y="304046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Benutzer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EFE2C71-07B4-0D46-771D-58E783E8F9BC}"/>
              </a:ext>
            </a:extLst>
          </p:cNvPr>
          <p:cNvGrpSpPr/>
          <p:nvPr/>
        </p:nvGrpSpPr>
        <p:grpSpPr>
          <a:xfrm>
            <a:off x="123992" y="6239378"/>
            <a:ext cx="2253916" cy="425115"/>
            <a:chOff x="123992" y="6239378"/>
            <a:chExt cx="2253916" cy="425115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3DEE5A6-1372-D265-6B56-AF78D6E4B428}"/>
                </a:ext>
              </a:extLst>
            </p:cNvPr>
            <p:cNvSpPr/>
            <p:nvPr/>
          </p:nvSpPr>
          <p:spPr>
            <a:xfrm>
              <a:off x="123992" y="6239378"/>
              <a:ext cx="2253916" cy="425115"/>
            </a:xfrm>
            <a:prstGeom prst="roundRect">
              <a:avLst>
                <a:gd name="adj" fmla="val 36364"/>
              </a:avLst>
            </a:prstGeom>
            <a:gradFill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</a:gra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>
                  <a:solidFill>
                    <a:schemeClr val="tx1"/>
                  </a:solidFill>
                </a:rPr>
                <a:t>Logout</a:t>
              </a:r>
              <a:endParaRPr lang="de-CH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9" name="Grafik 1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7CD838ED-2D79-F060-0376-4914B6830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122" y="6259887"/>
              <a:ext cx="405047" cy="384096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F44952F4-E076-720F-9321-38174B5F9561}"/>
              </a:ext>
            </a:extLst>
          </p:cNvPr>
          <p:cNvSpPr txBox="1">
            <a:spLocks/>
          </p:cNvSpPr>
          <p:nvPr/>
        </p:nvSpPr>
        <p:spPr>
          <a:xfrm>
            <a:off x="19672258" y="1036975"/>
            <a:ext cx="3416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3200" dirty="0">
                <a:solidFill>
                  <a:srgbClr val="5529EE"/>
                </a:solidFill>
              </a:rPr>
              <a:t>Budget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67E6447-8943-F907-DE3D-C99B0F88C317}"/>
              </a:ext>
            </a:extLst>
          </p:cNvPr>
          <p:cNvGrpSpPr/>
          <p:nvPr/>
        </p:nvGrpSpPr>
        <p:grpSpPr>
          <a:xfrm>
            <a:off x="325122" y="104854"/>
            <a:ext cx="723900" cy="723900"/>
            <a:chOff x="215900" y="228600"/>
            <a:chExt cx="723900" cy="7239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5FC70591-1E2B-444C-0B76-FD5D4BC4E7C7}"/>
                </a:ext>
              </a:extLst>
            </p:cNvPr>
            <p:cNvSpPr/>
            <p:nvPr/>
          </p:nvSpPr>
          <p:spPr>
            <a:xfrm>
              <a:off x="215900" y="228600"/>
              <a:ext cx="723900" cy="723900"/>
            </a:xfrm>
            <a:prstGeom prst="ellipse">
              <a:avLst/>
            </a:prstGeom>
            <a:gradFill flip="none" rotWithShape="1"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ymbol, Grafiken, Logo, Clipart enthält.&#10;&#10;Automatisch generierte Beschreibung">
              <a:extLst>
                <a:ext uri="{FF2B5EF4-FFF2-40B4-BE49-F238E27FC236}">
                  <a16:creationId xmlns:a16="http://schemas.microsoft.com/office/drawing/2014/main" id="{A0BF444E-5E45-BAEF-6BE0-936C9A22B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4141" y1="27344" x2="44922" y2="32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34" y="237674"/>
              <a:ext cx="666831" cy="66683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380E40D6-2201-C00C-8329-D4686FCE01F5}"/>
              </a:ext>
            </a:extLst>
          </p:cNvPr>
          <p:cNvSpPr>
            <a:spLocks/>
          </p:cNvSpPr>
          <p:nvPr/>
        </p:nvSpPr>
        <p:spPr>
          <a:xfrm>
            <a:off x="17059275" y="1698694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4A51D75-0949-304E-5F72-8D73897CF310}"/>
              </a:ext>
            </a:extLst>
          </p:cNvPr>
          <p:cNvSpPr>
            <a:spLocks/>
          </p:cNvSpPr>
          <p:nvPr/>
        </p:nvSpPr>
        <p:spPr>
          <a:xfrm>
            <a:off x="17059275" y="2283469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D924B21-2440-E67C-2D81-390AB4BCD12B}"/>
              </a:ext>
            </a:extLst>
          </p:cNvPr>
          <p:cNvSpPr>
            <a:spLocks/>
          </p:cNvSpPr>
          <p:nvPr/>
        </p:nvSpPr>
        <p:spPr>
          <a:xfrm>
            <a:off x="17059275" y="2868244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2273E9-D71D-EC75-3DC2-4997CA11CF46}"/>
              </a:ext>
            </a:extLst>
          </p:cNvPr>
          <p:cNvSpPr>
            <a:spLocks/>
          </p:cNvSpPr>
          <p:nvPr/>
        </p:nvSpPr>
        <p:spPr>
          <a:xfrm>
            <a:off x="17059275" y="3453019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996B20B-E436-5843-5893-559CBF86DF1B}"/>
              </a:ext>
            </a:extLst>
          </p:cNvPr>
          <p:cNvSpPr>
            <a:spLocks/>
          </p:cNvSpPr>
          <p:nvPr/>
        </p:nvSpPr>
        <p:spPr>
          <a:xfrm>
            <a:off x="17059275" y="4037794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C1D28C4-AB27-0E8C-4ACA-1E50999C47F4}"/>
              </a:ext>
            </a:extLst>
          </p:cNvPr>
          <p:cNvSpPr>
            <a:spLocks/>
          </p:cNvSpPr>
          <p:nvPr/>
        </p:nvSpPr>
        <p:spPr>
          <a:xfrm>
            <a:off x="17059275" y="4622569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3484D1C-D9CF-7C10-390C-BDB7C40147EA}"/>
              </a:ext>
            </a:extLst>
          </p:cNvPr>
          <p:cNvSpPr txBox="1">
            <a:spLocks/>
          </p:cNvSpPr>
          <p:nvPr/>
        </p:nvSpPr>
        <p:spPr>
          <a:xfrm>
            <a:off x="17574547" y="1817489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Name			Betrag			Tage übrig	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FC09822-D012-472F-1C39-91A9369E9E3A}"/>
              </a:ext>
            </a:extLst>
          </p:cNvPr>
          <p:cNvSpPr txBox="1">
            <a:spLocks/>
          </p:cNvSpPr>
          <p:nvPr/>
        </p:nvSpPr>
        <p:spPr>
          <a:xfrm>
            <a:off x="17574547" y="2340812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Versicherung		243 			</a:t>
            </a:r>
            <a:r>
              <a:rPr lang="de-CH" dirty="0">
                <a:solidFill>
                  <a:srgbClr val="D04763"/>
                </a:solidFill>
              </a:rPr>
              <a:t>2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9C39C1A-6092-9EFF-EFAE-28D637E01195}"/>
              </a:ext>
            </a:extLst>
          </p:cNvPr>
          <p:cNvSpPr txBox="1">
            <a:spLocks/>
          </p:cNvSpPr>
          <p:nvPr/>
        </p:nvSpPr>
        <p:spPr>
          <a:xfrm>
            <a:off x="17580834" y="2989625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Essen			2334			</a:t>
            </a:r>
            <a:r>
              <a:rPr lang="de-CH" dirty="0">
                <a:solidFill>
                  <a:srgbClr val="F6D77A"/>
                </a:solidFill>
              </a:rPr>
              <a:t>4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F3F42FB-FD77-1849-B6D4-B118F30267FE}"/>
              </a:ext>
            </a:extLst>
          </p:cNvPr>
          <p:cNvSpPr txBox="1">
            <a:spLocks/>
          </p:cNvSpPr>
          <p:nvPr/>
        </p:nvSpPr>
        <p:spPr>
          <a:xfrm>
            <a:off x="17574547" y="3547081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Miete			3813			</a:t>
            </a:r>
            <a:r>
              <a:rPr lang="de-CH" dirty="0">
                <a:solidFill>
                  <a:srgbClr val="58CA82"/>
                </a:solidFill>
              </a:rPr>
              <a:t>12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0323EC6-BDB5-DB18-557B-DBE9BB91BE9F}"/>
              </a:ext>
            </a:extLst>
          </p:cNvPr>
          <p:cNvSpPr txBox="1">
            <a:spLocks/>
          </p:cNvSpPr>
          <p:nvPr/>
        </p:nvSpPr>
        <p:spPr>
          <a:xfrm>
            <a:off x="17574547" y="4159175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Party			641			</a:t>
            </a:r>
            <a:r>
              <a:rPr lang="de-CH" dirty="0">
                <a:solidFill>
                  <a:srgbClr val="58CA82"/>
                </a:solidFill>
              </a:rPr>
              <a:t>12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D014E9F-5E4F-BF96-CABD-864BE8D5D6CB}"/>
              </a:ext>
            </a:extLst>
          </p:cNvPr>
          <p:cNvSpPr txBox="1">
            <a:spLocks/>
          </p:cNvSpPr>
          <p:nvPr/>
        </p:nvSpPr>
        <p:spPr>
          <a:xfrm>
            <a:off x="17574547" y="4680665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Sparen			841			</a:t>
            </a:r>
            <a:r>
              <a:rPr lang="de-CH" dirty="0">
                <a:solidFill>
                  <a:srgbClr val="D04763"/>
                </a:solidFill>
              </a:rPr>
              <a:t>1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CD9FAC96-1A79-C671-1289-302A22BABF66}"/>
              </a:ext>
            </a:extLst>
          </p:cNvPr>
          <p:cNvSpPr>
            <a:spLocks/>
          </p:cNvSpPr>
          <p:nvPr/>
        </p:nvSpPr>
        <p:spPr>
          <a:xfrm>
            <a:off x="17059275" y="5301406"/>
            <a:ext cx="1777833" cy="425115"/>
          </a:xfrm>
          <a:prstGeom prst="roundRect">
            <a:avLst>
              <a:gd name="adj" fmla="val 36364"/>
            </a:avLst>
          </a:prstGeom>
          <a:solidFill>
            <a:srgbClr val="8D6EEF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E4ECF9"/>
                </a:solidFill>
              </a:rPr>
              <a:t>Editieren</a:t>
            </a:r>
            <a:endParaRPr lang="de-CH" sz="1100" dirty="0">
              <a:solidFill>
                <a:srgbClr val="E4ECF9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43D42F2-B293-358C-9279-254509B2AD13}"/>
              </a:ext>
            </a:extLst>
          </p:cNvPr>
          <p:cNvSpPr txBox="1"/>
          <p:nvPr/>
        </p:nvSpPr>
        <p:spPr>
          <a:xfrm>
            <a:off x="254000" y="3362415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Budget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0986048-B42C-1148-85C3-1FF5D4B9A574}"/>
              </a:ext>
            </a:extLst>
          </p:cNvPr>
          <p:cNvGrpSpPr/>
          <p:nvPr/>
        </p:nvGrpSpPr>
        <p:grpSpPr>
          <a:xfrm>
            <a:off x="3014896" y="1149589"/>
            <a:ext cx="4141621" cy="425115"/>
            <a:chOff x="4170379" y="4336683"/>
            <a:chExt cx="3784266" cy="425115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00048092-C94D-1266-BB80-60FBF6C8335D}"/>
                </a:ext>
              </a:extLst>
            </p:cNvPr>
            <p:cNvSpPr/>
            <p:nvPr/>
          </p:nvSpPr>
          <p:spPr>
            <a:xfrm>
              <a:off x="5886001" y="4336683"/>
              <a:ext cx="2068644" cy="425115"/>
            </a:xfrm>
            <a:prstGeom prst="roundRect">
              <a:avLst>
                <a:gd name="adj" fmla="val 36364"/>
              </a:avLst>
            </a:prstGeom>
            <a:solidFill>
              <a:srgbClr val="101721"/>
            </a:soli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rgbClr val="6B7485"/>
                  </a:solidFill>
                </a:rPr>
                <a:t>220.00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7655E07-7DB5-C2AA-4BF3-700D6FABF144}"/>
                </a:ext>
              </a:extLst>
            </p:cNvPr>
            <p:cNvSpPr txBox="1"/>
            <p:nvPr/>
          </p:nvSpPr>
          <p:spPr>
            <a:xfrm>
              <a:off x="4170379" y="4336683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E4ECF9"/>
                  </a:solidFill>
                </a:rPr>
                <a:t>Betrag:</a:t>
              </a:r>
            </a:p>
          </p:txBody>
        </p: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B1BD0BA4-1E63-53FB-CC58-572FFE746ED9}"/>
              </a:ext>
            </a:extLst>
          </p:cNvPr>
          <p:cNvSpPr txBox="1"/>
          <p:nvPr/>
        </p:nvSpPr>
        <p:spPr>
          <a:xfrm>
            <a:off x="3241484" y="282217"/>
            <a:ext cx="3416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3200" dirty="0">
                <a:solidFill>
                  <a:srgbClr val="8D6EEF"/>
                </a:solidFill>
              </a:rPr>
              <a:t>Neues </a:t>
            </a:r>
            <a:r>
              <a:rPr lang="de-CH" sz="3200" dirty="0">
                <a:solidFill>
                  <a:srgbClr val="5529EE"/>
                </a:solidFill>
              </a:rPr>
              <a:t>Budget</a:t>
            </a:r>
            <a:endParaRPr lang="de-CH" dirty="0">
              <a:solidFill>
                <a:srgbClr val="5529EE"/>
              </a:solidFill>
            </a:endParaRP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486BD1DC-C2BB-4DD4-F959-720D51407D8B}"/>
              </a:ext>
            </a:extLst>
          </p:cNvPr>
          <p:cNvSpPr/>
          <p:nvPr/>
        </p:nvSpPr>
        <p:spPr>
          <a:xfrm>
            <a:off x="3114694" y="2803200"/>
            <a:ext cx="1777833" cy="425115"/>
          </a:xfrm>
          <a:prstGeom prst="roundRect">
            <a:avLst>
              <a:gd name="adj" fmla="val 36364"/>
            </a:avLst>
          </a:prstGeom>
          <a:solidFill>
            <a:srgbClr val="8D6EEF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E4ECF9"/>
                </a:solidFill>
              </a:rPr>
              <a:t>Reset</a:t>
            </a:r>
            <a:endParaRPr lang="de-CH" sz="1100" dirty="0">
              <a:solidFill>
                <a:srgbClr val="E4ECF9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90DF829-2B2B-2EF1-6761-43F138F23EAA}"/>
              </a:ext>
            </a:extLst>
          </p:cNvPr>
          <p:cNvSpPr/>
          <p:nvPr/>
        </p:nvSpPr>
        <p:spPr>
          <a:xfrm>
            <a:off x="4949676" y="2803199"/>
            <a:ext cx="2196767" cy="425115"/>
          </a:xfrm>
          <a:prstGeom prst="roundRect">
            <a:avLst>
              <a:gd name="adj" fmla="val 36364"/>
            </a:avLst>
          </a:prstGeom>
          <a:solidFill>
            <a:srgbClr val="5529EE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E4ECF9"/>
                </a:solidFill>
              </a:rPr>
              <a:t>Submit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EDF9FAC-4746-1523-D6DF-DAFFB89F7056}"/>
              </a:ext>
            </a:extLst>
          </p:cNvPr>
          <p:cNvSpPr txBox="1"/>
          <p:nvPr/>
        </p:nvSpPr>
        <p:spPr>
          <a:xfrm>
            <a:off x="3114694" y="3374454"/>
            <a:ext cx="4071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rgbClr val="D04763"/>
                </a:solidFill>
              </a:rPr>
              <a:t>Nicht alle Felder ausgefüllt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0CE1BAF2-D221-BC8C-14D9-FF55A0E7836D}"/>
              </a:ext>
            </a:extLst>
          </p:cNvPr>
          <p:cNvSpPr/>
          <p:nvPr/>
        </p:nvSpPr>
        <p:spPr>
          <a:xfrm>
            <a:off x="4892527" y="1674582"/>
            <a:ext cx="2263990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6B7485"/>
                </a:solidFill>
              </a:rPr>
              <a:t>01.01.2025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A524EF7-8C76-AD91-40BD-7A1F23EB75E8}"/>
              </a:ext>
            </a:extLst>
          </p:cNvPr>
          <p:cNvSpPr txBox="1"/>
          <p:nvPr/>
        </p:nvSpPr>
        <p:spPr>
          <a:xfrm>
            <a:off x="3014896" y="1702473"/>
            <a:ext cx="193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Start Datum: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E2780A3D-3782-0447-1DC5-646623D33444}"/>
              </a:ext>
            </a:extLst>
          </p:cNvPr>
          <p:cNvSpPr/>
          <p:nvPr/>
        </p:nvSpPr>
        <p:spPr>
          <a:xfrm>
            <a:off x="4892527" y="2226712"/>
            <a:ext cx="2263990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6B7485"/>
                </a:solidFill>
              </a:rPr>
              <a:t>30.01.2025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38D4C2E-AE5C-48CD-051D-93DF1D848430}"/>
              </a:ext>
            </a:extLst>
          </p:cNvPr>
          <p:cNvSpPr txBox="1"/>
          <p:nvPr/>
        </p:nvSpPr>
        <p:spPr>
          <a:xfrm>
            <a:off x="3014896" y="2254603"/>
            <a:ext cx="193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Schluss Datum: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A4D73C9C-71D3-EBDC-D7BE-9C712EE794A6}"/>
              </a:ext>
            </a:extLst>
          </p:cNvPr>
          <p:cNvSpPr txBox="1"/>
          <p:nvPr/>
        </p:nvSpPr>
        <p:spPr>
          <a:xfrm>
            <a:off x="5627879" y="3621018"/>
            <a:ext cx="3416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3200" dirty="0">
                <a:solidFill>
                  <a:srgbClr val="8D6EEF"/>
                </a:solidFill>
              </a:rPr>
              <a:t>Alle</a:t>
            </a:r>
            <a:r>
              <a:rPr lang="de-CH" sz="3200" dirty="0">
                <a:solidFill>
                  <a:srgbClr val="5529EE"/>
                </a:solidFill>
              </a:rPr>
              <a:t> Budgets</a:t>
            </a:r>
            <a:endParaRPr lang="de-CH" dirty="0">
              <a:solidFill>
                <a:srgbClr val="5529EE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6D7FCDD5-F428-A2A1-CEC4-4DE54C274A0F}"/>
              </a:ext>
            </a:extLst>
          </p:cNvPr>
          <p:cNvSpPr/>
          <p:nvPr/>
        </p:nvSpPr>
        <p:spPr>
          <a:xfrm>
            <a:off x="3014896" y="4282737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B36EAD4-CB36-C6CB-6B6A-E3DF4B8B28A2}"/>
              </a:ext>
            </a:extLst>
          </p:cNvPr>
          <p:cNvSpPr/>
          <p:nvPr/>
        </p:nvSpPr>
        <p:spPr>
          <a:xfrm>
            <a:off x="3014896" y="4867512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6D1389E-49E0-9F71-B198-D4C3728C377F}"/>
              </a:ext>
            </a:extLst>
          </p:cNvPr>
          <p:cNvSpPr/>
          <p:nvPr/>
        </p:nvSpPr>
        <p:spPr>
          <a:xfrm>
            <a:off x="3014896" y="5452287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087DB30-D428-AE3F-42A3-88CDA2AC6BD4}"/>
              </a:ext>
            </a:extLst>
          </p:cNvPr>
          <p:cNvSpPr/>
          <p:nvPr/>
        </p:nvSpPr>
        <p:spPr>
          <a:xfrm>
            <a:off x="3014896" y="6037062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54A5F4A7-41BC-C330-DB0E-0F42BDED0806}"/>
              </a:ext>
            </a:extLst>
          </p:cNvPr>
          <p:cNvSpPr txBox="1"/>
          <p:nvPr/>
        </p:nvSpPr>
        <p:spPr>
          <a:xfrm>
            <a:off x="3530168" y="4401532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Betrag			Start Datum		Schluss Datum	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6BA7E29E-672F-2A84-6681-2F1FD01ADCC7}"/>
              </a:ext>
            </a:extLst>
          </p:cNvPr>
          <p:cNvSpPr txBox="1"/>
          <p:nvPr/>
        </p:nvSpPr>
        <p:spPr>
          <a:xfrm>
            <a:off x="3530168" y="4924855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223			</a:t>
            </a:r>
            <a:r>
              <a:rPr lang="de-CH" sz="1800" dirty="0">
                <a:solidFill>
                  <a:srgbClr val="E4ECF9"/>
                </a:solidFill>
              </a:rPr>
              <a:t>01.01.2025</a:t>
            </a:r>
            <a:r>
              <a:rPr lang="de-CH" dirty="0">
                <a:solidFill>
                  <a:srgbClr val="E4ECF9"/>
                </a:solidFill>
              </a:rPr>
              <a:t> 		</a:t>
            </a:r>
            <a:r>
              <a:rPr lang="de-CH" sz="1800" dirty="0">
                <a:solidFill>
                  <a:srgbClr val="E4ECF9"/>
                </a:solidFill>
              </a:rPr>
              <a:t> 30.01.2025</a:t>
            </a:r>
            <a:r>
              <a:rPr lang="de-CH" dirty="0">
                <a:solidFill>
                  <a:srgbClr val="E4ECF9"/>
                </a:solidFill>
              </a:rPr>
              <a:t> 	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C49EEDF-8235-C4B0-25F3-1E0DC5630D4A}"/>
              </a:ext>
            </a:extLst>
          </p:cNvPr>
          <p:cNvSpPr txBox="1"/>
          <p:nvPr/>
        </p:nvSpPr>
        <p:spPr>
          <a:xfrm>
            <a:off x="3536455" y="5573668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2233			</a:t>
            </a:r>
            <a:r>
              <a:rPr lang="de-CH" sz="1800" dirty="0">
                <a:solidFill>
                  <a:srgbClr val="E4ECF9"/>
                </a:solidFill>
              </a:rPr>
              <a:t>01.01.2025</a:t>
            </a:r>
            <a:r>
              <a:rPr lang="de-CH" dirty="0">
                <a:solidFill>
                  <a:srgbClr val="E4ECF9"/>
                </a:solidFill>
              </a:rPr>
              <a:t>		</a:t>
            </a:r>
            <a:r>
              <a:rPr lang="de-CH" sz="1800" dirty="0">
                <a:solidFill>
                  <a:srgbClr val="E4ECF9"/>
                </a:solidFill>
              </a:rPr>
              <a:t> 30.01.2025 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475F4205-E43D-3234-CD9E-C39B4EAC5C97}"/>
              </a:ext>
            </a:extLst>
          </p:cNvPr>
          <p:cNvSpPr txBox="1"/>
          <p:nvPr/>
        </p:nvSpPr>
        <p:spPr>
          <a:xfrm>
            <a:off x="3530168" y="6131124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2531 			</a:t>
            </a:r>
            <a:r>
              <a:rPr lang="de-CH" sz="1800" dirty="0">
                <a:solidFill>
                  <a:srgbClr val="E4ECF9"/>
                </a:solidFill>
              </a:rPr>
              <a:t>01.01.2025</a:t>
            </a:r>
            <a:r>
              <a:rPr lang="de-CH" dirty="0">
                <a:solidFill>
                  <a:srgbClr val="E4ECF9"/>
                </a:solidFill>
              </a:rPr>
              <a:t>		</a:t>
            </a:r>
            <a:r>
              <a:rPr lang="de-CH" sz="1800" dirty="0">
                <a:solidFill>
                  <a:srgbClr val="E4ECF9"/>
                </a:solidFill>
              </a:rPr>
              <a:t> 30.01.2025 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0451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487</Words>
  <Application>Microsoft Office PowerPoint</Application>
  <PresentationFormat>Breitbild</PresentationFormat>
  <Paragraphs>177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FMZ; Allamand Luis</dc:creator>
  <cp:lastModifiedBy>FMZ; Stucki Janik</cp:lastModifiedBy>
  <cp:revision>2</cp:revision>
  <dcterms:created xsi:type="dcterms:W3CDTF">2025-01-27T17:14:35Z</dcterms:created>
  <dcterms:modified xsi:type="dcterms:W3CDTF">2025-02-03T09:18:41Z</dcterms:modified>
</cp:coreProperties>
</file>