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F9"/>
    <a:srgbClr val="0E0E0E"/>
    <a:srgbClr val="161421"/>
    <a:srgbClr val="FCFDFD"/>
    <a:srgbClr val="7866D6"/>
    <a:srgbClr val="7260D4"/>
    <a:srgbClr val="36305B"/>
    <a:srgbClr val="4139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>
        <p:scale>
          <a:sx n="100" d="100"/>
          <a:sy n="100" d="100"/>
        </p:scale>
        <p:origin x="-1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87E46-37F5-240D-18BC-6A2CB284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037D9D-D9CA-AB48-1FE0-10A0489DC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BC778-292D-A22E-080B-ED51F12F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0A9C2-A7F0-622A-63F2-F8616466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061F5C-CB50-CF43-B119-6089391E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4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6B092-C1D2-209E-871D-460CB92A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F21B01-E95B-66E3-F262-3E6E4E99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C183A-E24F-D7BB-5851-F1FE64C9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0BA20-74CC-8A0C-43CF-025A9259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19A8A8-EBA5-6A73-497E-30BE9A3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47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BA4243-355B-5EA8-3C4D-8DC1FE259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FC6873-3691-6851-6EDE-C46A952FA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787E4-F50E-1802-0E8D-E45870B3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9A1A4-EC5B-248C-C853-8E390BA2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FADCC-430E-D8AA-D07F-0CBF0BE1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2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54717-C824-CEB1-3FA0-897BEDBA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C145-5355-14A2-7958-03387994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AADF7-6E91-1826-EFBD-94F5A080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2F5E7-AFC0-76C5-1D9A-116A9EDC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F061E-BBA5-2C8B-463F-FE98BAA9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16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0EC44-D654-7087-3E9F-928EC7AC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2BB1D7-78C1-1829-14A3-14BF98EC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C9D3A-BEAA-E3DE-1989-FA95716D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C0949F-A948-4009-2599-C239B6C3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4A7F5F-7834-863B-282A-273CAE50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47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E8FE7-AD8F-723A-F775-177A420B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AAF6C-615A-5F11-4189-3EEC0B2CC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939803-4C3D-5ACF-E440-06F0A9AA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6341F-21F2-4127-9558-CAAF7D4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0B1762-A9FA-6055-2EB4-682BB313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C88816-A53B-7478-C8F3-EA428782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439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40C42-BFF5-5BB3-7C79-2E813F14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8E9C0E-8F4D-126B-EDCA-FA2E27FF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1D41E-1B4D-B15E-90AE-3BB179C3C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B1DA6E-CDCF-23D0-4B1F-0E0593A0C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B31414-A679-8546-6C81-6071F012B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52523C-72D5-6713-5AA4-538984A2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30B777-B241-7FFD-D3CE-5BCDDF86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B76757-D277-D393-712E-F4D68A2B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A3DCB-2350-287E-630F-C2557185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CB6E2F-0B51-2EB2-7E51-1DA7EC9F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9D1F17-EC99-F12C-F06F-B2975A77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80BB2-BEA4-3A60-5CF1-C60B2D3D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947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3AC91B-4D81-6AA1-63F2-5D7DB022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61537D-B749-74DC-F6F4-C5E75201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489585-B7FB-5E7A-801F-FE54CCA1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6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A3913-4E05-EBAE-C92E-8E2A0C94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33DC13-B5B7-11BB-E721-DDA43ABE7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96874-5EEB-746C-71B1-71147965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81A955-5458-BE98-3870-066E85AC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D14CEA-84EA-153D-38E7-92E1CAFE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1A849E-80D1-4FBB-2004-DF375490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84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D2F24-D39E-0506-E8CC-EEF95DFC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D9E75-7039-FC0F-F901-429F3C7F3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664A3-60F9-B0B9-5254-03F18B8E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1F088-C2EA-8344-B067-B77723C7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7D7652-3C1F-691C-BB14-169AB8CB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FD93FF-D56D-9EBA-D17B-DB16634B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21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B5C20C-FD23-A47F-6926-365981E5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7510F8-EBFF-C661-56FE-4949BAAF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18C5F-26F4-7D31-E61B-F8CCFAEC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CDF64-7D72-45B8-860E-5D0A516975D3}" type="datetimeFigureOut">
              <a:rPr lang="de-CH" smtClean="0"/>
              <a:t>31.03.2025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C5524-BD5F-4359-B3BA-EC2D13206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06AD44-13A2-6BE9-8600-DF3E10B64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EC23-E423-4FAD-9DEF-76DDD7A721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8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FD80EC-F0D9-1FBF-7F8C-04E2CB0A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3713" r="2807" b="4789"/>
          <a:stretch/>
        </p:blipFill>
        <p:spPr bwMode="auto">
          <a:xfrm>
            <a:off x="1524000" y="71437"/>
            <a:ext cx="9048750" cy="656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C4F393A-D620-7314-336B-3981A933A3E5}"/>
              </a:ext>
            </a:extLst>
          </p:cNvPr>
          <p:cNvSpPr/>
          <p:nvPr/>
        </p:nvSpPr>
        <p:spPr>
          <a:xfrm>
            <a:off x="1681413" y="2119631"/>
            <a:ext cx="2085975" cy="992938"/>
          </a:xfrm>
          <a:prstGeom prst="roundRect">
            <a:avLst>
              <a:gd name="adj" fmla="val 12456"/>
            </a:avLst>
          </a:prstGeom>
          <a:solidFill>
            <a:srgbClr val="161421"/>
          </a:solidFill>
          <a:ln>
            <a:solidFill>
              <a:srgbClr val="3630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400" dirty="0">
                <a:solidFill>
                  <a:srgbClr val="FFFFFF"/>
                </a:solidFill>
              </a:rPr>
              <a:t>Meine Reservationen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FDAF2CC-009A-E41B-4831-D162BD6F36D0}"/>
              </a:ext>
            </a:extLst>
          </p:cNvPr>
          <p:cNvSpPr/>
          <p:nvPr/>
        </p:nvSpPr>
        <p:spPr>
          <a:xfrm>
            <a:off x="1681413" y="3154263"/>
            <a:ext cx="2085975" cy="852588"/>
          </a:xfrm>
          <a:prstGeom prst="roundRect">
            <a:avLst>
              <a:gd name="adj" fmla="val 12456"/>
            </a:avLst>
          </a:prstGeom>
          <a:solidFill>
            <a:srgbClr val="161421"/>
          </a:solidFill>
          <a:ln>
            <a:solidFill>
              <a:srgbClr val="36305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1400" dirty="0">
                <a:solidFill>
                  <a:srgbClr val="FFFFFF"/>
                </a:solidFill>
              </a:rPr>
              <a:t>Schaden melden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9CA4FC6-302B-CFC4-B999-8145DCF7BC30}"/>
              </a:ext>
            </a:extLst>
          </p:cNvPr>
          <p:cNvSpPr/>
          <p:nvPr/>
        </p:nvSpPr>
        <p:spPr>
          <a:xfrm>
            <a:off x="1757363" y="2616100"/>
            <a:ext cx="1924050" cy="295275"/>
          </a:xfrm>
          <a:prstGeom prst="roundRect">
            <a:avLst>
              <a:gd name="adj" fmla="val 34731"/>
            </a:avLst>
          </a:prstGeom>
          <a:solidFill>
            <a:srgbClr val="41396B"/>
          </a:solidFill>
          <a:ln>
            <a:solidFill>
              <a:srgbClr val="3630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1200" dirty="0"/>
              <a:t>Siehe hier              &gt;</a:t>
            </a:r>
            <a:endParaRPr lang="de-CH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2F2B98-AE8F-1301-6FA7-B69F17C67C2D}"/>
              </a:ext>
            </a:extLst>
          </p:cNvPr>
          <p:cNvSpPr/>
          <p:nvPr/>
        </p:nvSpPr>
        <p:spPr>
          <a:xfrm>
            <a:off x="1757363" y="3580557"/>
            <a:ext cx="1924050" cy="295275"/>
          </a:xfrm>
          <a:prstGeom prst="roundRect">
            <a:avLst>
              <a:gd name="adj" fmla="val 34731"/>
            </a:avLst>
          </a:prstGeom>
          <a:solidFill>
            <a:srgbClr val="41396B"/>
          </a:solidFill>
          <a:ln>
            <a:solidFill>
              <a:srgbClr val="3630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CH" sz="1200" dirty="0"/>
              <a:t>Klicke hier             &gt;</a:t>
            </a:r>
            <a:endParaRPr lang="de-CH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A106119-48F4-0A00-ED05-6DC5ED6EFBDD}"/>
              </a:ext>
            </a:extLst>
          </p:cNvPr>
          <p:cNvSpPr/>
          <p:nvPr/>
        </p:nvSpPr>
        <p:spPr>
          <a:xfrm>
            <a:off x="1619250" y="6069757"/>
            <a:ext cx="2148138" cy="451693"/>
          </a:xfrm>
          <a:prstGeom prst="roundRect">
            <a:avLst>
              <a:gd name="adj" fmla="val 34731"/>
            </a:avLst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CH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8A7CADE-24A3-F9F9-EDB1-5C687168D1A4}"/>
              </a:ext>
            </a:extLst>
          </p:cNvPr>
          <p:cNvSpPr/>
          <p:nvPr/>
        </p:nvSpPr>
        <p:spPr>
          <a:xfrm>
            <a:off x="9532145" y="471488"/>
            <a:ext cx="943768" cy="283368"/>
          </a:xfrm>
          <a:prstGeom prst="roundRect">
            <a:avLst/>
          </a:prstGeom>
          <a:solidFill>
            <a:srgbClr val="786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b="1" dirty="0"/>
              <a:t>Neue Reservation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22DFCA7-7664-EF40-35FE-60210B9C7D35}"/>
              </a:ext>
            </a:extLst>
          </p:cNvPr>
          <p:cNvSpPr/>
          <p:nvPr/>
        </p:nvSpPr>
        <p:spPr>
          <a:xfrm>
            <a:off x="6978650" y="490538"/>
            <a:ext cx="2471738" cy="245268"/>
          </a:xfrm>
          <a:prstGeom prst="roundRect">
            <a:avLst/>
          </a:prstGeom>
          <a:solidFill>
            <a:srgbClr val="FC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b="1" dirty="0">
                <a:solidFill>
                  <a:schemeClr val="tx1"/>
                </a:solidFill>
              </a:rPr>
              <a:t>Boot1       Boot2        Boot3        Boot4         Boot5        Boot6        Boot7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910328D-1FE7-362E-A96A-B8D7A7C06167}"/>
              </a:ext>
            </a:extLst>
          </p:cNvPr>
          <p:cNvSpPr/>
          <p:nvPr/>
        </p:nvSpPr>
        <p:spPr>
          <a:xfrm>
            <a:off x="7010400" y="514438"/>
            <a:ext cx="32067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9F9F677-731A-0D82-5962-1C7281821849}"/>
              </a:ext>
            </a:extLst>
          </p:cNvPr>
          <p:cNvSpPr/>
          <p:nvPr/>
        </p:nvSpPr>
        <p:spPr>
          <a:xfrm>
            <a:off x="7362825" y="514437"/>
            <a:ext cx="32067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3576744-CB27-CF0C-3923-E5B3587A209C}"/>
              </a:ext>
            </a:extLst>
          </p:cNvPr>
          <p:cNvSpPr/>
          <p:nvPr/>
        </p:nvSpPr>
        <p:spPr>
          <a:xfrm>
            <a:off x="7715250" y="514436"/>
            <a:ext cx="25717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DE50792-61BA-0196-F435-91BBFFC41E22}"/>
              </a:ext>
            </a:extLst>
          </p:cNvPr>
          <p:cNvSpPr/>
          <p:nvPr/>
        </p:nvSpPr>
        <p:spPr>
          <a:xfrm>
            <a:off x="8004175" y="514435"/>
            <a:ext cx="29527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77556A5-EED7-ECA4-EBB9-4023B93C354A}"/>
              </a:ext>
            </a:extLst>
          </p:cNvPr>
          <p:cNvSpPr/>
          <p:nvPr/>
        </p:nvSpPr>
        <p:spPr>
          <a:xfrm>
            <a:off x="8331200" y="514435"/>
            <a:ext cx="336550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AA7826EA-38C8-50A8-6376-F7AB33C9E427}"/>
              </a:ext>
            </a:extLst>
          </p:cNvPr>
          <p:cNvSpPr/>
          <p:nvPr/>
        </p:nvSpPr>
        <p:spPr>
          <a:xfrm>
            <a:off x="8699500" y="514435"/>
            <a:ext cx="28892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34ED6C1-2E80-89EF-440F-BCA92B70F622}"/>
              </a:ext>
            </a:extLst>
          </p:cNvPr>
          <p:cNvSpPr/>
          <p:nvPr/>
        </p:nvSpPr>
        <p:spPr>
          <a:xfrm>
            <a:off x="9020175" y="514435"/>
            <a:ext cx="295275" cy="197467"/>
          </a:xfrm>
          <a:prstGeom prst="roundRect">
            <a:avLst/>
          </a:prstGeom>
          <a:solidFill>
            <a:srgbClr val="F1F5F9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600" b="1" dirty="0">
              <a:solidFill>
                <a:schemeClr val="tx1"/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E480EAA-B092-447F-6A15-4BE5A8E0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796" y="490538"/>
            <a:ext cx="1189065" cy="342948"/>
          </a:xfrm>
          <a:prstGeom prst="rect">
            <a:avLst/>
          </a:prstGeom>
        </p:spPr>
      </p:pic>
      <p:pic>
        <p:nvPicPr>
          <p:cNvPr id="14" name="Grafik 13" descr="Ein Bild, das Schrift, Text, weiß, Logo enthält.&#10;&#10;Automatisch generierte Beschreibung">
            <a:extLst>
              <a:ext uri="{FF2B5EF4-FFF2-40B4-BE49-F238E27FC236}">
                <a16:creationId xmlns:a16="http://schemas.microsoft.com/office/drawing/2014/main" id="{C170705E-B801-6335-F1B6-D19E770FC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04" y="442733"/>
            <a:ext cx="1068496" cy="340870"/>
          </a:xfrm>
          <a:prstGeom prst="rect">
            <a:avLst/>
          </a:prstGeom>
        </p:spPr>
      </p:pic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6F7317D-6CF5-BC75-C881-E31A52B06D92}"/>
              </a:ext>
            </a:extLst>
          </p:cNvPr>
          <p:cNvSpPr/>
          <p:nvPr/>
        </p:nvSpPr>
        <p:spPr>
          <a:xfrm>
            <a:off x="1643063" y="329403"/>
            <a:ext cx="2124326" cy="197467"/>
          </a:xfrm>
          <a:prstGeom prst="roundRect">
            <a:avLst/>
          </a:prstGeom>
          <a:solidFill>
            <a:srgbClr val="0E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rgbClr val="F1F5F9"/>
                </a:solidFill>
              </a:rPr>
              <a:t>WSCO Reservationen</a:t>
            </a:r>
          </a:p>
        </p:txBody>
      </p:sp>
    </p:spTree>
    <p:extLst>
      <p:ext uri="{BB962C8B-B14F-4D97-AF65-F5344CB8AC3E}">
        <p14:creationId xmlns:p14="http://schemas.microsoft.com/office/powerpoint/2010/main" val="158740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 Allamand Luis</dc:creator>
  <cp:lastModifiedBy>FMZ; Allamand Luis</cp:lastModifiedBy>
  <cp:revision>1</cp:revision>
  <dcterms:created xsi:type="dcterms:W3CDTF">2025-03-31T17:22:19Z</dcterms:created>
  <dcterms:modified xsi:type="dcterms:W3CDTF">2025-03-31T18:42:28Z</dcterms:modified>
</cp:coreProperties>
</file>