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6"/>
  </p:notesMasterIdLst>
  <p:sldIdLst>
    <p:sldId id="256" r:id="rId2"/>
    <p:sldId id="257" r:id="rId3"/>
    <p:sldId id="259" r:id="rId4"/>
    <p:sldId id="294" r:id="rId5"/>
    <p:sldId id="295" r:id="rId6"/>
    <p:sldId id="269" r:id="rId7"/>
    <p:sldId id="297" r:id="rId8"/>
    <p:sldId id="298" r:id="rId9"/>
    <p:sldId id="299" r:id="rId10"/>
    <p:sldId id="300" r:id="rId11"/>
    <p:sldId id="301" r:id="rId12"/>
    <p:sldId id="302" r:id="rId13"/>
    <p:sldId id="303" r:id="rId14"/>
    <p:sldId id="304" r:id="rId15"/>
  </p:sldIdLst>
  <p:sldSz cx="9144000" cy="5143500" type="screen16x9"/>
  <p:notesSz cx="6858000" cy="9144000"/>
  <p:embeddedFontLst>
    <p:embeddedFont>
      <p:font typeface="Arial Black" panose="020B0A04020102020204" pitchFamily="34" charset="0"/>
      <p:bold r:id="rId17"/>
    </p:embeddedFont>
    <p:embeddedFont>
      <p:font typeface="Bree Serif" panose="020B0604020202020204" charset="0"/>
      <p:regular r:id="rId18"/>
    </p:embeddedFont>
    <p:embeddedFont>
      <p:font typeface="Roboto Black" panose="020B0604020202020204" charset="0"/>
      <p:bold r:id="rId19"/>
      <p:boldItalic r:id="rId20"/>
    </p:embeddedFont>
    <p:embeddedFont>
      <p:font typeface="Roboto Light"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4D7BC1-B2D9-4FA6-A680-C176243241DC}">
  <a:tblStyle styleId="{394D7BC1-B2D9-4FA6-A680-C176243241D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020" autoAdjust="0"/>
  </p:normalViewPr>
  <p:slideViewPr>
    <p:cSldViewPr snapToGrid="0">
      <p:cViewPr varScale="1">
        <p:scale>
          <a:sx n="105" d="100"/>
          <a:sy n="105" d="100"/>
        </p:scale>
        <p:origin x="8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8369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5882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9114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866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634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413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7204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3938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677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1301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4957246" y="1446191"/>
            <a:ext cx="4293715" cy="113153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sz="3600" dirty="0">
                <a:solidFill>
                  <a:schemeClr val="accent1"/>
                </a:solidFill>
              </a:rPr>
              <a:t>EVALUACION</a:t>
            </a:r>
            <a:br>
              <a:rPr lang="es-ES" sz="3600" dirty="0">
                <a:solidFill>
                  <a:schemeClr val="accent1"/>
                </a:solidFill>
              </a:rPr>
            </a:br>
            <a:r>
              <a:rPr lang="es-ES" sz="3600" dirty="0">
                <a:solidFill>
                  <a:schemeClr val="accent1"/>
                </a:solidFill>
              </a:rPr>
              <a:t>PROCESUAL HITO4</a:t>
            </a:r>
            <a:endParaRPr sz="3600" dirty="0">
              <a:solidFill>
                <a:schemeClr val="accent1"/>
              </a:solidFill>
            </a:endParaRPr>
          </a:p>
        </p:txBody>
      </p:sp>
      <p:sp>
        <p:nvSpPr>
          <p:cNvPr id="110" name="Google Shape;110;p22"/>
          <p:cNvSpPr txBox="1">
            <a:spLocks noGrp="1"/>
          </p:cNvSpPr>
          <p:nvPr>
            <p:ph type="subTitle" idx="1"/>
          </p:nvPr>
        </p:nvSpPr>
        <p:spPr>
          <a:xfrm>
            <a:off x="5417466" y="2894277"/>
            <a:ext cx="3129600" cy="8310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2000" b="1" dirty="0"/>
              <a:t>BASE DE DATOS II</a:t>
            </a:r>
          </a:p>
          <a:p>
            <a:pPr marL="0" lvl="0" indent="0" algn="ctr" rtl="0">
              <a:spcBef>
                <a:spcPts val="0"/>
              </a:spcBef>
              <a:spcAft>
                <a:spcPts val="0"/>
              </a:spcAft>
              <a:buNone/>
            </a:pPr>
            <a:r>
              <a:rPr lang="es-ES" sz="2000" b="1" dirty="0"/>
              <a:t>LUIS ALVAREZ MEDINA</a:t>
            </a:r>
            <a:endParaRPr sz="2000" b="1" dirty="0"/>
          </a:p>
        </p:txBody>
      </p:sp>
      <p:sp>
        <p:nvSpPr>
          <p:cNvPr id="111" name="Google Shape;111;p22"/>
          <p:cNvSpPr/>
          <p:nvPr/>
        </p:nvSpPr>
        <p:spPr>
          <a:xfrm>
            <a:off x="2574115" y="4517107"/>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805755" y="1243541"/>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894392" y="1371123"/>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960091" y="1488410"/>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714070" y="1110585"/>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109277" y="930671"/>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72118" y="2686433"/>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990365" y="2753691"/>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366903" y="2582222"/>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194179" y="2000320"/>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740338" y="1954489"/>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2329606" y="1995737"/>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2329606" y="2127157"/>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2329606" y="2258578"/>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2329606" y="2522931"/>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2329606" y="2654351"/>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2329606" y="2917193"/>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2329606" y="3048613"/>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2329606" y="3311431"/>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393522" y="1995737"/>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393522" y="2127157"/>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393522" y="2391510"/>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444206" y="1729848"/>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896265" y="1729848"/>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204881" y="3016508"/>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874806" y="4066313"/>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359881" y="423344"/>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940855" y="128038"/>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407215" y="2301361"/>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720797" y="1446851"/>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674334" y="2502271"/>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1078099" y="4537743"/>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4245847" y="783533"/>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556392" y="4240493"/>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372063" y="2538216"/>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4131247" y="2128646"/>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052081" y="855782"/>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663632" y="2999711"/>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4095039" y="2948410"/>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539258" y="3593359"/>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4238193" y="3019435"/>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694202" y="2830091"/>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576018" y="3509869"/>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958555" y="2904283"/>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526781" y="3364076"/>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579251" y="2015533"/>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407207" y="2608665"/>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461604" y="2468654"/>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443271" y="1873650"/>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311851" y="1546478"/>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374502" y="1745949"/>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323560" y="2734015"/>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493549" y="4565673"/>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3061" y="4937500"/>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583075" y="4276653"/>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552409" y="4425326"/>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642534" y="4067849"/>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174104" y="4880704"/>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126098" y="4919000"/>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666409" y="1671780"/>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720797" y="617392"/>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3298429" y="617392"/>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158123" y="4095347"/>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63391" y="4193151"/>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63391" y="4266503"/>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63391" y="4339832"/>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4511760" y="2799474"/>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674063" y="182411"/>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819233" y="261354"/>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757158" y="2458768"/>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153540" y="1474661"/>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4271810" y="294971"/>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757158" y="2727704"/>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505051" y="1463959"/>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1185069" y="1482292"/>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512649" y="186466"/>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781304" y="560860"/>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920660" y="510422"/>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97008" y="3626221"/>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738802" y="510422"/>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97008" y="1969774"/>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544449" y="4564473"/>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503995" y="4694358"/>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021511" y="2593236"/>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981776" y="1644282"/>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4024277" y="3409234"/>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4210694" y="3407698"/>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4114426" y="3496336"/>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4203064" y="3646089"/>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986077" y="3358797"/>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986077" y="3858493"/>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4108308" y="1911706"/>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4241264" y="1911706"/>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404766" y="1911706"/>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187157" y="510422"/>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80211" y="507375"/>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879389" y="1029986"/>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731172" y="1029986"/>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595168" y="1029986"/>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353730" y="1029986"/>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347667" y="4512524"/>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527990" y="4413185"/>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4137347" y="4115192"/>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699" y="205071"/>
            <a:ext cx="8577307" cy="606600"/>
          </a:xfrm>
          <a:prstGeom prst="rect">
            <a:avLst/>
          </a:prstGeom>
        </p:spPr>
        <p:txBody>
          <a:bodyPr spcFirstLastPara="1" wrap="square" lIns="91425" tIns="91425" rIns="91425" bIns="91425" anchor="b" anchorCtr="0">
            <a:noAutofit/>
          </a:bodyPr>
          <a:lstStyle/>
          <a:p>
            <a:pPr lvl="0"/>
            <a:r>
              <a:rPr lang="es-ES" sz="2000" dirty="0"/>
              <a:t>Manejo de TRIGGERS I</a:t>
            </a:r>
            <a:endParaRPr sz="2000" dirty="0"/>
          </a:p>
        </p:txBody>
      </p:sp>
      <p:cxnSp>
        <p:nvCxnSpPr>
          <p:cNvPr id="291" name="Google Shape;291;p25"/>
          <p:cNvCxnSpPr/>
          <p:nvPr/>
        </p:nvCxnSpPr>
        <p:spPr>
          <a:xfrm>
            <a:off x="311700" y="752221"/>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32" name="Google Shape;2675;p43">
            <a:extLst>
              <a:ext uri="{FF2B5EF4-FFF2-40B4-BE49-F238E27FC236}">
                <a16:creationId xmlns:a16="http://schemas.microsoft.com/office/drawing/2014/main" id="{7A143094-0422-4395-B806-CBD27AB1519E}"/>
              </a:ext>
            </a:extLst>
          </p:cNvPr>
          <p:cNvGrpSpPr/>
          <p:nvPr/>
        </p:nvGrpSpPr>
        <p:grpSpPr>
          <a:xfrm>
            <a:off x="368407" y="279918"/>
            <a:ext cx="460933" cy="397456"/>
            <a:chOff x="851175" y="1582401"/>
            <a:chExt cx="964872" cy="964872"/>
          </a:xfrm>
        </p:grpSpPr>
        <p:sp>
          <p:nvSpPr>
            <p:cNvPr id="33" name="Google Shape;2676;p43">
              <a:extLst>
                <a:ext uri="{FF2B5EF4-FFF2-40B4-BE49-F238E27FC236}">
                  <a16:creationId xmlns:a16="http://schemas.microsoft.com/office/drawing/2014/main" id="{29DE3811-2A6C-43B6-AD71-3D47C8D82136}"/>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800">
                <a:solidFill>
                  <a:schemeClr val="tx1">
                    <a:lumMod val="95000"/>
                  </a:schemeClr>
                </a:solidFill>
              </a:endParaRPr>
            </a:p>
          </p:txBody>
        </p:sp>
        <p:sp>
          <p:nvSpPr>
            <p:cNvPr id="34" name="Google Shape;2677;p43">
              <a:extLst>
                <a:ext uri="{FF2B5EF4-FFF2-40B4-BE49-F238E27FC236}">
                  <a16:creationId xmlns:a16="http://schemas.microsoft.com/office/drawing/2014/main" id="{3099788E-29B5-4387-83BD-2EEC21F78958}"/>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s-ES" sz="1600" dirty="0">
                  <a:solidFill>
                    <a:schemeClr val="tx1">
                      <a:lumMod val="95000"/>
                    </a:schemeClr>
                  </a:solidFill>
                  <a:latin typeface="Arial Black" panose="020B0A04020102020204" pitchFamily="34" charset="0"/>
                </a:rPr>
                <a:t>12</a:t>
              </a:r>
              <a:endParaRPr sz="1600" dirty="0">
                <a:solidFill>
                  <a:schemeClr val="tx1">
                    <a:lumMod val="95000"/>
                  </a:schemeClr>
                </a:solidFill>
                <a:latin typeface="Arial Black" panose="020B0A04020102020204" pitchFamily="34" charset="0"/>
              </a:endParaRPr>
            </a:p>
          </p:txBody>
        </p:sp>
      </p:grpSp>
      <p:sp>
        <p:nvSpPr>
          <p:cNvPr id="2" name="Rectángulo 1">
            <a:extLst>
              <a:ext uri="{FF2B5EF4-FFF2-40B4-BE49-F238E27FC236}">
                <a16:creationId xmlns:a16="http://schemas.microsoft.com/office/drawing/2014/main" id="{5586D805-55C0-4F74-8851-E79841BF54F4}"/>
              </a:ext>
            </a:extLst>
          </p:cNvPr>
          <p:cNvSpPr/>
          <p:nvPr/>
        </p:nvSpPr>
        <p:spPr>
          <a:xfrm>
            <a:off x="311699" y="886518"/>
            <a:ext cx="1843314" cy="2554545"/>
          </a:xfrm>
          <a:prstGeom prst="rect">
            <a:avLst/>
          </a:prstGeom>
        </p:spPr>
        <p:txBody>
          <a:bodyPr wrap="square">
            <a:spAutoFit/>
          </a:bodyPr>
          <a:lstStyle/>
          <a:p>
            <a:r>
              <a:rPr lang="es-ES" sz="800" dirty="0">
                <a:solidFill>
                  <a:schemeClr val="accent4">
                    <a:lumMod val="75000"/>
                  </a:schemeClr>
                </a:solidFill>
              </a:rPr>
              <a:t>○ Crear TRIGGERS </a:t>
            </a:r>
            <a:r>
              <a:rPr lang="es-ES" sz="800" dirty="0" err="1">
                <a:solidFill>
                  <a:schemeClr val="accent4">
                    <a:lumMod val="75000"/>
                  </a:schemeClr>
                </a:solidFill>
              </a:rPr>
              <a:t>Before</a:t>
            </a:r>
            <a:r>
              <a:rPr lang="es-ES" sz="800" dirty="0">
                <a:solidFill>
                  <a:schemeClr val="accent4">
                    <a:lumMod val="75000"/>
                  </a:schemeClr>
                </a:solidFill>
              </a:rPr>
              <a:t> </a:t>
            </a:r>
            <a:r>
              <a:rPr lang="es-ES" sz="800" dirty="0" err="1">
                <a:solidFill>
                  <a:schemeClr val="accent4">
                    <a:lumMod val="75000"/>
                  </a:schemeClr>
                </a:solidFill>
              </a:rPr>
              <a:t>or</a:t>
            </a:r>
            <a:r>
              <a:rPr lang="es-ES" sz="800" dirty="0">
                <a:solidFill>
                  <a:schemeClr val="accent4">
                    <a:lumMod val="75000"/>
                  </a:schemeClr>
                </a:solidFill>
              </a:rPr>
              <a:t> After para INSERT y UPDATE aplicado a la tabla PROYECTO </a:t>
            </a:r>
          </a:p>
          <a:p>
            <a:r>
              <a:rPr lang="es-ES" sz="800" dirty="0">
                <a:solidFill>
                  <a:schemeClr val="accent4">
                    <a:lumMod val="75000"/>
                  </a:schemeClr>
                </a:solidFill>
              </a:rPr>
              <a:t>■ </a:t>
            </a:r>
            <a:r>
              <a:rPr lang="es-ES" sz="800" dirty="0" err="1">
                <a:solidFill>
                  <a:schemeClr val="accent4">
                    <a:lumMod val="75000"/>
                  </a:schemeClr>
                </a:solidFill>
              </a:rPr>
              <a:t>Debera</a:t>
            </a:r>
            <a:r>
              <a:rPr lang="es-ES" sz="800" dirty="0">
                <a:solidFill>
                  <a:schemeClr val="accent4">
                    <a:lumMod val="75000"/>
                  </a:schemeClr>
                </a:solidFill>
              </a:rPr>
              <a:t> de crear 2 </a:t>
            </a:r>
            <a:r>
              <a:rPr lang="es-ES" sz="800" dirty="0" err="1">
                <a:solidFill>
                  <a:schemeClr val="accent4">
                    <a:lumMod val="75000"/>
                  </a:schemeClr>
                </a:solidFill>
              </a:rPr>
              <a:t>triggers</a:t>
            </a:r>
            <a:r>
              <a:rPr lang="es-ES" sz="800" dirty="0">
                <a:solidFill>
                  <a:schemeClr val="accent4">
                    <a:lumMod val="75000"/>
                  </a:schemeClr>
                </a:solidFill>
              </a:rPr>
              <a:t> </a:t>
            </a:r>
            <a:r>
              <a:rPr lang="es-ES" sz="800" dirty="0" err="1">
                <a:solidFill>
                  <a:schemeClr val="accent4">
                    <a:lumMod val="75000"/>
                  </a:schemeClr>
                </a:solidFill>
              </a:rPr>
              <a:t>minimamente</a:t>
            </a:r>
            <a:r>
              <a:rPr lang="es-ES" sz="800" dirty="0">
                <a:solidFill>
                  <a:schemeClr val="accent4">
                    <a:lumMod val="75000"/>
                  </a:schemeClr>
                </a:solidFill>
              </a:rPr>
              <a:t>. </a:t>
            </a:r>
          </a:p>
          <a:p>
            <a:r>
              <a:rPr lang="es-ES" sz="800" dirty="0">
                <a:solidFill>
                  <a:schemeClr val="accent4">
                    <a:lumMod val="75000"/>
                  </a:schemeClr>
                </a:solidFill>
              </a:rPr>
              <a:t>○ Agregar un nuevo campo a la tabla PROYECTO. </a:t>
            </a:r>
          </a:p>
          <a:p>
            <a:r>
              <a:rPr lang="es-ES" sz="800" dirty="0">
                <a:solidFill>
                  <a:schemeClr val="accent4">
                    <a:lumMod val="75000"/>
                  </a:schemeClr>
                </a:solidFill>
              </a:rPr>
              <a:t>■ El campo debe llamarse ESTADO  </a:t>
            </a:r>
          </a:p>
          <a:p>
            <a:r>
              <a:rPr lang="es-ES" sz="800" dirty="0">
                <a:solidFill>
                  <a:schemeClr val="accent4">
                    <a:lumMod val="75000"/>
                  </a:schemeClr>
                </a:solidFill>
              </a:rPr>
              <a:t>○ Actualmente solo se tiene habilitados ciertos tipos de proyectos. </a:t>
            </a:r>
          </a:p>
          <a:p>
            <a:r>
              <a:rPr lang="es-ES" sz="800" dirty="0">
                <a:solidFill>
                  <a:schemeClr val="accent4">
                    <a:lumMod val="75000"/>
                  </a:schemeClr>
                </a:solidFill>
              </a:rPr>
              <a:t>■ EDUCACION, FORESTACION y CULTURA </a:t>
            </a:r>
          </a:p>
          <a:p>
            <a:r>
              <a:rPr lang="es-ES" sz="800" dirty="0">
                <a:solidFill>
                  <a:schemeClr val="accent4">
                    <a:lumMod val="75000"/>
                  </a:schemeClr>
                </a:solidFill>
              </a:rPr>
              <a:t>○ Si al hacer </a:t>
            </a:r>
            <a:r>
              <a:rPr lang="es-ES" sz="800" dirty="0" err="1">
                <a:solidFill>
                  <a:schemeClr val="accent4">
                    <a:lumMod val="75000"/>
                  </a:schemeClr>
                </a:solidFill>
              </a:rPr>
              <a:t>insert</a:t>
            </a:r>
            <a:r>
              <a:rPr lang="es-ES" sz="800" dirty="0">
                <a:solidFill>
                  <a:schemeClr val="accent4">
                    <a:lumMod val="75000"/>
                  </a:schemeClr>
                </a:solidFill>
              </a:rPr>
              <a:t> o </a:t>
            </a:r>
            <a:r>
              <a:rPr lang="es-ES" sz="800" dirty="0" err="1">
                <a:solidFill>
                  <a:schemeClr val="accent4">
                    <a:lumMod val="75000"/>
                  </a:schemeClr>
                </a:solidFill>
              </a:rPr>
              <a:t>update</a:t>
            </a:r>
            <a:r>
              <a:rPr lang="es-ES" sz="800" dirty="0">
                <a:solidFill>
                  <a:schemeClr val="accent4">
                    <a:lumMod val="75000"/>
                  </a:schemeClr>
                </a:solidFill>
              </a:rPr>
              <a:t> en el campo </a:t>
            </a:r>
            <a:r>
              <a:rPr lang="es-ES" sz="800" dirty="0" err="1">
                <a:solidFill>
                  <a:schemeClr val="accent4">
                    <a:lumMod val="75000"/>
                  </a:schemeClr>
                </a:solidFill>
              </a:rPr>
              <a:t>tipoProy</a:t>
            </a:r>
            <a:r>
              <a:rPr lang="es-ES" sz="800" dirty="0">
                <a:solidFill>
                  <a:schemeClr val="accent4">
                    <a:lumMod val="75000"/>
                  </a:schemeClr>
                </a:solidFill>
              </a:rPr>
              <a:t> llega los valores EDUCACION, FORESTACIÓN o CULTURA, en el campo ESTADO colocar el valor ACTIVO. Sin embargo se </a:t>
            </a:r>
            <a:r>
              <a:rPr lang="es-ES" sz="800" dirty="0" err="1">
                <a:solidFill>
                  <a:schemeClr val="accent4">
                    <a:lumMod val="75000"/>
                  </a:schemeClr>
                </a:solidFill>
              </a:rPr>
              <a:t>llegat</a:t>
            </a:r>
            <a:r>
              <a:rPr lang="es-ES" sz="800" dirty="0">
                <a:solidFill>
                  <a:schemeClr val="accent4">
                    <a:lumMod val="75000"/>
                  </a:schemeClr>
                </a:solidFill>
              </a:rPr>
              <a:t> un tipo de proyecto distinto colocar INACTIVO</a:t>
            </a:r>
          </a:p>
        </p:txBody>
      </p:sp>
      <p:sp>
        <p:nvSpPr>
          <p:cNvPr id="3" name="Rectangle 1">
            <a:extLst>
              <a:ext uri="{FF2B5EF4-FFF2-40B4-BE49-F238E27FC236}">
                <a16:creationId xmlns:a16="http://schemas.microsoft.com/office/drawing/2014/main" id="{67A2AD96-ADC9-4ECE-BB0E-16F6BB413697}"/>
              </a:ext>
            </a:extLst>
          </p:cNvPr>
          <p:cNvSpPr>
            <a:spLocks noChangeArrowheads="1"/>
          </p:cNvSpPr>
          <p:nvPr/>
        </p:nvSpPr>
        <p:spPr bwMode="auto">
          <a:xfrm>
            <a:off x="2232114" y="994874"/>
            <a:ext cx="3358612" cy="18928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a:ln>
                  <a:noFill/>
                </a:ln>
                <a:solidFill>
                  <a:srgbClr val="CC7832"/>
                </a:solidFill>
                <a:effectLst/>
                <a:latin typeface="Arial Unicode MS"/>
              </a:rPr>
              <a:t>alter table </a:t>
            </a:r>
            <a:r>
              <a:rPr kumimoji="0" lang="es-ES" altLang="es-ES" sz="900" b="0" i="0" u="none" strike="noStrike" cap="none" normalizeH="0" baseline="0" dirty="0">
                <a:ln>
                  <a:noFill/>
                </a:ln>
                <a:solidFill>
                  <a:srgbClr val="A9B7C6"/>
                </a:solidFill>
                <a:effectLst/>
                <a:latin typeface="Arial Unicode MS"/>
              </a:rPr>
              <a:t>proyecto </a:t>
            </a:r>
            <a:r>
              <a:rPr kumimoji="0" lang="es-ES" altLang="es-ES" sz="900" b="0" i="0" u="none" strike="noStrike" cap="none" normalizeH="0" baseline="0" dirty="0" err="1">
                <a:ln>
                  <a:noFill/>
                </a:ln>
                <a:solidFill>
                  <a:srgbClr val="CC7832"/>
                </a:solidFill>
                <a:effectLst/>
                <a:latin typeface="Arial Unicode MS"/>
              </a:rPr>
              <a:t>add</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column</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a:ln>
                  <a:noFill/>
                </a:ln>
                <a:solidFill>
                  <a:srgbClr val="9876AA"/>
                </a:solidFill>
                <a:effectLst/>
                <a:latin typeface="Arial Unicode MS"/>
              </a:rPr>
              <a:t>Estado </a:t>
            </a:r>
            <a:r>
              <a:rPr kumimoji="0" lang="es-ES" altLang="es-ES" sz="900" b="0" i="0" u="none" strike="noStrike" cap="none" normalizeH="0" baseline="0" dirty="0" err="1">
                <a:ln>
                  <a:noFill/>
                </a:ln>
                <a:solidFill>
                  <a:srgbClr val="CC7832"/>
                </a:solidFill>
                <a:effectLst/>
                <a:latin typeface="Arial Unicode MS"/>
              </a:rPr>
              <a:t>varchar</a:t>
            </a:r>
            <a:r>
              <a:rPr kumimoji="0" lang="es-ES" altLang="es-ES" sz="900" b="0" i="0" u="none" strike="noStrike" cap="none" normalizeH="0" baseline="0" dirty="0">
                <a:ln>
                  <a:noFill/>
                </a:ln>
                <a:solidFill>
                  <a:srgbClr val="A9B7C6"/>
                </a:solidFill>
                <a:effectLst/>
                <a:latin typeface="Arial Unicode MS"/>
              </a:rPr>
              <a:t>(</a:t>
            </a:r>
            <a:r>
              <a:rPr kumimoji="0" lang="es-ES" altLang="es-ES" sz="900" b="0" i="0" u="none" strike="noStrike" cap="none" normalizeH="0" baseline="0" dirty="0">
                <a:ln>
                  <a:noFill/>
                </a:ln>
                <a:solidFill>
                  <a:srgbClr val="6897BB"/>
                </a:solidFill>
                <a:effectLst/>
                <a:latin typeface="Arial Unicode MS"/>
              </a:rPr>
              <a:t>15</a:t>
            </a:r>
            <a:r>
              <a:rPr kumimoji="0" lang="es-ES" altLang="es-ES" sz="900" b="0" i="0" u="none" strike="noStrike" cap="none" normalizeH="0" baseline="0" dirty="0">
                <a:ln>
                  <a:noFill/>
                </a:ln>
                <a:solidFill>
                  <a:srgbClr val="A9B7C6"/>
                </a:solidFill>
                <a:effectLst/>
                <a:latin typeface="Arial Unicode MS"/>
              </a:rPr>
              <a:t>)</a:t>
            </a:r>
            <a:r>
              <a:rPr kumimoji="0" lang="es-ES" altLang="es-ES" sz="900" b="0" i="0" u="none" strike="noStrike" cap="none" normalizeH="0" baseline="0" dirty="0">
                <a:ln>
                  <a:noFill/>
                </a:ln>
                <a:solidFill>
                  <a:srgbClr val="CC7832"/>
                </a:solidFill>
                <a:effectLst/>
                <a:latin typeface="Arial Unicode MS"/>
              </a:rPr>
              <a:t>;</a:t>
            </a:r>
            <a:br>
              <a:rPr kumimoji="0" lang="es-ES" altLang="es-ES" sz="900" b="0" i="0" u="none" strike="noStrike" cap="none" normalizeH="0" baseline="0" dirty="0">
                <a:ln>
                  <a:noFill/>
                </a:ln>
                <a:solidFill>
                  <a:srgbClr val="CC7832"/>
                </a:solidFill>
                <a:effectLst/>
                <a:latin typeface="Arial Unicode MS"/>
              </a:rPr>
            </a:b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err="1">
                <a:ln>
                  <a:noFill/>
                </a:ln>
                <a:solidFill>
                  <a:srgbClr val="CC7832"/>
                </a:solidFill>
                <a:effectLst/>
                <a:latin typeface="Arial Unicode MS"/>
              </a:rPr>
              <a:t>create</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or</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replace</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trigger</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ActivoInactivo</a:t>
            </a:r>
            <a:br>
              <a:rPr kumimoji="0" lang="es-ES" altLang="es-ES" sz="900" b="0" i="0" u="none" strike="noStrike" cap="none" normalizeH="0" baseline="0" dirty="0">
                <a:ln>
                  <a:noFill/>
                </a:ln>
                <a:solidFill>
                  <a:srgbClr val="A9B7C6"/>
                </a:solidFill>
                <a:effectLst/>
                <a:latin typeface="Arial Unicode MS"/>
              </a:rPr>
            </a:b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before</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insert</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on</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a:ln>
                  <a:noFill/>
                </a:ln>
                <a:solidFill>
                  <a:srgbClr val="A9B7C6"/>
                </a:solidFill>
                <a:effectLst/>
                <a:latin typeface="Arial Unicode MS"/>
              </a:rPr>
              <a:t>proyecto</a:t>
            </a:r>
            <a:br>
              <a:rPr kumimoji="0" lang="es-ES" altLang="es-ES" sz="900" b="0" i="0" u="none" strike="noStrike" cap="none" normalizeH="0" baseline="0" dirty="0">
                <a:ln>
                  <a:noFill/>
                </a:ln>
                <a:solidFill>
                  <a:srgbClr val="A9B7C6"/>
                </a:solidFill>
                <a:effectLst/>
                <a:latin typeface="Arial Unicode MS"/>
              </a:rPr>
            </a:b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for</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each</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row</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begin</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if</a:t>
            </a:r>
            <a:r>
              <a:rPr kumimoji="0" lang="es-ES" altLang="es-ES" sz="900" b="0" i="0" u="none" strike="noStrike" cap="none" normalizeH="0" baseline="0" dirty="0">
                <a:ln>
                  <a:noFill/>
                </a:ln>
                <a:solidFill>
                  <a:srgbClr val="A9B7C6"/>
                </a:solidFill>
                <a:effectLst/>
                <a:latin typeface="Arial Unicode MS"/>
              </a:rPr>
              <a:t>(</a:t>
            </a:r>
            <a:r>
              <a:rPr kumimoji="0" lang="es-ES" altLang="es-ES" sz="900" b="0" i="0" u="none" strike="noStrike" cap="none" normalizeH="0" baseline="0" dirty="0" err="1">
                <a:ln>
                  <a:noFill/>
                </a:ln>
                <a:solidFill>
                  <a:srgbClr val="A9B7C6"/>
                </a:solidFill>
                <a:effectLst/>
                <a:latin typeface="Arial Unicode MS"/>
              </a:rPr>
              <a:t>new.</a:t>
            </a:r>
            <a:r>
              <a:rPr kumimoji="0" lang="es-ES" altLang="es-ES" sz="900" b="0" i="0" u="none" strike="noStrike" cap="none" normalizeH="0" baseline="0" dirty="0" err="1">
                <a:ln>
                  <a:noFill/>
                </a:ln>
                <a:solidFill>
                  <a:srgbClr val="9876AA"/>
                </a:solidFill>
                <a:effectLst/>
                <a:latin typeface="Arial Unicode MS"/>
              </a:rPr>
              <a:t>tipoProy</a:t>
            </a:r>
            <a:r>
              <a:rPr kumimoji="0" lang="es-ES" altLang="es-ES" sz="900" b="0" i="0" u="none" strike="noStrike" cap="none" normalizeH="0" baseline="0" dirty="0">
                <a:ln>
                  <a:noFill/>
                </a:ln>
                <a:solidFill>
                  <a:srgbClr val="9876AA"/>
                </a:solidFill>
                <a:effectLst/>
                <a:latin typeface="Arial Unicode MS"/>
              </a:rPr>
              <a:t> </a:t>
            </a:r>
            <a:r>
              <a:rPr kumimoji="0" lang="es-ES" altLang="es-ES" sz="900" b="0" i="0" u="none" strike="noStrike" cap="none" normalizeH="0" baseline="0" dirty="0">
                <a:ln>
                  <a:noFill/>
                </a:ln>
                <a:solidFill>
                  <a:srgbClr val="CC7832"/>
                </a:solidFill>
                <a:effectLst/>
                <a:latin typeface="Arial Unicode MS"/>
              </a:rPr>
              <a:t>in </a:t>
            </a:r>
            <a:r>
              <a:rPr kumimoji="0" lang="es-ES" altLang="es-ES" sz="900" b="0" i="0" u="none" strike="noStrike" cap="none" normalizeH="0" baseline="0" dirty="0">
                <a:ln>
                  <a:noFill/>
                </a:ln>
                <a:solidFill>
                  <a:srgbClr val="A9B7C6"/>
                </a:solidFill>
                <a:effectLst/>
                <a:latin typeface="Arial Unicode MS"/>
              </a:rPr>
              <a:t>(</a:t>
            </a:r>
            <a:r>
              <a:rPr kumimoji="0" lang="es-ES" altLang="es-ES" sz="900" b="0" i="0" u="none" strike="noStrike" cap="none" normalizeH="0" baseline="0" dirty="0">
                <a:ln>
                  <a:noFill/>
                </a:ln>
                <a:solidFill>
                  <a:srgbClr val="6A8759"/>
                </a:solidFill>
                <a:effectLst/>
                <a:latin typeface="Arial Unicode MS"/>
              </a:rPr>
              <a:t>'</a:t>
            </a:r>
            <a:r>
              <a:rPr kumimoji="0" lang="es-ES" altLang="es-ES" sz="900" b="0" i="0" u="none" strike="noStrike" cap="none" normalizeH="0" baseline="0" dirty="0" err="1">
                <a:ln>
                  <a:noFill/>
                </a:ln>
                <a:solidFill>
                  <a:srgbClr val="6A8759"/>
                </a:solidFill>
                <a:effectLst/>
                <a:latin typeface="Arial Unicode MS"/>
              </a:rPr>
              <a:t>Eduacion</a:t>
            </a:r>
            <a:r>
              <a:rPr kumimoji="0" lang="es-ES" altLang="es-ES" sz="900" b="0" i="0" u="none" strike="noStrike" cap="none" normalizeH="0" baseline="0" dirty="0">
                <a:ln>
                  <a:noFill/>
                </a:ln>
                <a:solidFill>
                  <a:srgbClr val="6A8759"/>
                </a:solidFill>
                <a:effectLst/>
                <a:latin typeface="Arial Unicode MS"/>
              </a:rPr>
              <a:t>'</a:t>
            </a:r>
            <a:r>
              <a:rPr kumimoji="0" lang="es-ES" altLang="es-ES" sz="900" b="0" i="0" u="none" strike="noStrike" cap="none" normalizeH="0" baseline="0" dirty="0">
                <a:ln>
                  <a:noFill/>
                </a:ln>
                <a:solidFill>
                  <a:srgbClr val="CC7832"/>
                </a:solidFill>
                <a:effectLst/>
                <a:latin typeface="Arial Unicode MS"/>
              </a:rPr>
              <a:t>,</a:t>
            </a:r>
            <a:r>
              <a:rPr kumimoji="0" lang="es-ES" altLang="es-ES" sz="900" b="0" i="0" u="none" strike="noStrike" cap="none" normalizeH="0" baseline="0" dirty="0">
                <a:ln>
                  <a:noFill/>
                </a:ln>
                <a:solidFill>
                  <a:srgbClr val="6A8759"/>
                </a:solidFill>
                <a:effectLst/>
                <a:latin typeface="Arial Unicode MS"/>
              </a:rPr>
              <a:t>'</a:t>
            </a:r>
            <a:r>
              <a:rPr kumimoji="0" lang="es-ES" altLang="es-ES" sz="900" b="0" i="0" u="none" strike="noStrike" cap="none" normalizeH="0" baseline="0" dirty="0" err="1">
                <a:ln>
                  <a:noFill/>
                </a:ln>
                <a:solidFill>
                  <a:srgbClr val="6A8759"/>
                </a:solidFill>
                <a:effectLst/>
                <a:latin typeface="Arial Unicode MS"/>
              </a:rPr>
              <a:t>Forestacion</a:t>
            </a:r>
            <a:r>
              <a:rPr kumimoji="0" lang="es-ES" altLang="es-ES" sz="900" b="0" i="0" u="none" strike="noStrike" cap="none" normalizeH="0" baseline="0" dirty="0">
                <a:ln>
                  <a:noFill/>
                </a:ln>
                <a:solidFill>
                  <a:srgbClr val="6A8759"/>
                </a:solidFill>
                <a:effectLst/>
                <a:latin typeface="Arial Unicode MS"/>
              </a:rPr>
              <a:t>'</a:t>
            </a:r>
            <a:r>
              <a:rPr kumimoji="0" lang="es-ES" altLang="es-ES" sz="900" b="0" i="0" u="none" strike="noStrike" cap="none" normalizeH="0" baseline="0" dirty="0">
                <a:ln>
                  <a:noFill/>
                </a:ln>
                <a:solidFill>
                  <a:srgbClr val="CC7832"/>
                </a:solidFill>
                <a:effectLst/>
                <a:latin typeface="Arial Unicode MS"/>
              </a:rPr>
              <a:t>,</a:t>
            </a:r>
            <a:r>
              <a:rPr kumimoji="0" lang="es-ES" altLang="es-ES" sz="900" b="0" i="0" u="none" strike="noStrike" cap="none" normalizeH="0" baseline="0" dirty="0">
                <a:ln>
                  <a:noFill/>
                </a:ln>
                <a:solidFill>
                  <a:srgbClr val="6A8759"/>
                </a:solidFill>
                <a:effectLst/>
                <a:latin typeface="Arial Unicode MS"/>
              </a:rPr>
              <a:t>'cultura'</a:t>
            </a: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then</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set </a:t>
            </a:r>
            <a:r>
              <a:rPr kumimoji="0" lang="es-ES" altLang="es-ES" sz="900" b="0" i="0" u="none" strike="noStrike" cap="none" normalizeH="0" baseline="0" dirty="0" err="1">
                <a:ln>
                  <a:noFill/>
                </a:ln>
                <a:solidFill>
                  <a:srgbClr val="A9B7C6"/>
                </a:solidFill>
                <a:effectLst/>
                <a:latin typeface="Arial Unicode MS"/>
              </a:rPr>
              <a:t>new.</a:t>
            </a:r>
            <a:r>
              <a:rPr kumimoji="0" lang="es-ES" altLang="es-ES" sz="900" b="0" i="0" u="none" strike="noStrike" cap="none" normalizeH="0" baseline="0" dirty="0" err="1">
                <a:ln>
                  <a:noFill/>
                </a:ln>
                <a:solidFill>
                  <a:srgbClr val="9876AA"/>
                </a:solidFill>
                <a:effectLst/>
                <a:latin typeface="Arial Unicode MS"/>
              </a:rPr>
              <a:t>Estado</a:t>
            </a:r>
            <a:r>
              <a:rPr kumimoji="0" lang="es-ES" altLang="es-ES" sz="900" b="0" i="0" u="none" strike="noStrike" cap="none" normalizeH="0" baseline="0" dirty="0">
                <a:ln>
                  <a:noFill/>
                </a:ln>
                <a:solidFill>
                  <a:srgbClr val="9876AA"/>
                </a:solidFill>
                <a:effectLst/>
                <a:latin typeface="Arial Unicode MS"/>
              </a:rPr>
              <a:t> </a:t>
            </a: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a:ln>
                  <a:noFill/>
                </a:ln>
                <a:solidFill>
                  <a:srgbClr val="6A8759"/>
                </a:solidFill>
                <a:effectLst/>
                <a:latin typeface="Arial Unicode MS"/>
              </a:rPr>
              <a:t>'Activo'</a:t>
            </a:r>
            <a:r>
              <a:rPr kumimoji="0" lang="es-ES" altLang="es-ES" sz="900" b="0" i="0" u="none" strike="noStrike" cap="none" normalizeH="0" baseline="0" dirty="0">
                <a:ln>
                  <a:noFill/>
                </a:ln>
                <a:solidFill>
                  <a:srgbClr val="CC7832"/>
                </a:solidFill>
                <a:effectLst/>
                <a:latin typeface="Arial Unicode MS"/>
              </a:rPr>
              <a:t>;</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else</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set </a:t>
            </a:r>
            <a:r>
              <a:rPr kumimoji="0" lang="es-ES" altLang="es-ES" sz="900" b="0" i="0" u="none" strike="noStrike" cap="none" normalizeH="0" baseline="0" dirty="0" err="1">
                <a:ln>
                  <a:noFill/>
                </a:ln>
                <a:solidFill>
                  <a:srgbClr val="A9B7C6"/>
                </a:solidFill>
                <a:effectLst/>
                <a:latin typeface="Arial Unicode MS"/>
              </a:rPr>
              <a:t>new.</a:t>
            </a:r>
            <a:r>
              <a:rPr kumimoji="0" lang="es-ES" altLang="es-ES" sz="900" b="0" i="0" u="none" strike="noStrike" cap="none" normalizeH="0" baseline="0" dirty="0" err="1">
                <a:ln>
                  <a:noFill/>
                </a:ln>
                <a:solidFill>
                  <a:srgbClr val="9876AA"/>
                </a:solidFill>
                <a:effectLst/>
                <a:latin typeface="Arial Unicode MS"/>
              </a:rPr>
              <a:t>Estado</a:t>
            </a:r>
            <a:r>
              <a:rPr kumimoji="0" lang="es-ES" altLang="es-ES" sz="900" b="0" i="0" u="none" strike="noStrike" cap="none" normalizeH="0" baseline="0" dirty="0">
                <a:ln>
                  <a:noFill/>
                </a:ln>
                <a:solidFill>
                  <a:srgbClr val="A9B7C6"/>
                </a:solidFill>
                <a:effectLst/>
                <a:latin typeface="Arial Unicode MS"/>
              </a:rPr>
              <a:t>=</a:t>
            </a:r>
            <a:r>
              <a:rPr kumimoji="0" lang="es-ES" altLang="es-ES" sz="900" b="0" i="0" u="none" strike="noStrike" cap="none" normalizeH="0" baseline="0" dirty="0">
                <a:ln>
                  <a:noFill/>
                </a:ln>
                <a:solidFill>
                  <a:srgbClr val="6A8759"/>
                </a:solidFill>
                <a:effectLst/>
                <a:latin typeface="Arial Unicode MS"/>
              </a:rPr>
              <a:t>'Inactivo'</a:t>
            </a:r>
            <a:r>
              <a:rPr kumimoji="0" lang="es-ES" altLang="es-ES" sz="900" b="0" i="0" u="none" strike="noStrike" cap="none" normalizeH="0" baseline="0" dirty="0">
                <a:ln>
                  <a:noFill/>
                </a:ln>
                <a:solidFill>
                  <a:srgbClr val="CC7832"/>
                </a:solidFill>
                <a:effectLst/>
                <a:latin typeface="Arial Unicode MS"/>
              </a:rPr>
              <a:t>;</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end</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if</a:t>
            </a:r>
            <a:r>
              <a:rPr kumimoji="0" lang="es-ES" altLang="es-ES" sz="900" b="0" i="0" u="none" strike="noStrike" cap="none" normalizeH="0" baseline="0" dirty="0">
                <a:ln>
                  <a:noFill/>
                </a:ln>
                <a:solidFill>
                  <a:srgbClr val="CC7832"/>
                </a:solidFill>
                <a:effectLst/>
                <a:latin typeface="Arial Unicode MS"/>
              </a:rPr>
              <a:t>;</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end</a:t>
            </a:r>
            <a:r>
              <a:rPr kumimoji="0" lang="es-ES" altLang="es-ES" sz="900" b="0" i="0" u="none" strike="noStrike" cap="none" normalizeH="0" baseline="0" dirty="0">
                <a:ln>
                  <a:noFill/>
                </a:ln>
                <a:solidFill>
                  <a:srgbClr val="CC7832"/>
                </a:solidFill>
                <a:effectLst/>
                <a:latin typeface="Arial Unicode MS"/>
              </a:rPr>
              <a:t>;</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5AC79200-E287-4FB8-AF3D-B2B42F4DAC63}"/>
              </a:ext>
            </a:extLst>
          </p:cNvPr>
          <p:cNvSpPr>
            <a:spLocks noChangeArrowheads="1"/>
          </p:cNvSpPr>
          <p:nvPr/>
        </p:nvSpPr>
        <p:spPr bwMode="auto">
          <a:xfrm>
            <a:off x="5483029" y="994874"/>
            <a:ext cx="3416320" cy="18928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err="1">
                <a:ln>
                  <a:noFill/>
                </a:ln>
                <a:solidFill>
                  <a:srgbClr val="CC7832"/>
                </a:solidFill>
                <a:effectLst/>
                <a:latin typeface="Arial Unicode MS"/>
              </a:rPr>
              <a:t>create</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or</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replace</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trigger</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ActivoInactivo_update</a:t>
            </a:r>
            <a:br>
              <a:rPr kumimoji="0" lang="es-ES" altLang="es-ES" sz="900" b="0" i="0" u="none" strike="noStrike" cap="none" normalizeH="0" baseline="0" dirty="0">
                <a:ln>
                  <a:noFill/>
                </a:ln>
                <a:solidFill>
                  <a:srgbClr val="A9B7C6"/>
                </a:solidFill>
                <a:effectLst/>
                <a:latin typeface="Arial Unicode MS"/>
              </a:rPr>
            </a:b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before</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update</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on</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a:ln>
                  <a:noFill/>
                </a:ln>
                <a:solidFill>
                  <a:srgbClr val="A9B7C6"/>
                </a:solidFill>
                <a:effectLst/>
                <a:latin typeface="Arial Unicode MS"/>
              </a:rPr>
              <a:t>proyecto</a:t>
            </a:r>
            <a:br>
              <a:rPr kumimoji="0" lang="es-ES" altLang="es-ES" sz="900" b="0" i="0" u="none" strike="noStrike" cap="none" normalizeH="0" baseline="0" dirty="0">
                <a:ln>
                  <a:noFill/>
                </a:ln>
                <a:solidFill>
                  <a:srgbClr val="A9B7C6"/>
                </a:solidFill>
                <a:effectLst/>
                <a:latin typeface="Arial Unicode MS"/>
              </a:rPr>
            </a:b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for</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each</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row</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begin</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if</a:t>
            </a:r>
            <a:r>
              <a:rPr kumimoji="0" lang="es-ES" altLang="es-ES" sz="900" b="0" i="0" u="none" strike="noStrike" cap="none" normalizeH="0" baseline="0" dirty="0">
                <a:ln>
                  <a:noFill/>
                </a:ln>
                <a:solidFill>
                  <a:srgbClr val="A9B7C6"/>
                </a:solidFill>
                <a:effectLst/>
                <a:latin typeface="Arial Unicode MS"/>
              </a:rPr>
              <a:t>(</a:t>
            </a:r>
            <a:r>
              <a:rPr kumimoji="0" lang="es-ES" altLang="es-ES" sz="900" b="0" i="0" u="none" strike="noStrike" cap="none" normalizeH="0" baseline="0" dirty="0" err="1">
                <a:ln>
                  <a:noFill/>
                </a:ln>
                <a:solidFill>
                  <a:srgbClr val="A9B7C6"/>
                </a:solidFill>
                <a:effectLst/>
                <a:latin typeface="Arial Unicode MS"/>
              </a:rPr>
              <a:t>new.</a:t>
            </a:r>
            <a:r>
              <a:rPr kumimoji="0" lang="es-ES" altLang="es-ES" sz="900" b="0" i="0" u="none" strike="noStrike" cap="none" normalizeH="0" baseline="0" dirty="0" err="1">
                <a:ln>
                  <a:noFill/>
                </a:ln>
                <a:solidFill>
                  <a:srgbClr val="9876AA"/>
                </a:solidFill>
                <a:effectLst/>
                <a:latin typeface="Arial Unicode MS"/>
              </a:rPr>
              <a:t>tipoProy</a:t>
            </a:r>
            <a:r>
              <a:rPr kumimoji="0" lang="es-ES" altLang="es-ES" sz="900" b="0" i="0" u="none" strike="noStrike" cap="none" normalizeH="0" baseline="0" dirty="0">
                <a:ln>
                  <a:noFill/>
                </a:ln>
                <a:solidFill>
                  <a:srgbClr val="9876AA"/>
                </a:solidFill>
                <a:effectLst/>
                <a:latin typeface="Arial Unicode MS"/>
              </a:rPr>
              <a:t> </a:t>
            </a:r>
            <a:r>
              <a:rPr kumimoji="0" lang="es-ES" altLang="es-ES" sz="900" b="0" i="0" u="none" strike="noStrike" cap="none" normalizeH="0" baseline="0" dirty="0">
                <a:ln>
                  <a:noFill/>
                </a:ln>
                <a:solidFill>
                  <a:srgbClr val="CC7832"/>
                </a:solidFill>
                <a:effectLst/>
                <a:latin typeface="Arial Unicode MS"/>
              </a:rPr>
              <a:t>in </a:t>
            </a:r>
            <a:r>
              <a:rPr kumimoji="0" lang="es-ES" altLang="es-ES" sz="900" b="0" i="0" u="none" strike="noStrike" cap="none" normalizeH="0" baseline="0" dirty="0">
                <a:ln>
                  <a:noFill/>
                </a:ln>
                <a:solidFill>
                  <a:srgbClr val="A9B7C6"/>
                </a:solidFill>
                <a:effectLst/>
                <a:latin typeface="Arial Unicode MS"/>
              </a:rPr>
              <a:t>(</a:t>
            </a:r>
            <a:r>
              <a:rPr kumimoji="0" lang="es-ES" altLang="es-ES" sz="900" b="0" i="0" u="none" strike="noStrike" cap="none" normalizeH="0" baseline="0" dirty="0">
                <a:ln>
                  <a:noFill/>
                </a:ln>
                <a:solidFill>
                  <a:srgbClr val="6A8759"/>
                </a:solidFill>
                <a:effectLst/>
                <a:latin typeface="Arial Unicode MS"/>
              </a:rPr>
              <a:t>'</a:t>
            </a:r>
            <a:r>
              <a:rPr kumimoji="0" lang="es-ES" altLang="es-ES" sz="900" b="0" i="0" u="none" strike="noStrike" cap="none" normalizeH="0" baseline="0" dirty="0" err="1">
                <a:ln>
                  <a:noFill/>
                </a:ln>
                <a:solidFill>
                  <a:srgbClr val="6A8759"/>
                </a:solidFill>
                <a:effectLst/>
                <a:latin typeface="Arial Unicode MS"/>
              </a:rPr>
              <a:t>Educacion</a:t>
            </a:r>
            <a:r>
              <a:rPr kumimoji="0" lang="es-ES" altLang="es-ES" sz="900" b="0" i="0" u="none" strike="noStrike" cap="none" normalizeH="0" baseline="0" dirty="0">
                <a:ln>
                  <a:noFill/>
                </a:ln>
                <a:solidFill>
                  <a:srgbClr val="6A8759"/>
                </a:solidFill>
                <a:effectLst/>
                <a:latin typeface="Arial Unicode MS"/>
              </a:rPr>
              <a:t>'</a:t>
            </a:r>
            <a:r>
              <a:rPr kumimoji="0" lang="es-ES" altLang="es-ES" sz="900" b="0" i="0" u="none" strike="noStrike" cap="none" normalizeH="0" baseline="0" dirty="0">
                <a:ln>
                  <a:noFill/>
                </a:ln>
                <a:solidFill>
                  <a:srgbClr val="CC7832"/>
                </a:solidFill>
                <a:effectLst/>
                <a:latin typeface="Arial Unicode MS"/>
              </a:rPr>
              <a:t>,</a:t>
            </a:r>
            <a:r>
              <a:rPr kumimoji="0" lang="es-ES" altLang="es-ES" sz="900" b="0" i="0" u="none" strike="noStrike" cap="none" normalizeH="0" baseline="0" dirty="0">
                <a:ln>
                  <a:noFill/>
                </a:ln>
                <a:solidFill>
                  <a:srgbClr val="6A8759"/>
                </a:solidFill>
                <a:effectLst/>
                <a:latin typeface="Arial Unicode MS"/>
              </a:rPr>
              <a:t>'</a:t>
            </a:r>
            <a:r>
              <a:rPr kumimoji="0" lang="es-ES" altLang="es-ES" sz="900" b="0" i="0" u="none" strike="noStrike" cap="none" normalizeH="0" baseline="0" dirty="0" err="1">
                <a:ln>
                  <a:noFill/>
                </a:ln>
                <a:solidFill>
                  <a:srgbClr val="6A8759"/>
                </a:solidFill>
                <a:effectLst/>
                <a:latin typeface="Arial Unicode MS"/>
              </a:rPr>
              <a:t>Forestacion</a:t>
            </a:r>
            <a:r>
              <a:rPr kumimoji="0" lang="es-ES" altLang="es-ES" sz="900" b="0" i="0" u="none" strike="noStrike" cap="none" normalizeH="0" baseline="0" dirty="0">
                <a:ln>
                  <a:noFill/>
                </a:ln>
                <a:solidFill>
                  <a:srgbClr val="6A8759"/>
                </a:solidFill>
                <a:effectLst/>
                <a:latin typeface="Arial Unicode MS"/>
              </a:rPr>
              <a:t>'</a:t>
            </a:r>
            <a:r>
              <a:rPr kumimoji="0" lang="es-ES" altLang="es-ES" sz="900" b="0" i="0" u="none" strike="noStrike" cap="none" normalizeH="0" baseline="0" dirty="0">
                <a:ln>
                  <a:noFill/>
                </a:ln>
                <a:solidFill>
                  <a:srgbClr val="CC7832"/>
                </a:solidFill>
                <a:effectLst/>
                <a:latin typeface="Arial Unicode MS"/>
              </a:rPr>
              <a:t>,</a:t>
            </a:r>
            <a:r>
              <a:rPr kumimoji="0" lang="es-ES" altLang="es-ES" sz="900" b="0" i="0" u="none" strike="noStrike" cap="none" normalizeH="0" baseline="0" dirty="0">
                <a:ln>
                  <a:noFill/>
                </a:ln>
                <a:solidFill>
                  <a:srgbClr val="6A8759"/>
                </a:solidFill>
                <a:effectLst/>
                <a:latin typeface="Arial Unicode MS"/>
              </a:rPr>
              <a:t>'cultura'</a:t>
            </a: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then</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set </a:t>
            </a:r>
            <a:r>
              <a:rPr kumimoji="0" lang="es-ES" altLang="es-ES" sz="900" b="0" i="0" u="none" strike="noStrike" cap="none" normalizeH="0" baseline="0" dirty="0" err="1">
                <a:ln>
                  <a:noFill/>
                </a:ln>
                <a:solidFill>
                  <a:srgbClr val="A9B7C6"/>
                </a:solidFill>
                <a:effectLst/>
                <a:latin typeface="Arial Unicode MS"/>
              </a:rPr>
              <a:t>new.</a:t>
            </a:r>
            <a:r>
              <a:rPr kumimoji="0" lang="es-ES" altLang="es-ES" sz="900" b="0" i="0" u="none" strike="noStrike" cap="none" normalizeH="0" baseline="0" dirty="0" err="1">
                <a:ln>
                  <a:noFill/>
                </a:ln>
                <a:solidFill>
                  <a:srgbClr val="9876AA"/>
                </a:solidFill>
                <a:effectLst/>
                <a:latin typeface="Arial Unicode MS"/>
              </a:rPr>
              <a:t>Estado</a:t>
            </a:r>
            <a:r>
              <a:rPr kumimoji="0" lang="es-ES" altLang="es-ES" sz="900" b="0" i="0" u="none" strike="noStrike" cap="none" normalizeH="0" baseline="0" dirty="0">
                <a:ln>
                  <a:noFill/>
                </a:ln>
                <a:solidFill>
                  <a:srgbClr val="9876AA"/>
                </a:solidFill>
                <a:effectLst/>
                <a:latin typeface="Arial Unicode MS"/>
              </a:rPr>
              <a:t> </a:t>
            </a: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a:ln>
                  <a:noFill/>
                </a:ln>
                <a:solidFill>
                  <a:srgbClr val="6A8759"/>
                </a:solidFill>
                <a:effectLst/>
                <a:latin typeface="Arial Unicode MS"/>
              </a:rPr>
              <a:t>'Activo'</a:t>
            </a:r>
            <a:r>
              <a:rPr kumimoji="0" lang="es-ES" altLang="es-ES" sz="900" b="0" i="0" u="none" strike="noStrike" cap="none" normalizeH="0" baseline="0" dirty="0">
                <a:ln>
                  <a:noFill/>
                </a:ln>
                <a:solidFill>
                  <a:srgbClr val="CC7832"/>
                </a:solidFill>
                <a:effectLst/>
                <a:latin typeface="Arial Unicode MS"/>
              </a:rPr>
              <a:t>;</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else</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set </a:t>
            </a:r>
            <a:r>
              <a:rPr kumimoji="0" lang="es-ES" altLang="es-ES" sz="900" b="0" i="0" u="none" strike="noStrike" cap="none" normalizeH="0" baseline="0" dirty="0" err="1">
                <a:ln>
                  <a:noFill/>
                </a:ln>
                <a:solidFill>
                  <a:srgbClr val="A9B7C6"/>
                </a:solidFill>
                <a:effectLst/>
                <a:latin typeface="Arial Unicode MS"/>
              </a:rPr>
              <a:t>new.</a:t>
            </a:r>
            <a:r>
              <a:rPr kumimoji="0" lang="es-ES" altLang="es-ES" sz="900" b="0" i="0" u="none" strike="noStrike" cap="none" normalizeH="0" baseline="0" dirty="0" err="1">
                <a:ln>
                  <a:noFill/>
                </a:ln>
                <a:solidFill>
                  <a:srgbClr val="9876AA"/>
                </a:solidFill>
                <a:effectLst/>
                <a:latin typeface="Arial Unicode MS"/>
              </a:rPr>
              <a:t>Estado</a:t>
            </a:r>
            <a:r>
              <a:rPr kumimoji="0" lang="es-ES" altLang="es-ES" sz="900" b="0" i="0" u="none" strike="noStrike" cap="none" normalizeH="0" baseline="0" dirty="0">
                <a:ln>
                  <a:noFill/>
                </a:ln>
                <a:solidFill>
                  <a:srgbClr val="A9B7C6"/>
                </a:solidFill>
                <a:effectLst/>
                <a:latin typeface="Arial Unicode MS"/>
              </a:rPr>
              <a:t>=</a:t>
            </a:r>
            <a:r>
              <a:rPr kumimoji="0" lang="es-ES" altLang="es-ES" sz="900" b="0" i="0" u="none" strike="noStrike" cap="none" normalizeH="0" baseline="0" dirty="0">
                <a:ln>
                  <a:noFill/>
                </a:ln>
                <a:solidFill>
                  <a:srgbClr val="6A8759"/>
                </a:solidFill>
                <a:effectLst/>
                <a:latin typeface="Arial Unicode MS"/>
              </a:rPr>
              <a:t>'Inactivo'</a:t>
            </a:r>
            <a:r>
              <a:rPr kumimoji="0" lang="es-ES" altLang="es-ES" sz="900" b="0" i="0" u="none" strike="noStrike" cap="none" normalizeH="0" baseline="0" dirty="0">
                <a:ln>
                  <a:noFill/>
                </a:ln>
                <a:solidFill>
                  <a:srgbClr val="CC7832"/>
                </a:solidFill>
                <a:effectLst/>
                <a:latin typeface="Arial Unicode MS"/>
              </a:rPr>
              <a:t>;</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end</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if</a:t>
            </a:r>
            <a:r>
              <a:rPr kumimoji="0" lang="es-ES" altLang="es-ES" sz="900" b="0" i="0" u="none" strike="noStrike" cap="none" normalizeH="0" baseline="0" dirty="0">
                <a:ln>
                  <a:noFill/>
                </a:ln>
                <a:solidFill>
                  <a:srgbClr val="CC7832"/>
                </a:solidFill>
                <a:effectLst/>
                <a:latin typeface="Arial Unicode MS"/>
              </a:rPr>
              <a:t>;</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end</a:t>
            </a:r>
            <a:r>
              <a:rPr kumimoji="0" lang="es-ES" altLang="es-ES" sz="900" b="0" i="0" u="none" strike="noStrike" cap="none" normalizeH="0" baseline="0" dirty="0">
                <a:ln>
                  <a:noFill/>
                </a:ln>
                <a:solidFill>
                  <a:srgbClr val="CC7832"/>
                </a:solidFill>
                <a:effectLst/>
                <a:latin typeface="Arial Unicode MS"/>
              </a:rPr>
              <a:t>;</a:t>
            </a:r>
            <a:br>
              <a:rPr kumimoji="0" lang="es-ES" altLang="es-ES" sz="900" b="0" i="0" u="none" strike="noStrike" cap="none" normalizeH="0" baseline="0" dirty="0">
                <a:ln>
                  <a:noFill/>
                </a:ln>
                <a:solidFill>
                  <a:srgbClr val="CC7832"/>
                </a:solidFill>
                <a:effectLst/>
                <a:latin typeface="Arial Unicode MS"/>
              </a:rPr>
            </a:b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A27EA41B-8697-49DF-A278-20BD15F708E3}"/>
              </a:ext>
            </a:extLst>
          </p:cNvPr>
          <p:cNvSpPr>
            <a:spLocks noChangeArrowheads="1"/>
          </p:cNvSpPr>
          <p:nvPr/>
        </p:nvSpPr>
        <p:spPr bwMode="auto">
          <a:xfrm>
            <a:off x="2232114" y="2926889"/>
            <a:ext cx="4480714" cy="9233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buClrTx/>
            </a:pPr>
            <a:r>
              <a:rPr kumimoji="0" lang="es-ES" altLang="es-ES" sz="900" b="0" i="0" u="none" strike="noStrike" cap="none" normalizeH="0" baseline="0" dirty="0" err="1">
                <a:ln>
                  <a:noFill/>
                </a:ln>
                <a:solidFill>
                  <a:srgbClr val="CC7832"/>
                </a:solidFill>
                <a:effectLst/>
                <a:latin typeface="Arial Unicode MS"/>
              </a:rPr>
              <a:t>insert</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into</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a:ln>
                  <a:noFill/>
                </a:ln>
                <a:solidFill>
                  <a:srgbClr val="A9B7C6"/>
                </a:solidFill>
                <a:effectLst/>
                <a:latin typeface="Arial Unicode MS"/>
              </a:rPr>
              <a:t>proyecto (</a:t>
            </a:r>
            <a:r>
              <a:rPr kumimoji="0" lang="es-ES" altLang="es-ES" sz="900" b="0" i="0" u="none" strike="noStrike" cap="none" normalizeH="0" baseline="0" dirty="0" err="1">
                <a:ln>
                  <a:noFill/>
                </a:ln>
                <a:solidFill>
                  <a:srgbClr val="9876AA"/>
                </a:solidFill>
                <a:effectLst/>
                <a:latin typeface="Arial Unicode MS"/>
              </a:rPr>
              <a:t>nombreProy</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9876AA"/>
                </a:solidFill>
                <a:effectLst/>
                <a:latin typeface="Arial Unicode MS"/>
              </a:rPr>
              <a:t>tipoProy</a:t>
            </a: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a:ln>
                  <a:noFill/>
                </a:ln>
                <a:solidFill>
                  <a:srgbClr val="CC7832"/>
                </a:solidFill>
                <a:effectLst/>
                <a:latin typeface="Arial Unicode MS"/>
              </a:rPr>
              <a:t>VALUES </a:t>
            </a:r>
            <a:r>
              <a:rPr kumimoji="0" lang="es-ES" altLang="es-ES" sz="900" b="0" i="0" u="none" strike="noStrike" cap="none" normalizeH="0" baseline="0" dirty="0">
                <a:ln>
                  <a:noFill/>
                </a:ln>
                <a:solidFill>
                  <a:srgbClr val="A9B7C6"/>
                </a:solidFill>
                <a:effectLst/>
                <a:latin typeface="Arial Unicode MS"/>
              </a:rPr>
              <a:t>(</a:t>
            </a:r>
            <a:r>
              <a:rPr kumimoji="0" lang="es-ES" altLang="es-ES" sz="900" b="0" i="0" u="none" strike="noStrike" cap="none" normalizeH="0" baseline="0" dirty="0">
                <a:ln>
                  <a:noFill/>
                </a:ln>
                <a:solidFill>
                  <a:srgbClr val="6A8759"/>
                </a:solidFill>
                <a:effectLst/>
                <a:latin typeface="Arial Unicode MS"/>
              </a:rPr>
              <a:t>'Cortar Arboles'</a:t>
            </a:r>
            <a:r>
              <a:rPr kumimoji="0" lang="es-ES" altLang="es-ES" sz="900" b="0" i="0" u="none" strike="noStrike" cap="none" normalizeH="0" baseline="0" dirty="0">
                <a:ln>
                  <a:noFill/>
                </a:ln>
                <a:solidFill>
                  <a:srgbClr val="CC7832"/>
                </a:solidFill>
                <a:effectLst/>
                <a:latin typeface="Arial Unicode MS"/>
              </a:rPr>
              <a:t>,</a:t>
            </a:r>
            <a:r>
              <a:rPr kumimoji="0" lang="es-ES" altLang="es-ES" sz="900" b="0" i="0" u="none" strike="noStrike" cap="none" normalizeH="0" baseline="0" dirty="0">
                <a:ln>
                  <a:noFill/>
                </a:ln>
                <a:solidFill>
                  <a:srgbClr val="6A8759"/>
                </a:solidFill>
                <a:effectLst/>
                <a:latin typeface="Arial Unicode MS"/>
              </a:rPr>
              <a:t>'</a:t>
            </a:r>
            <a:r>
              <a:rPr kumimoji="0" lang="es-ES" altLang="es-ES" sz="900" b="0" i="0" u="none" strike="noStrike" cap="none" normalizeH="0" baseline="0" dirty="0" err="1">
                <a:ln>
                  <a:noFill/>
                </a:ln>
                <a:solidFill>
                  <a:srgbClr val="6A8759"/>
                </a:solidFill>
                <a:effectLst/>
                <a:latin typeface="Arial Unicode MS"/>
              </a:rPr>
              <a:t>Forestacion</a:t>
            </a:r>
            <a:r>
              <a:rPr kumimoji="0" lang="es-ES" altLang="es-ES" sz="900" b="0" i="0" u="none" strike="noStrike" cap="none" normalizeH="0" baseline="0" dirty="0">
                <a:ln>
                  <a:noFill/>
                </a:ln>
                <a:solidFill>
                  <a:srgbClr val="6A8759"/>
                </a:solidFill>
                <a:effectLst/>
                <a:latin typeface="Arial Unicode MS"/>
              </a:rPr>
              <a:t>'</a:t>
            </a:r>
            <a:r>
              <a:rPr kumimoji="0" lang="es-ES" altLang="es-ES" sz="900" b="0" i="0" u="none" strike="noStrike" cap="none" normalizeH="0" baseline="0" dirty="0">
                <a:ln>
                  <a:noFill/>
                </a:ln>
                <a:solidFill>
                  <a:srgbClr val="A9B7C6"/>
                </a:solidFill>
                <a:effectLst/>
                <a:latin typeface="Arial Unicode MS"/>
              </a:rPr>
              <a:t>)</a:t>
            </a:r>
            <a:r>
              <a:rPr kumimoji="0" lang="es-ES" altLang="es-ES" sz="900" b="0" i="0" u="none" strike="noStrike" cap="none" normalizeH="0" baseline="0" dirty="0">
                <a:ln>
                  <a:noFill/>
                </a:ln>
                <a:solidFill>
                  <a:srgbClr val="CC7832"/>
                </a:solidFill>
                <a:effectLst/>
                <a:latin typeface="Arial Unicode MS"/>
              </a:rPr>
              <a:t>;</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err="1">
                <a:ln>
                  <a:noFill/>
                </a:ln>
                <a:solidFill>
                  <a:srgbClr val="CC7832"/>
                </a:solidFill>
                <a:effectLst/>
                <a:latin typeface="Arial Unicode MS"/>
              </a:rPr>
              <a:t>insert</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into</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a:ln>
                  <a:noFill/>
                </a:ln>
                <a:solidFill>
                  <a:srgbClr val="A9B7C6"/>
                </a:solidFill>
                <a:effectLst/>
                <a:latin typeface="Arial Unicode MS"/>
              </a:rPr>
              <a:t>proyecto (</a:t>
            </a:r>
            <a:r>
              <a:rPr kumimoji="0" lang="es-ES" altLang="es-ES" sz="900" b="0" i="0" u="none" strike="noStrike" cap="none" normalizeH="0" baseline="0" dirty="0" err="1">
                <a:ln>
                  <a:noFill/>
                </a:ln>
                <a:solidFill>
                  <a:srgbClr val="9876AA"/>
                </a:solidFill>
                <a:effectLst/>
                <a:latin typeface="Arial Unicode MS"/>
              </a:rPr>
              <a:t>nombreProy</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9876AA"/>
                </a:solidFill>
                <a:effectLst/>
                <a:latin typeface="Arial Unicode MS"/>
              </a:rPr>
              <a:t>tipoProy</a:t>
            </a: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a:ln>
                  <a:noFill/>
                </a:ln>
                <a:solidFill>
                  <a:srgbClr val="CC7832"/>
                </a:solidFill>
                <a:effectLst/>
                <a:latin typeface="Arial Unicode MS"/>
              </a:rPr>
              <a:t>VALUES </a:t>
            </a:r>
            <a:r>
              <a:rPr kumimoji="0" lang="es-ES" altLang="es-ES" sz="900" b="0" i="0" u="none" strike="noStrike" cap="none" normalizeH="0" baseline="0" dirty="0">
                <a:ln>
                  <a:noFill/>
                </a:ln>
                <a:solidFill>
                  <a:srgbClr val="A9B7C6"/>
                </a:solidFill>
                <a:effectLst/>
                <a:latin typeface="Arial Unicode MS"/>
              </a:rPr>
              <a:t>(</a:t>
            </a:r>
            <a:r>
              <a:rPr kumimoji="0" lang="es-ES" altLang="es-ES" sz="900" b="0" i="0" u="none" strike="noStrike" cap="none" normalizeH="0" baseline="0" dirty="0">
                <a:ln>
                  <a:noFill/>
                </a:ln>
                <a:solidFill>
                  <a:srgbClr val="6A8759"/>
                </a:solidFill>
                <a:effectLst/>
                <a:latin typeface="Arial Unicode MS"/>
              </a:rPr>
              <a:t>'Cortar </a:t>
            </a:r>
            <a:r>
              <a:rPr kumimoji="0" lang="es-ES" altLang="es-ES" sz="900" b="0" i="0" u="none" strike="noStrike" cap="none" normalizeH="0" baseline="0" dirty="0" err="1">
                <a:ln>
                  <a:noFill/>
                </a:ln>
                <a:solidFill>
                  <a:srgbClr val="6A8759"/>
                </a:solidFill>
                <a:effectLst/>
                <a:latin typeface="Arial Unicode MS"/>
              </a:rPr>
              <a:t>Arboles'</a:t>
            </a:r>
            <a:r>
              <a:rPr kumimoji="0" lang="es-ES" altLang="es-ES" sz="900" b="0" i="0" u="none" strike="noStrike" cap="none" normalizeH="0" baseline="0" dirty="0" err="1">
                <a:ln>
                  <a:noFill/>
                </a:ln>
                <a:solidFill>
                  <a:srgbClr val="CC7832"/>
                </a:solidFill>
                <a:effectLst/>
                <a:latin typeface="Arial Unicode MS"/>
              </a:rPr>
              <a:t>,</a:t>
            </a:r>
            <a:r>
              <a:rPr kumimoji="0" lang="es-ES" altLang="es-ES" sz="900" b="0" i="0" u="none" strike="noStrike" cap="none" normalizeH="0" baseline="0" dirty="0" err="1">
                <a:ln>
                  <a:noFill/>
                </a:ln>
                <a:solidFill>
                  <a:srgbClr val="6A8759"/>
                </a:solidFill>
                <a:effectLst/>
                <a:latin typeface="Arial Unicode MS"/>
              </a:rPr>
              <a:t>'venta</a:t>
            </a:r>
            <a:r>
              <a:rPr kumimoji="0" lang="es-ES" altLang="es-ES" sz="900" b="0" i="0" u="none" strike="noStrike" cap="none" normalizeH="0" baseline="0" dirty="0">
                <a:ln>
                  <a:noFill/>
                </a:ln>
                <a:solidFill>
                  <a:srgbClr val="6A8759"/>
                </a:solidFill>
                <a:effectLst/>
                <a:latin typeface="Arial Unicode MS"/>
              </a:rPr>
              <a:t>'</a:t>
            </a:r>
            <a:r>
              <a:rPr kumimoji="0" lang="es-ES" altLang="es-ES" sz="900" b="0" i="0" u="none" strike="noStrike" cap="none" normalizeH="0" baseline="0" dirty="0">
                <a:ln>
                  <a:noFill/>
                </a:ln>
                <a:solidFill>
                  <a:srgbClr val="A9B7C6"/>
                </a:solidFill>
                <a:effectLst/>
                <a:latin typeface="Arial Unicode MS"/>
              </a:rPr>
              <a:t>)</a:t>
            </a:r>
            <a:r>
              <a:rPr kumimoji="0" lang="es-ES" altLang="es-ES" sz="900" b="0" i="0" u="none" strike="noStrike" cap="none" normalizeH="0" baseline="0" dirty="0">
                <a:ln>
                  <a:noFill/>
                </a:ln>
                <a:solidFill>
                  <a:srgbClr val="CC7832"/>
                </a:solidFill>
                <a:effectLst/>
                <a:latin typeface="Arial Unicode MS"/>
              </a:rPr>
              <a:t>;</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err="1">
                <a:ln>
                  <a:noFill/>
                </a:ln>
                <a:solidFill>
                  <a:srgbClr val="CC7832"/>
                </a:solidFill>
                <a:effectLst/>
                <a:latin typeface="Arial Unicode MS"/>
              </a:rPr>
              <a:t>select</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a:ln>
                  <a:noFill/>
                </a:ln>
                <a:solidFill>
                  <a:srgbClr val="FFC66D"/>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from</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a:ln>
                  <a:noFill/>
                </a:ln>
                <a:solidFill>
                  <a:srgbClr val="A9B7C6"/>
                </a:solidFill>
                <a:effectLst/>
                <a:latin typeface="Arial Unicode MS"/>
              </a:rPr>
              <a:t>proyecto</a:t>
            </a:r>
            <a:r>
              <a:rPr kumimoji="0" lang="es-ES" altLang="es-ES" sz="900" b="0" i="0" u="none" strike="noStrike" cap="none" normalizeH="0" baseline="0" dirty="0">
                <a:ln>
                  <a:noFill/>
                </a:ln>
                <a:solidFill>
                  <a:srgbClr val="CC7832"/>
                </a:solidFill>
                <a:effectLst/>
                <a:latin typeface="Arial Unicode MS"/>
              </a:rPr>
              <a:t>;</a:t>
            </a:r>
            <a:br>
              <a:rPr kumimoji="0" lang="es-ES" altLang="es-ES" sz="900" b="0" i="0" u="none" strike="noStrike" cap="none" normalizeH="0" baseline="0" dirty="0">
                <a:ln>
                  <a:noFill/>
                </a:ln>
                <a:solidFill>
                  <a:srgbClr val="CC7832"/>
                </a:solidFill>
                <a:effectLst/>
                <a:latin typeface="Arial Unicode MS"/>
              </a:rPr>
            </a:br>
            <a:r>
              <a:rPr lang="es-ES" altLang="es-ES" sz="900" dirty="0" err="1">
                <a:solidFill>
                  <a:srgbClr val="CC7832"/>
                </a:solidFill>
                <a:latin typeface="Arial Unicode MS"/>
              </a:rPr>
              <a:t>update</a:t>
            </a:r>
            <a:r>
              <a:rPr lang="es-ES" altLang="es-ES" sz="900" dirty="0">
                <a:solidFill>
                  <a:srgbClr val="CC7832"/>
                </a:solidFill>
                <a:latin typeface="Arial Unicode MS"/>
              </a:rPr>
              <a:t> </a:t>
            </a:r>
            <a:r>
              <a:rPr lang="es-ES" altLang="es-ES" sz="900" dirty="0">
                <a:solidFill>
                  <a:srgbClr val="A9B7C6"/>
                </a:solidFill>
                <a:latin typeface="Arial Unicode MS"/>
              </a:rPr>
              <a:t>proyecto </a:t>
            </a:r>
            <a:r>
              <a:rPr lang="es-ES" altLang="es-ES" sz="900" dirty="0">
                <a:solidFill>
                  <a:srgbClr val="CC7832"/>
                </a:solidFill>
                <a:latin typeface="Arial Unicode MS"/>
              </a:rPr>
              <a:t>set </a:t>
            </a:r>
            <a:r>
              <a:rPr lang="es-ES" altLang="es-ES" sz="900" dirty="0" err="1">
                <a:solidFill>
                  <a:srgbClr val="9876AA"/>
                </a:solidFill>
                <a:latin typeface="Arial Unicode MS"/>
              </a:rPr>
              <a:t>tipoProy</a:t>
            </a:r>
            <a:r>
              <a:rPr lang="es-ES" altLang="es-ES" sz="900" dirty="0">
                <a:solidFill>
                  <a:srgbClr val="9876AA"/>
                </a:solidFill>
                <a:latin typeface="Arial Unicode MS"/>
              </a:rPr>
              <a:t> </a:t>
            </a:r>
            <a:r>
              <a:rPr lang="es-ES" altLang="es-ES" sz="900" dirty="0">
                <a:solidFill>
                  <a:srgbClr val="A9B7C6"/>
                </a:solidFill>
                <a:latin typeface="Arial Unicode MS"/>
              </a:rPr>
              <a:t>= </a:t>
            </a:r>
            <a:r>
              <a:rPr lang="es-ES" altLang="es-ES" sz="900" dirty="0">
                <a:solidFill>
                  <a:srgbClr val="6A8759"/>
                </a:solidFill>
                <a:latin typeface="Arial Unicode MS"/>
              </a:rPr>
              <a:t>'</a:t>
            </a:r>
            <a:r>
              <a:rPr lang="es-ES" altLang="es-ES" sz="900" dirty="0" err="1">
                <a:solidFill>
                  <a:srgbClr val="6A8759"/>
                </a:solidFill>
                <a:latin typeface="Arial Unicode MS"/>
              </a:rPr>
              <a:t>Educacion</a:t>
            </a:r>
            <a:r>
              <a:rPr lang="es-ES" altLang="es-ES" sz="900" dirty="0">
                <a:solidFill>
                  <a:srgbClr val="6A8759"/>
                </a:solidFill>
                <a:latin typeface="Arial Unicode MS"/>
              </a:rPr>
              <a:t>' </a:t>
            </a:r>
            <a:r>
              <a:rPr lang="es-ES" altLang="es-ES" sz="900" dirty="0" err="1">
                <a:solidFill>
                  <a:srgbClr val="CC7832"/>
                </a:solidFill>
                <a:latin typeface="Arial Unicode MS"/>
              </a:rPr>
              <a:t>where</a:t>
            </a:r>
            <a:r>
              <a:rPr lang="es-ES" altLang="es-ES" sz="900" dirty="0">
                <a:solidFill>
                  <a:srgbClr val="CC7832"/>
                </a:solidFill>
                <a:latin typeface="Arial Unicode MS"/>
              </a:rPr>
              <a:t> </a:t>
            </a:r>
            <a:r>
              <a:rPr lang="es-ES" altLang="es-ES" sz="900" dirty="0" err="1">
                <a:solidFill>
                  <a:srgbClr val="9876AA"/>
                </a:solidFill>
                <a:latin typeface="Arial Unicode MS"/>
              </a:rPr>
              <a:t>id_proy</a:t>
            </a:r>
            <a:r>
              <a:rPr lang="es-ES" altLang="es-ES" sz="900" dirty="0">
                <a:solidFill>
                  <a:srgbClr val="9876AA"/>
                </a:solidFill>
                <a:latin typeface="Arial Unicode MS"/>
              </a:rPr>
              <a:t> </a:t>
            </a:r>
            <a:r>
              <a:rPr lang="es-ES" altLang="es-ES" sz="900" dirty="0">
                <a:solidFill>
                  <a:srgbClr val="A9B7C6"/>
                </a:solidFill>
                <a:latin typeface="Arial Unicode MS"/>
              </a:rPr>
              <a:t>=</a:t>
            </a:r>
            <a:r>
              <a:rPr lang="es-ES" altLang="es-ES" sz="900" dirty="0">
                <a:solidFill>
                  <a:srgbClr val="6897BB"/>
                </a:solidFill>
                <a:latin typeface="Arial Unicode MS"/>
              </a:rPr>
              <a:t>2</a:t>
            </a:r>
            <a:r>
              <a:rPr lang="es-ES" altLang="es-ES" sz="900" dirty="0">
                <a:solidFill>
                  <a:srgbClr val="CC7832"/>
                </a:solidFill>
                <a:latin typeface="Arial Unicode MS"/>
              </a:rPr>
              <a:t>;</a:t>
            </a:r>
            <a:br>
              <a:rPr lang="es-ES" altLang="es-ES" sz="900" dirty="0">
                <a:solidFill>
                  <a:srgbClr val="CC7832"/>
                </a:solidFill>
                <a:latin typeface="Arial Unicode MS"/>
              </a:rPr>
            </a:br>
            <a:r>
              <a:rPr lang="es-ES" altLang="es-ES" sz="900" dirty="0" err="1">
                <a:solidFill>
                  <a:srgbClr val="CC7832"/>
                </a:solidFill>
                <a:latin typeface="Arial Unicode MS"/>
              </a:rPr>
              <a:t>update</a:t>
            </a:r>
            <a:r>
              <a:rPr lang="es-ES" altLang="es-ES" sz="900" dirty="0">
                <a:solidFill>
                  <a:srgbClr val="CC7832"/>
                </a:solidFill>
                <a:latin typeface="Arial Unicode MS"/>
              </a:rPr>
              <a:t> </a:t>
            </a:r>
            <a:r>
              <a:rPr lang="es-ES" altLang="es-ES" sz="900" dirty="0">
                <a:solidFill>
                  <a:srgbClr val="A9B7C6"/>
                </a:solidFill>
                <a:latin typeface="Arial Unicode MS"/>
              </a:rPr>
              <a:t>proyecto </a:t>
            </a:r>
            <a:r>
              <a:rPr lang="es-ES" altLang="es-ES" sz="900" dirty="0">
                <a:solidFill>
                  <a:srgbClr val="CC7832"/>
                </a:solidFill>
                <a:latin typeface="Arial Unicode MS"/>
              </a:rPr>
              <a:t>set </a:t>
            </a:r>
            <a:r>
              <a:rPr lang="es-ES" altLang="es-ES" sz="900" dirty="0" err="1">
                <a:solidFill>
                  <a:srgbClr val="9876AA"/>
                </a:solidFill>
                <a:latin typeface="Arial Unicode MS"/>
              </a:rPr>
              <a:t>tipoProy</a:t>
            </a:r>
            <a:r>
              <a:rPr lang="es-ES" altLang="es-ES" sz="900" dirty="0">
                <a:solidFill>
                  <a:srgbClr val="9876AA"/>
                </a:solidFill>
                <a:latin typeface="Arial Unicode MS"/>
              </a:rPr>
              <a:t> </a:t>
            </a:r>
            <a:r>
              <a:rPr lang="es-ES" altLang="es-ES" sz="900" dirty="0">
                <a:solidFill>
                  <a:srgbClr val="A9B7C6"/>
                </a:solidFill>
                <a:latin typeface="Arial Unicode MS"/>
              </a:rPr>
              <a:t>= </a:t>
            </a:r>
            <a:r>
              <a:rPr lang="es-ES" altLang="es-ES" sz="900" dirty="0">
                <a:solidFill>
                  <a:srgbClr val="6A8759"/>
                </a:solidFill>
                <a:latin typeface="Arial Unicode MS"/>
              </a:rPr>
              <a:t>'Claro' </a:t>
            </a:r>
            <a:r>
              <a:rPr lang="es-ES" altLang="es-ES" sz="900" dirty="0" err="1">
                <a:solidFill>
                  <a:srgbClr val="CC7832"/>
                </a:solidFill>
                <a:latin typeface="Arial Unicode MS"/>
              </a:rPr>
              <a:t>where</a:t>
            </a:r>
            <a:r>
              <a:rPr lang="es-ES" altLang="es-ES" sz="900" dirty="0">
                <a:solidFill>
                  <a:srgbClr val="CC7832"/>
                </a:solidFill>
                <a:latin typeface="Arial Unicode MS"/>
              </a:rPr>
              <a:t> </a:t>
            </a:r>
            <a:r>
              <a:rPr lang="es-ES" altLang="es-ES" sz="900" dirty="0" err="1">
                <a:solidFill>
                  <a:srgbClr val="9876AA"/>
                </a:solidFill>
                <a:latin typeface="Arial Unicode MS"/>
              </a:rPr>
              <a:t>id_proy</a:t>
            </a:r>
            <a:r>
              <a:rPr lang="es-ES" altLang="es-ES" sz="900" dirty="0">
                <a:solidFill>
                  <a:srgbClr val="9876AA"/>
                </a:solidFill>
                <a:latin typeface="Arial Unicode MS"/>
              </a:rPr>
              <a:t> </a:t>
            </a:r>
            <a:r>
              <a:rPr lang="es-ES" altLang="es-ES" sz="900" dirty="0">
                <a:solidFill>
                  <a:srgbClr val="A9B7C6"/>
                </a:solidFill>
                <a:latin typeface="Arial Unicode MS"/>
              </a:rPr>
              <a:t>=</a:t>
            </a:r>
            <a:r>
              <a:rPr lang="es-ES" altLang="es-ES" sz="900" dirty="0">
                <a:solidFill>
                  <a:srgbClr val="6897BB"/>
                </a:solidFill>
                <a:latin typeface="Arial Unicode MS"/>
              </a:rPr>
              <a:t>1</a:t>
            </a:r>
            <a:r>
              <a:rPr lang="es-ES" altLang="es-ES" sz="900" dirty="0">
                <a:solidFill>
                  <a:srgbClr val="CC7832"/>
                </a:solidFill>
                <a:latin typeface="Arial Unicode MS"/>
              </a:rPr>
              <a:t>;</a:t>
            </a:r>
            <a:endParaRPr lang="es-ES" altLang="es-ES"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err="1">
                <a:ln>
                  <a:noFill/>
                </a:ln>
                <a:solidFill>
                  <a:srgbClr val="CC7832"/>
                </a:solidFill>
                <a:effectLst/>
                <a:latin typeface="Arial Unicode MS"/>
              </a:rPr>
              <a:t>select</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a:ln>
                  <a:noFill/>
                </a:ln>
                <a:solidFill>
                  <a:srgbClr val="FFC66D"/>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from</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a:ln>
                  <a:noFill/>
                </a:ln>
                <a:solidFill>
                  <a:srgbClr val="A9B7C6"/>
                </a:solidFill>
                <a:effectLst/>
                <a:latin typeface="Arial Unicode MS"/>
              </a:rPr>
              <a:t>proyecto</a:t>
            </a:r>
            <a:r>
              <a:rPr kumimoji="0" lang="es-ES" altLang="es-ES" sz="900" b="0" i="0" u="none" strike="noStrike" cap="none" normalizeH="0" baseline="0" dirty="0">
                <a:ln>
                  <a:noFill/>
                </a:ln>
                <a:solidFill>
                  <a:srgbClr val="CC7832"/>
                </a:solidFill>
                <a:effectLst/>
                <a:latin typeface="Arial Unicode MS"/>
              </a:rPr>
              <a:t>;</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pic>
        <p:nvPicPr>
          <p:cNvPr id="6" name="Imagen 5">
            <a:extLst>
              <a:ext uri="{FF2B5EF4-FFF2-40B4-BE49-F238E27FC236}">
                <a16:creationId xmlns:a16="http://schemas.microsoft.com/office/drawing/2014/main" id="{084E4772-988B-498D-B657-57879B20C017}"/>
              </a:ext>
            </a:extLst>
          </p:cNvPr>
          <p:cNvPicPr>
            <a:picLocks noChangeAspect="1"/>
          </p:cNvPicPr>
          <p:nvPr/>
        </p:nvPicPr>
        <p:blipFill>
          <a:blip r:embed="rId3"/>
          <a:stretch>
            <a:fillRect/>
          </a:stretch>
        </p:blipFill>
        <p:spPr>
          <a:xfrm>
            <a:off x="829340" y="3855280"/>
            <a:ext cx="3847246" cy="1100656"/>
          </a:xfrm>
          <a:prstGeom prst="rect">
            <a:avLst/>
          </a:prstGeom>
        </p:spPr>
      </p:pic>
      <p:pic>
        <p:nvPicPr>
          <p:cNvPr id="7" name="Imagen 6">
            <a:extLst>
              <a:ext uri="{FF2B5EF4-FFF2-40B4-BE49-F238E27FC236}">
                <a16:creationId xmlns:a16="http://schemas.microsoft.com/office/drawing/2014/main" id="{AC25A170-7B9D-48BE-9A1B-D2A60D276D21}"/>
              </a:ext>
            </a:extLst>
          </p:cNvPr>
          <p:cNvPicPr>
            <a:picLocks noChangeAspect="1"/>
          </p:cNvPicPr>
          <p:nvPr/>
        </p:nvPicPr>
        <p:blipFill>
          <a:blip r:embed="rId4"/>
          <a:stretch>
            <a:fillRect/>
          </a:stretch>
        </p:blipFill>
        <p:spPr>
          <a:xfrm>
            <a:off x="5156127" y="3874766"/>
            <a:ext cx="3743222" cy="1100656"/>
          </a:xfrm>
          <a:prstGeom prst="rect">
            <a:avLst/>
          </a:prstGeom>
        </p:spPr>
      </p:pic>
    </p:spTree>
    <p:extLst>
      <p:ext uri="{BB962C8B-B14F-4D97-AF65-F5344CB8AC3E}">
        <p14:creationId xmlns:p14="http://schemas.microsoft.com/office/powerpoint/2010/main" val="1259939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699" y="205071"/>
            <a:ext cx="8577307"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2000" dirty="0"/>
              <a:t>Manejo de TRIGGERS II</a:t>
            </a:r>
            <a:endParaRPr sz="2000" dirty="0"/>
          </a:p>
        </p:txBody>
      </p:sp>
      <p:cxnSp>
        <p:nvCxnSpPr>
          <p:cNvPr id="291" name="Google Shape;291;p25"/>
          <p:cNvCxnSpPr/>
          <p:nvPr/>
        </p:nvCxnSpPr>
        <p:spPr>
          <a:xfrm>
            <a:off x="311700" y="752221"/>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32" name="Google Shape;2675;p43">
            <a:extLst>
              <a:ext uri="{FF2B5EF4-FFF2-40B4-BE49-F238E27FC236}">
                <a16:creationId xmlns:a16="http://schemas.microsoft.com/office/drawing/2014/main" id="{7A143094-0422-4395-B806-CBD27AB1519E}"/>
              </a:ext>
            </a:extLst>
          </p:cNvPr>
          <p:cNvGrpSpPr/>
          <p:nvPr/>
        </p:nvGrpSpPr>
        <p:grpSpPr>
          <a:xfrm>
            <a:off x="368407" y="279918"/>
            <a:ext cx="460933" cy="397456"/>
            <a:chOff x="851175" y="1582401"/>
            <a:chExt cx="964872" cy="964872"/>
          </a:xfrm>
        </p:grpSpPr>
        <p:sp>
          <p:nvSpPr>
            <p:cNvPr id="33" name="Google Shape;2676;p43">
              <a:extLst>
                <a:ext uri="{FF2B5EF4-FFF2-40B4-BE49-F238E27FC236}">
                  <a16:creationId xmlns:a16="http://schemas.microsoft.com/office/drawing/2014/main" id="{29DE3811-2A6C-43B6-AD71-3D47C8D82136}"/>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800">
                <a:solidFill>
                  <a:schemeClr val="tx1">
                    <a:lumMod val="95000"/>
                  </a:schemeClr>
                </a:solidFill>
              </a:endParaRPr>
            </a:p>
          </p:txBody>
        </p:sp>
        <p:sp>
          <p:nvSpPr>
            <p:cNvPr id="34" name="Google Shape;2677;p43">
              <a:extLst>
                <a:ext uri="{FF2B5EF4-FFF2-40B4-BE49-F238E27FC236}">
                  <a16:creationId xmlns:a16="http://schemas.microsoft.com/office/drawing/2014/main" id="{3099788E-29B5-4387-83BD-2EEC21F78958}"/>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s-ES" sz="1600" dirty="0">
                  <a:solidFill>
                    <a:schemeClr val="tx1">
                      <a:lumMod val="95000"/>
                    </a:schemeClr>
                  </a:solidFill>
                  <a:latin typeface="Arial Black" panose="020B0A04020102020204" pitchFamily="34" charset="0"/>
                </a:rPr>
                <a:t>13</a:t>
              </a:r>
              <a:endParaRPr sz="1600" dirty="0">
                <a:solidFill>
                  <a:schemeClr val="tx1">
                    <a:lumMod val="95000"/>
                  </a:schemeClr>
                </a:solidFill>
                <a:latin typeface="Arial Black" panose="020B0A04020102020204" pitchFamily="34" charset="0"/>
              </a:endParaRPr>
            </a:p>
          </p:txBody>
        </p:sp>
      </p:grpSp>
      <p:sp>
        <p:nvSpPr>
          <p:cNvPr id="2" name="Rectángulo 1">
            <a:extLst>
              <a:ext uri="{FF2B5EF4-FFF2-40B4-BE49-F238E27FC236}">
                <a16:creationId xmlns:a16="http://schemas.microsoft.com/office/drawing/2014/main" id="{39B8FCA2-10BF-47B3-9584-265B9885A754}"/>
              </a:ext>
            </a:extLst>
          </p:cNvPr>
          <p:cNvSpPr/>
          <p:nvPr/>
        </p:nvSpPr>
        <p:spPr>
          <a:xfrm>
            <a:off x="311699" y="886518"/>
            <a:ext cx="1407886" cy="1323439"/>
          </a:xfrm>
          <a:prstGeom prst="rect">
            <a:avLst/>
          </a:prstGeom>
        </p:spPr>
        <p:txBody>
          <a:bodyPr wrap="square">
            <a:spAutoFit/>
          </a:bodyPr>
          <a:lstStyle/>
          <a:p>
            <a:r>
              <a:rPr lang="es-ES" sz="800" dirty="0">
                <a:solidFill>
                  <a:schemeClr val="accent4">
                    <a:lumMod val="75000"/>
                  </a:schemeClr>
                </a:solidFill>
              </a:rPr>
              <a:t>○ El </a:t>
            </a:r>
            <a:r>
              <a:rPr lang="es-ES" sz="800" dirty="0" err="1">
                <a:solidFill>
                  <a:schemeClr val="accent4">
                    <a:lumMod val="75000"/>
                  </a:schemeClr>
                </a:solidFill>
              </a:rPr>
              <a:t>trigger</a:t>
            </a:r>
            <a:r>
              <a:rPr lang="es-ES" sz="800" dirty="0">
                <a:solidFill>
                  <a:schemeClr val="accent4">
                    <a:lumMod val="75000"/>
                  </a:schemeClr>
                </a:solidFill>
              </a:rPr>
              <a:t> debe de llamarse </a:t>
            </a:r>
            <a:r>
              <a:rPr lang="es-ES" sz="800" dirty="0" err="1">
                <a:solidFill>
                  <a:schemeClr val="accent4">
                    <a:lumMod val="75000"/>
                  </a:schemeClr>
                </a:solidFill>
              </a:rPr>
              <a:t>calculaEdad</a:t>
            </a:r>
            <a:r>
              <a:rPr lang="es-ES" sz="800" dirty="0">
                <a:solidFill>
                  <a:schemeClr val="accent4">
                    <a:lumMod val="75000"/>
                  </a:schemeClr>
                </a:solidFill>
              </a:rPr>
              <a:t>. ○ El evento debe de ejecutarse en un BEFORE INSERT. ○ Cada vez que se inserta un registro en la tabla PERSONA, el </a:t>
            </a:r>
            <a:r>
              <a:rPr lang="es-ES" sz="800" dirty="0" err="1">
                <a:solidFill>
                  <a:schemeClr val="accent4">
                    <a:lumMod val="75000"/>
                  </a:schemeClr>
                </a:solidFill>
              </a:rPr>
              <a:t>trigger</a:t>
            </a:r>
            <a:r>
              <a:rPr lang="es-ES" sz="800" dirty="0">
                <a:solidFill>
                  <a:schemeClr val="accent4">
                    <a:lumMod val="75000"/>
                  </a:schemeClr>
                </a:solidFill>
              </a:rPr>
              <a:t> debe de calcular la edad en función a la fecha de nacimiento. </a:t>
            </a:r>
          </a:p>
        </p:txBody>
      </p:sp>
      <p:sp>
        <p:nvSpPr>
          <p:cNvPr id="3" name="Rectangle 1">
            <a:extLst>
              <a:ext uri="{FF2B5EF4-FFF2-40B4-BE49-F238E27FC236}">
                <a16:creationId xmlns:a16="http://schemas.microsoft.com/office/drawing/2014/main" id="{1BDA7DCE-1CA1-446C-B3D2-5086E6B278A9}"/>
              </a:ext>
            </a:extLst>
          </p:cNvPr>
          <p:cNvSpPr>
            <a:spLocks noChangeArrowheads="1"/>
          </p:cNvSpPr>
          <p:nvPr/>
        </p:nvSpPr>
        <p:spPr bwMode="auto">
          <a:xfrm>
            <a:off x="2382583" y="1063490"/>
            <a:ext cx="5110694" cy="229293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err="1">
                <a:ln>
                  <a:noFill/>
                </a:ln>
                <a:solidFill>
                  <a:srgbClr val="CC7832"/>
                </a:solidFill>
                <a:effectLst/>
                <a:latin typeface="Arial Unicode MS"/>
              </a:rPr>
              <a:t>create</a:t>
            </a: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err="1">
                <a:ln>
                  <a:noFill/>
                </a:ln>
                <a:solidFill>
                  <a:srgbClr val="CC7832"/>
                </a:solidFill>
                <a:effectLst/>
                <a:latin typeface="Arial Unicode MS"/>
              </a:rPr>
              <a:t>or</a:t>
            </a: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err="1">
                <a:ln>
                  <a:noFill/>
                </a:ln>
                <a:solidFill>
                  <a:srgbClr val="CC7832"/>
                </a:solidFill>
                <a:effectLst/>
                <a:latin typeface="Arial Unicode MS"/>
              </a:rPr>
              <a:t>replace</a:t>
            </a: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err="1">
                <a:ln>
                  <a:noFill/>
                </a:ln>
                <a:solidFill>
                  <a:srgbClr val="CC7832"/>
                </a:solidFill>
                <a:effectLst/>
                <a:latin typeface="Arial Unicode MS"/>
              </a:rPr>
              <a:t>trigger</a:t>
            </a: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err="1">
                <a:ln>
                  <a:noFill/>
                </a:ln>
                <a:solidFill>
                  <a:srgbClr val="A9B7C6"/>
                </a:solidFill>
                <a:effectLst/>
                <a:latin typeface="Arial Unicode MS"/>
              </a:rPr>
              <a:t>CalcularEdad</a:t>
            </a:r>
            <a:br>
              <a:rPr kumimoji="0" lang="es-ES" altLang="es-ES" sz="1100" b="0" i="0" u="none" strike="noStrike" cap="none" normalizeH="0" baseline="0" dirty="0">
                <a:ln>
                  <a:noFill/>
                </a:ln>
                <a:solidFill>
                  <a:srgbClr val="A9B7C6"/>
                </a:solidFill>
                <a:effectLst/>
                <a:latin typeface="Arial Unicode MS"/>
              </a:rPr>
            </a:br>
            <a:r>
              <a:rPr kumimoji="0" lang="es-ES" altLang="es-ES" sz="1100" b="0" i="0" u="none" strike="noStrike" cap="none" normalizeH="0" baseline="0" dirty="0">
                <a:ln>
                  <a:noFill/>
                </a:ln>
                <a:solidFill>
                  <a:srgbClr val="A9B7C6"/>
                </a:solidFill>
                <a:effectLst/>
                <a:latin typeface="Arial Unicode MS"/>
              </a:rPr>
              <a:t>    </a:t>
            </a:r>
            <a:r>
              <a:rPr kumimoji="0" lang="es-ES" altLang="es-ES" sz="1100" b="0" i="0" u="none" strike="noStrike" cap="none" normalizeH="0" baseline="0" dirty="0" err="1">
                <a:ln>
                  <a:noFill/>
                </a:ln>
                <a:solidFill>
                  <a:srgbClr val="CC7832"/>
                </a:solidFill>
                <a:effectLst/>
                <a:latin typeface="Arial Unicode MS"/>
              </a:rPr>
              <a:t>before</a:t>
            </a: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err="1">
                <a:ln>
                  <a:noFill/>
                </a:ln>
                <a:solidFill>
                  <a:srgbClr val="CC7832"/>
                </a:solidFill>
                <a:effectLst/>
                <a:latin typeface="Arial Unicode MS"/>
              </a:rPr>
              <a:t>insert</a:t>
            </a:r>
            <a:br>
              <a:rPr kumimoji="0" lang="es-ES" altLang="es-ES" sz="1100" b="0" i="0" u="none" strike="noStrike" cap="none" normalizeH="0" baseline="0" dirty="0">
                <a:ln>
                  <a:noFill/>
                </a:ln>
                <a:solidFill>
                  <a:srgbClr val="CC7832"/>
                </a:solidFill>
                <a:effectLst/>
                <a:latin typeface="Arial Unicode MS"/>
              </a:rPr>
            </a:b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err="1">
                <a:ln>
                  <a:noFill/>
                </a:ln>
                <a:solidFill>
                  <a:srgbClr val="CC7832"/>
                </a:solidFill>
                <a:effectLst/>
                <a:latin typeface="Arial Unicode MS"/>
              </a:rPr>
              <a:t>on</a:t>
            </a: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a:ln>
                  <a:noFill/>
                </a:ln>
                <a:solidFill>
                  <a:srgbClr val="A9B7C6"/>
                </a:solidFill>
                <a:effectLst/>
                <a:latin typeface="Arial Unicode MS"/>
              </a:rPr>
              <a:t>persona</a:t>
            </a:r>
            <a:br>
              <a:rPr kumimoji="0" lang="es-ES" altLang="es-ES" sz="1100" b="0" i="0" u="none" strike="noStrike" cap="none" normalizeH="0" baseline="0" dirty="0">
                <a:ln>
                  <a:noFill/>
                </a:ln>
                <a:solidFill>
                  <a:srgbClr val="A9B7C6"/>
                </a:solidFill>
                <a:effectLst/>
                <a:latin typeface="Arial Unicode MS"/>
              </a:rPr>
            </a:br>
            <a:r>
              <a:rPr kumimoji="0" lang="es-ES" altLang="es-ES" sz="1100" b="0" i="0" u="none" strike="noStrike" cap="none" normalizeH="0" baseline="0" dirty="0">
                <a:ln>
                  <a:noFill/>
                </a:ln>
                <a:solidFill>
                  <a:srgbClr val="A9B7C6"/>
                </a:solidFill>
                <a:effectLst/>
                <a:latin typeface="Arial Unicode MS"/>
              </a:rPr>
              <a:t>    </a:t>
            </a:r>
            <a:r>
              <a:rPr kumimoji="0" lang="es-ES" altLang="es-ES" sz="1100" b="0" i="0" u="none" strike="noStrike" cap="none" normalizeH="0" baseline="0" dirty="0" err="1">
                <a:ln>
                  <a:noFill/>
                </a:ln>
                <a:solidFill>
                  <a:srgbClr val="CC7832"/>
                </a:solidFill>
                <a:effectLst/>
                <a:latin typeface="Arial Unicode MS"/>
              </a:rPr>
              <a:t>for</a:t>
            </a: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err="1">
                <a:ln>
                  <a:noFill/>
                </a:ln>
                <a:solidFill>
                  <a:srgbClr val="CC7832"/>
                </a:solidFill>
                <a:effectLst/>
                <a:latin typeface="Arial Unicode MS"/>
              </a:rPr>
              <a:t>each</a:t>
            </a: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err="1">
                <a:ln>
                  <a:noFill/>
                </a:ln>
                <a:solidFill>
                  <a:srgbClr val="CC7832"/>
                </a:solidFill>
                <a:effectLst/>
                <a:latin typeface="Arial Unicode MS"/>
              </a:rPr>
              <a:t>row</a:t>
            </a:r>
            <a:br>
              <a:rPr kumimoji="0" lang="es-ES" altLang="es-ES" sz="1100" b="0" i="0" u="none" strike="noStrike" cap="none" normalizeH="0" baseline="0" dirty="0">
                <a:ln>
                  <a:noFill/>
                </a:ln>
                <a:solidFill>
                  <a:srgbClr val="CC7832"/>
                </a:solidFill>
                <a:effectLst/>
                <a:latin typeface="Arial Unicode MS"/>
              </a:rPr>
            </a:b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err="1">
                <a:ln>
                  <a:noFill/>
                </a:ln>
                <a:solidFill>
                  <a:srgbClr val="CC7832"/>
                </a:solidFill>
                <a:effectLst/>
                <a:latin typeface="Arial Unicode MS"/>
              </a:rPr>
              <a:t>begin</a:t>
            </a:r>
            <a:br>
              <a:rPr kumimoji="0" lang="es-ES" altLang="es-ES" sz="1100" b="0" i="0" u="none" strike="noStrike" cap="none" normalizeH="0" baseline="0" dirty="0">
                <a:ln>
                  <a:noFill/>
                </a:ln>
                <a:solidFill>
                  <a:srgbClr val="CC7832"/>
                </a:solidFill>
                <a:effectLst/>
                <a:latin typeface="Arial Unicode MS"/>
              </a:rPr>
            </a:br>
            <a:r>
              <a:rPr kumimoji="0" lang="es-ES" altLang="es-ES" sz="1100" b="0" i="0" u="none" strike="noStrike" cap="none" normalizeH="0" baseline="0" dirty="0">
                <a:ln>
                  <a:noFill/>
                </a:ln>
                <a:solidFill>
                  <a:srgbClr val="CC7832"/>
                </a:solidFill>
                <a:effectLst/>
                <a:latin typeface="Arial Unicode MS"/>
              </a:rPr>
              <a:t>        set </a:t>
            </a:r>
            <a:r>
              <a:rPr kumimoji="0" lang="es-ES" altLang="es-ES" sz="1100" b="0" i="0" u="none" strike="noStrike" cap="none" normalizeH="0" baseline="0" dirty="0" err="1">
                <a:ln>
                  <a:noFill/>
                </a:ln>
                <a:solidFill>
                  <a:srgbClr val="A9B7C6"/>
                </a:solidFill>
                <a:effectLst/>
                <a:latin typeface="Arial Unicode MS"/>
              </a:rPr>
              <a:t>new.</a:t>
            </a:r>
            <a:r>
              <a:rPr kumimoji="0" lang="es-ES" altLang="es-ES" sz="1100" b="0" i="0" u="none" strike="noStrike" cap="none" normalizeH="0" baseline="0" dirty="0" err="1">
                <a:ln>
                  <a:noFill/>
                </a:ln>
                <a:solidFill>
                  <a:srgbClr val="9876AA"/>
                </a:solidFill>
                <a:effectLst/>
                <a:latin typeface="Arial Unicode MS"/>
              </a:rPr>
              <a:t>edad</a:t>
            </a:r>
            <a:r>
              <a:rPr kumimoji="0" lang="es-ES" altLang="es-ES" sz="1100" b="0" i="0" u="none" strike="noStrike" cap="none" normalizeH="0" baseline="0" dirty="0">
                <a:ln>
                  <a:noFill/>
                </a:ln>
                <a:solidFill>
                  <a:srgbClr val="A9B7C6"/>
                </a:solidFill>
                <a:effectLst/>
                <a:latin typeface="Arial Unicode MS"/>
              </a:rPr>
              <a:t>= </a:t>
            </a:r>
            <a:r>
              <a:rPr kumimoji="0" lang="es-ES" altLang="es-ES" sz="1100" b="0" i="1" u="none" strike="noStrike" cap="none" normalizeH="0" baseline="0" dirty="0" err="1">
                <a:ln>
                  <a:noFill/>
                </a:ln>
                <a:solidFill>
                  <a:srgbClr val="FFC66D"/>
                </a:solidFill>
                <a:effectLst/>
                <a:latin typeface="Arial Unicode MS"/>
              </a:rPr>
              <a:t>timestampdiff</a:t>
            </a:r>
            <a:r>
              <a:rPr kumimoji="0" lang="es-ES" altLang="es-ES" sz="1100" b="0" i="0" u="none" strike="noStrike" cap="none" normalizeH="0" baseline="0" dirty="0">
                <a:ln>
                  <a:noFill/>
                </a:ln>
                <a:solidFill>
                  <a:srgbClr val="A9B7C6"/>
                </a:solidFill>
                <a:effectLst/>
                <a:latin typeface="Arial Unicode MS"/>
              </a:rPr>
              <a:t>(</a:t>
            </a:r>
            <a:r>
              <a:rPr kumimoji="0" lang="es-ES" altLang="es-ES" sz="1100" b="0" i="0" u="none" strike="noStrike" cap="none" normalizeH="0" baseline="0" dirty="0" err="1">
                <a:ln>
                  <a:noFill/>
                </a:ln>
                <a:solidFill>
                  <a:srgbClr val="CC7832"/>
                </a:solidFill>
                <a:effectLst/>
                <a:latin typeface="Arial Unicode MS"/>
              </a:rPr>
              <a:t>year</a:t>
            </a: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err="1">
                <a:ln>
                  <a:noFill/>
                </a:ln>
                <a:solidFill>
                  <a:srgbClr val="A9B7C6"/>
                </a:solidFill>
                <a:effectLst/>
                <a:latin typeface="Arial Unicode MS"/>
              </a:rPr>
              <a:t>new.</a:t>
            </a:r>
            <a:r>
              <a:rPr kumimoji="0" lang="es-ES" altLang="es-ES" sz="1100" b="0" i="0" u="none" strike="noStrike" cap="none" normalizeH="0" baseline="0" dirty="0" err="1">
                <a:ln>
                  <a:noFill/>
                </a:ln>
                <a:solidFill>
                  <a:srgbClr val="9876AA"/>
                </a:solidFill>
                <a:effectLst/>
                <a:latin typeface="Arial Unicode MS"/>
              </a:rPr>
              <a:t>fecah_nac</a:t>
            </a:r>
            <a:r>
              <a:rPr kumimoji="0" lang="es-ES" altLang="es-ES" sz="1100" b="0" i="0" u="none" strike="noStrike" cap="none" normalizeH="0" baseline="0" dirty="0" err="1">
                <a:ln>
                  <a:noFill/>
                </a:ln>
                <a:solidFill>
                  <a:srgbClr val="CC7832"/>
                </a:solidFill>
                <a:effectLst/>
                <a:latin typeface="Arial Unicode MS"/>
              </a:rPr>
              <a:t>,</a:t>
            </a:r>
            <a:r>
              <a:rPr kumimoji="0" lang="es-ES" altLang="es-ES" sz="1100" b="0" i="1" u="none" strike="noStrike" cap="none" normalizeH="0" baseline="0" dirty="0" err="1">
                <a:ln>
                  <a:noFill/>
                </a:ln>
                <a:solidFill>
                  <a:srgbClr val="FFC66D"/>
                </a:solidFill>
                <a:effectLst/>
                <a:latin typeface="Arial Unicode MS"/>
              </a:rPr>
              <a:t>curdate</a:t>
            </a:r>
            <a:r>
              <a:rPr kumimoji="0" lang="es-ES" altLang="es-ES" sz="1100" b="0" i="0" u="none" strike="noStrike" cap="none" normalizeH="0" baseline="0" dirty="0">
                <a:ln>
                  <a:noFill/>
                </a:ln>
                <a:solidFill>
                  <a:srgbClr val="A9B7C6"/>
                </a:solidFill>
                <a:effectLst/>
                <a:latin typeface="Arial Unicode MS"/>
              </a:rPr>
              <a:t>())</a:t>
            </a:r>
            <a:r>
              <a:rPr kumimoji="0" lang="es-ES" altLang="es-ES" sz="1100" b="0" i="0" u="none" strike="noStrike" cap="none" normalizeH="0" baseline="0" dirty="0">
                <a:ln>
                  <a:noFill/>
                </a:ln>
                <a:solidFill>
                  <a:srgbClr val="CC7832"/>
                </a:solidFill>
                <a:effectLst/>
                <a:latin typeface="Arial Unicode MS"/>
              </a:rPr>
              <a:t>;</a:t>
            </a:r>
            <a:br>
              <a:rPr kumimoji="0" lang="es-ES" altLang="es-ES" sz="1100" b="0" i="0" u="none" strike="noStrike" cap="none" normalizeH="0" baseline="0" dirty="0">
                <a:ln>
                  <a:noFill/>
                </a:ln>
                <a:solidFill>
                  <a:srgbClr val="CC7832"/>
                </a:solidFill>
                <a:effectLst/>
                <a:latin typeface="Arial Unicode MS"/>
              </a:rPr>
            </a:br>
            <a:br>
              <a:rPr kumimoji="0" lang="es-ES" altLang="es-ES" sz="1100" b="0" i="0" u="none" strike="noStrike" cap="none" normalizeH="0" baseline="0" dirty="0">
                <a:ln>
                  <a:noFill/>
                </a:ln>
                <a:solidFill>
                  <a:srgbClr val="CC7832"/>
                </a:solidFill>
                <a:effectLst/>
                <a:latin typeface="Arial Unicode MS"/>
              </a:rPr>
            </a:b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err="1">
                <a:ln>
                  <a:noFill/>
                </a:ln>
                <a:solidFill>
                  <a:srgbClr val="CC7832"/>
                </a:solidFill>
                <a:effectLst/>
                <a:latin typeface="Arial Unicode MS"/>
              </a:rPr>
              <a:t>end</a:t>
            </a:r>
            <a:r>
              <a:rPr kumimoji="0" lang="es-ES" altLang="es-ES" sz="1100" b="0" i="0" u="none" strike="noStrike" cap="none" normalizeH="0" baseline="0" dirty="0">
                <a:ln>
                  <a:noFill/>
                </a:ln>
                <a:solidFill>
                  <a:srgbClr val="CC7832"/>
                </a:solidFill>
                <a:effectLst/>
                <a:latin typeface="Arial Unicode MS"/>
              </a:rPr>
              <a:t>;</a:t>
            </a:r>
            <a:br>
              <a:rPr kumimoji="0" lang="es-ES" altLang="es-ES" sz="1100" b="0" i="0" u="none" strike="noStrike" cap="none" normalizeH="0" baseline="0" dirty="0">
                <a:ln>
                  <a:noFill/>
                </a:ln>
                <a:solidFill>
                  <a:srgbClr val="CC7832"/>
                </a:solidFill>
                <a:effectLst/>
                <a:latin typeface="Arial Unicode MS"/>
              </a:rPr>
            </a:br>
            <a:br>
              <a:rPr kumimoji="0" lang="es-ES" altLang="es-ES" sz="1100" b="0" i="0" u="none" strike="noStrike" cap="none" normalizeH="0" baseline="0" dirty="0">
                <a:ln>
                  <a:noFill/>
                </a:ln>
                <a:solidFill>
                  <a:srgbClr val="CC7832"/>
                </a:solidFill>
                <a:effectLst/>
                <a:latin typeface="Arial Unicode MS"/>
              </a:rPr>
            </a:br>
            <a:r>
              <a:rPr kumimoji="0" lang="es-ES" altLang="es-ES" sz="1100" b="0" i="0" u="none" strike="noStrike" cap="none" normalizeH="0" baseline="0" dirty="0" err="1">
                <a:ln>
                  <a:noFill/>
                </a:ln>
                <a:solidFill>
                  <a:srgbClr val="CC7832"/>
                </a:solidFill>
                <a:effectLst/>
                <a:latin typeface="Arial Unicode MS"/>
              </a:rPr>
              <a:t>insert</a:t>
            </a: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err="1">
                <a:ln>
                  <a:noFill/>
                </a:ln>
                <a:solidFill>
                  <a:srgbClr val="CC7832"/>
                </a:solidFill>
                <a:effectLst/>
                <a:latin typeface="Arial Unicode MS"/>
              </a:rPr>
              <a:t>into</a:t>
            </a: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a:ln>
                  <a:noFill/>
                </a:ln>
                <a:solidFill>
                  <a:srgbClr val="A9B7C6"/>
                </a:solidFill>
                <a:effectLst/>
                <a:latin typeface="Arial Unicode MS"/>
              </a:rPr>
              <a:t>persona(</a:t>
            </a:r>
            <a:r>
              <a:rPr kumimoji="0" lang="es-ES" altLang="es-ES" sz="1100" b="0" i="0" u="none" strike="noStrike" cap="none" normalizeH="0" baseline="0" dirty="0">
                <a:ln>
                  <a:noFill/>
                </a:ln>
                <a:solidFill>
                  <a:srgbClr val="9876AA"/>
                </a:solidFill>
                <a:effectLst/>
                <a:latin typeface="Arial Unicode MS"/>
              </a:rPr>
              <a:t>nombre</a:t>
            </a: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a:ln>
                  <a:noFill/>
                </a:ln>
                <a:solidFill>
                  <a:srgbClr val="9876AA"/>
                </a:solidFill>
                <a:effectLst/>
                <a:latin typeface="Arial Unicode MS"/>
              </a:rPr>
              <a:t>apellidos</a:t>
            </a: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err="1">
                <a:ln>
                  <a:noFill/>
                </a:ln>
                <a:solidFill>
                  <a:srgbClr val="9876AA"/>
                </a:solidFill>
                <a:effectLst/>
                <a:latin typeface="Arial Unicode MS"/>
              </a:rPr>
              <a:t>fecah_nac</a:t>
            </a: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a:ln>
                  <a:noFill/>
                </a:ln>
                <a:solidFill>
                  <a:srgbClr val="9876AA"/>
                </a:solidFill>
                <a:effectLst/>
                <a:latin typeface="Arial Unicode MS"/>
              </a:rPr>
              <a:t>email</a:t>
            </a: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err="1">
                <a:ln>
                  <a:noFill/>
                </a:ln>
                <a:solidFill>
                  <a:srgbClr val="9876AA"/>
                </a:solidFill>
                <a:effectLst/>
                <a:latin typeface="Arial Unicode MS"/>
              </a:rPr>
              <a:t>id_dep</a:t>
            </a: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err="1">
                <a:ln>
                  <a:noFill/>
                </a:ln>
                <a:solidFill>
                  <a:srgbClr val="9876AA"/>
                </a:solidFill>
                <a:effectLst/>
                <a:latin typeface="Arial Unicode MS"/>
              </a:rPr>
              <a:t>id_prov</a:t>
            </a: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a:ln>
                  <a:noFill/>
                </a:ln>
                <a:solidFill>
                  <a:srgbClr val="9876AA"/>
                </a:solidFill>
                <a:effectLst/>
                <a:latin typeface="Arial Unicode MS"/>
              </a:rPr>
              <a:t>sexo</a:t>
            </a:r>
            <a:r>
              <a:rPr kumimoji="0" lang="es-ES" altLang="es-ES" sz="1100" b="0" i="0" u="none" strike="noStrike" cap="none" normalizeH="0" baseline="0" dirty="0">
                <a:ln>
                  <a:noFill/>
                </a:ln>
                <a:solidFill>
                  <a:srgbClr val="A9B7C6"/>
                </a:solidFill>
                <a:effectLst/>
                <a:latin typeface="Arial Unicode MS"/>
              </a:rPr>
              <a:t>)</a:t>
            </a:r>
            <a:br>
              <a:rPr kumimoji="0" lang="es-ES" altLang="es-ES" sz="1100" b="0" i="0" u="none" strike="noStrike" cap="none" normalizeH="0" baseline="0" dirty="0">
                <a:ln>
                  <a:noFill/>
                </a:ln>
                <a:solidFill>
                  <a:srgbClr val="A9B7C6"/>
                </a:solidFill>
                <a:effectLst/>
                <a:latin typeface="Arial Unicode MS"/>
              </a:rPr>
            </a:br>
            <a:r>
              <a:rPr kumimoji="0" lang="es-ES" altLang="es-ES" sz="1100" b="0" i="0" u="none" strike="noStrike" cap="none" normalizeH="0" baseline="0" dirty="0" err="1">
                <a:ln>
                  <a:noFill/>
                </a:ln>
                <a:solidFill>
                  <a:srgbClr val="CC7832"/>
                </a:solidFill>
                <a:effectLst/>
                <a:latin typeface="Arial Unicode MS"/>
              </a:rPr>
              <a:t>values</a:t>
            </a: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a:ln>
                  <a:noFill/>
                </a:ln>
                <a:solidFill>
                  <a:srgbClr val="A9B7C6"/>
                </a:solidFill>
                <a:effectLst/>
                <a:latin typeface="Arial Unicode MS"/>
              </a:rPr>
              <a:t>(</a:t>
            </a:r>
            <a:r>
              <a:rPr kumimoji="0" lang="es-ES" altLang="es-ES" sz="1100" b="0" i="0" u="none" strike="noStrike" cap="none" normalizeH="0" baseline="0" dirty="0">
                <a:ln>
                  <a:noFill/>
                </a:ln>
                <a:solidFill>
                  <a:srgbClr val="6A8759"/>
                </a:solidFill>
                <a:effectLst/>
                <a:latin typeface="Arial Unicode MS"/>
              </a:rPr>
              <a:t>‘jhon’</a:t>
            </a:r>
            <a:r>
              <a:rPr kumimoji="0" lang="es-ES" altLang="es-ES" sz="1100" b="0" i="0" u="none" strike="noStrike" cap="none" normalizeH="0" baseline="0" dirty="0">
                <a:ln>
                  <a:noFill/>
                </a:ln>
                <a:solidFill>
                  <a:srgbClr val="CC7832"/>
                </a:solidFill>
                <a:effectLst/>
                <a:latin typeface="Arial Unicode MS"/>
              </a:rPr>
              <a:t>,</a:t>
            </a:r>
            <a:r>
              <a:rPr kumimoji="0" lang="es-ES" altLang="es-ES" sz="1100" b="0" i="0" u="none" strike="noStrike" cap="none" normalizeH="0" baseline="0" dirty="0">
                <a:ln>
                  <a:noFill/>
                </a:ln>
                <a:solidFill>
                  <a:srgbClr val="6A8759"/>
                </a:solidFill>
                <a:effectLst/>
                <a:latin typeface="Arial Unicode MS"/>
              </a:rPr>
              <a:t>’Apaza'</a:t>
            </a:r>
            <a:r>
              <a:rPr kumimoji="0" lang="es-ES" altLang="es-ES" sz="1100" b="0" i="0" u="none" strike="noStrike" cap="none" normalizeH="0" baseline="0" dirty="0">
                <a:ln>
                  <a:noFill/>
                </a:ln>
                <a:solidFill>
                  <a:srgbClr val="CC7832"/>
                </a:solidFill>
                <a:effectLst/>
                <a:latin typeface="Arial Unicode MS"/>
              </a:rPr>
              <a:t>,</a:t>
            </a:r>
            <a:r>
              <a:rPr kumimoji="0" lang="es-ES" altLang="es-ES" sz="1100" b="0" i="0" u="none" strike="noStrike" cap="none" normalizeH="0" baseline="0" dirty="0">
                <a:ln>
                  <a:noFill/>
                </a:ln>
                <a:solidFill>
                  <a:srgbClr val="6A8759"/>
                </a:solidFill>
                <a:effectLst/>
                <a:latin typeface="Arial Unicode MS"/>
              </a:rPr>
              <a:t>’2001-06-26'</a:t>
            </a:r>
            <a:r>
              <a:rPr kumimoji="0" lang="es-ES" altLang="es-ES" sz="1100" b="0" i="0" u="none" strike="noStrike" cap="none" normalizeH="0" baseline="0" dirty="0">
                <a:ln>
                  <a:noFill/>
                </a:ln>
                <a:solidFill>
                  <a:srgbClr val="CC7832"/>
                </a:solidFill>
                <a:effectLst/>
                <a:latin typeface="Arial Unicode MS"/>
              </a:rPr>
              <a:t>,</a:t>
            </a:r>
            <a:r>
              <a:rPr kumimoji="0" lang="es-ES" altLang="es-ES" sz="1100" b="0" i="0" u="none" strike="noStrike" cap="none" normalizeH="0" baseline="0" dirty="0">
                <a:ln>
                  <a:noFill/>
                </a:ln>
                <a:solidFill>
                  <a:srgbClr val="6A8759"/>
                </a:solidFill>
                <a:effectLst/>
                <a:latin typeface="Arial Unicode MS"/>
              </a:rPr>
              <a:t>'LuisAlvarez@gmail.com'</a:t>
            </a:r>
            <a:r>
              <a:rPr kumimoji="0" lang="es-ES" altLang="es-ES" sz="1100" b="0" i="0" u="none" strike="noStrike" cap="none" normalizeH="0" baseline="0" dirty="0">
                <a:ln>
                  <a:noFill/>
                </a:ln>
                <a:solidFill>
                  <a:srgbClr val="CC7832"/>
                </a:solidFill>
                <a:effectLst/>
                <a:latin typeface="Arial Unicode MS"/>
              </a:rPr>
              <a:t>,</a:t>
            </a:r>
            <a:r>
              <a:rPr kumimoji="0" lang="es-ES" altLang="es-ES" sz="1100" b="0" i="0" u="none" strike="noStrike" cap="none" normalizeH="0" baseline="0" dirty="0">
                <a:ln>
                  <a:noFill/>
                </a:ln>
                <a:solidFill>
                  <a:srgbClr val="6897BB"/>
                </a:solidFill>
                <a:effectLst/>
                <a:latin typeface="Arial Unicode MS"/>
              </a:rPr>
              <a:t>2</a:t>
            </a:r>
            <a:r>
              <a:rPr kumimoji="0" lang="es-ES" altLang="es-ES" sz="1100" b="0" i="0" u="none" strike="noStrike" cap="none" normalizeH="0" baseline="0" dirty="0">
                <a:ln>
                  <a:noFill/>
                </a:ln>
                <a:solidFill>
                  <a:srgbClr val="CC7832"/>
                </a:solidFill>
                <a:effectLst/>
                <a:latin typeface="Arial Unicode MS"/>
              </a:rPr>
              <a:t>,</a:t>
            </a:r>
            <a:r>
              <a:rPr kumimoji="0" lang="es-ES" altLang="es-ES" sz="1100" b="0" i="0" u="none" strike="noStrike" cap="none" normalizeH="0" baseline="0" dirty="0">
                <a:ln>
                  <a:noFill/>
                </a:ln>
                <a:solidFill>
                  <a:srgbClr val="6897BB"/>
                </a:solidFill>
                <a:effectLst/>
                <a:latin typeface="Arial Unicode MS"/>
              </a:rPr>
              <a:t>2</a:t>
            </a:r>
            <a:r>
              <a:rPr kumimoji="0" lang="es-ES" altLang="es-ES" sz="1100" b="0" i="0" u="none" strike="noStrike" cap="none" normalizeH="0" baseline="0" dirty="0">
                <a:ln>
                  <a:noFill/>
                </a:ln>
                <a:solidFill>
                  <a:srgbClr val="CC7832"/>
                </a:solidFill>
                <a:effectLst/>
                <a:latin typeface="Arial Unicode MS"/>
              </a:rPr>
              <a:t>,</a:t>
            </a:r>
            <a:r>
              <a:rPr kumimoji="0" lang="es-ES" altLang="es-ES" sz="1100" b="0" i="0" u="none" strike="noStrike" cap="none" normalizeH="0" baseline="0" dirty="0">
                <a:ln>
                  <a:noFill/>
                </a:ln>
                <a:solidFill>
                  <a:srgbClr val="6A8759"/>
                </a:solidFill>
                <a:effectLst/>
                <a:latin typeface="Arial Unicode MS"/>
              </a:rPr>
              <a:t>'M'</a:t>
            </a:r>
            <a:r>
              <a:rPr kumimoji="0" lang="es-ES" altLang="es-ES" sz="1100" b="0" i="0" u="none" strike="noStrike" cap="none" normalizeH="0" baseline="0" dirty="0">
                <a:ln>
                  <a:noFill/>
                </a:ln>
                <a:solidFill>
                  <a:srgbClr val="A9B7C6"/>
                </a:solidFill>
                <a:effectLst/>
                <a:latin typeface="Arial Unicode MS"/>
              </a:rPr>
              <a:t>)</a:t>
            </a:r>
            <a:r>
              <a:rPr kumimoji="0" lang="es-ES" altLang="es-ES" sz="1100" b="0" i="0" u="none" strike="noStrike" cap="none" normalizeH="0" baseline="0" dirty="0">
                <a:ln>
                  <a:noFill/>
                </a:ln>
                <a:solidFill>
                  <a:srgbClr val="CC7832"/>
                </a:solidFill>
                <a:effectLst/>
                <a:latin typeface="Arial Unicode MS"/>
              </a:rPr>
              <a:t>;</a:t>
            </a:r>
            <a:br>
              <a:rPr kumimoji="0" lang="es-ES" altLang="es-ES" sz="1100" b="0" i="0" u="none" strike="noStrike" cap="none" normalizeH="0" baseline="0" dirty="0">
                <a:ln>
                  <a:noFill/>
                </a:ln>
                <a:solidFill>
                  <a:srgbClr val="CC7832"/>
                </a:solidFill>
                <a:effectLst/>
                <a:latin typeface="Arial Unicode MS"/>
              </a:rPr>
            </a:br>
            <a:br>
              <a:rPr kumimoji="0" lang="es-ES" altLang="es-ES" sz="1100" b="0" i="0" u="none" strike="noStrike" cap="none" normalizeH="0" baseline="0" dirty="0">
                <a:ln>
                  <a:noFill/>
                </a:ln>
                <a:solidFill>
                  <a:srgbClr val="CC7832"/>
                </a:solidFill>
                <a:effectLst/>
                <a:latin typeface="Arial Unicode MS"/>
              </a:rPr>
            </a:br>
            <a:r>
              <a:rPr kumimoji="0" lang="es-ES" altLang="es-ES" sz="1100" b="0" i="0" u="none" strike="noStrike" cap="none" normalizeH="0" baseline="0" dirty="0" err="1">
                <a:ln>
                  <a:noFill/>
                </a:ln>
                <a:solidFill>
                  <a:srgbClr val="CC7832"/>
                </a:solidFill>
                <a:effectLst/>
                <a:latin typeface="Arial Unicode MS"/>
              </a:rPr>
              <a:t>select</a:t>
            </a: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a:ln>
                  <a:noFill/>
                </a:ln>
                <a:solidFill>
                  <a:srgbClr val="FFC66D"/>
                </a:solidFill>
                <a:effectLst/>
                <a:latin typeface="Arial Unicode MS"/>
              </a:rPr>
              <a:t>* </a:t>
            </a:r>
            <a:r>
              <a:rPr kumimoji="0" lang="es-ES" altLang="es-ES" sz="1100" b="0" i="0" u="none" strike="noStrike" cap="none" normalizeH="0" baseline="0" dirty="0" err="1">
                <a:ln>
                  <a:noFill/>
                </a:ln>
                <a:solidFill>
                  <a:srgbClr val="CC7832"/>
                </a:solidFill>
                <a:effectLst/>
                <a:latin typeface="Arial Unicode MS"/>
              </a:rPr>
              <a:t>from</a:t>
            </a:r>
            <a:r>
              <a:rPr kumimoji="0" lang="es-ES" altLang="es-ES" sz="1100" b="0" i="0" u="none" strike="noStrike" cap="none" normalizeH="0" baseline="0" dirty="0">
                <a:ln>
                  <a:noFill/>
                </a:ln>
                <a:solidFill>
                  <a:srgbClr val="CC7832"/>
                </a:solidFill>
                <a:effectLst/>
                <a:latin typeface="Arial Unicode MS"/>
              </a:rPr>
              <a:t> </a:t>
            </a:r>
            <a:r>
              <a:rPr kumimoji="0" lang="es-ES" altLang="es-ES" sz="1100" b="0" i="0" u="none" strike="noStrike" cap="none" normalizeH="0" baseline="0" dirty="0">
                <a:ln>
                  <a:noFill/>
                </a:ln>
                <a:solidFill>
                  <a:srgbClr val="A9B7C6"/>
                </a:solidFill>
                <a:effectLst/>
                <a:latin typeface="Arial Unicode MS"/>
              </a:rPr>
              <a:t>persona</a:t>
            </a:r>
            <a:r>
              <a:rPr kumimoji="0" lang="es-ES" altLang="es-ES" sz="1100" b="0" i="0" u="none" strike="noStrike" cap="none" normalizeH="0" baseline="0" dirty="0">
                <a:ln>
                  <a:noFill/>
                </a:ln>
                <a:solidFill>
                  <a:srgbClr val="CC7832"/>
                </a:solidFill>
                <a:effectLst/>
                <a:latin typeface="Arial Unicode MS"/>
              </a:rPr>
              <a:t>;</a:t>
            </a:r>
            <a:endParaRPr kumimoji="0" lang="es-ES" altLang="es-ES" sz="2400" b="0" i="0" u="none" strike="noStrike" cap="none" normalizeH="0" baseline="0" dirty="0">
              <a:ln>
                <a:noFill/>
              </a:ln>
              <a:solidFill>
                <a:schemeClr val="tx1"/>
              </a:solidFill>
              <a:effectLst/>
              <a:latin typeface="Arial" panose="020B0604020202020204" pitchFamily="34" charset="0"/>
            </a:endParaRPr>
          </a:p>
        </p:txBody>
      </p:sp>
      <p:pic>
        <p:nvPicPr>
          <p:cNvPr id="5" name="Imagen 4">
            <a:extLst>
              <a:ext uri="{FF2B5EF4-FFF2-40B4-BE49-F238E27FC236}">
                <a16:creationId xmlns:a16="http://schemas.microsoft.com/office/drawing/2014/main" id="{47E62FDC-06BB-452A-AAE6-E9F376904A2D}"/>
              </a:ext>
            </a:extLst>
          </p:cNvPr>
          <p:cNvPicPr>
            <a:picLocks noChangeAspect="1"/>
          </p:cNvPicPr>
          <p:nvPr/>
        </p:nvPicPr>
        <p:blipFill>
          <a:blip r:embed="rId3"/>
          <a:stretch>
            <a:fillRect/>
          </a:stretch>
        </p:blipFill>
        <p:spPr>
          <a:xfrm>
            <a:off x="311699" y="3995000"/>
            <a:ext cx="8767667" cy="261982"/>
          </a:xfrm>
          <a:prstGeom prst="rect">
            <a:avLst/>
          </a:prstGeom>
        </p:spPr>
      </p:pic>
    </p:spTree>
    <p:extLst>
      <p:ext uri="{BB962C8B-B14F-4D97-AF65-F5344CB8AC3E}">
        <p14:creationId xmlns:p14="http://schemas.microsoft.com/office/powerpoint/2010/main" val="109563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699" y="205071"/>
            <a:ext cx="8577307" cy="606600"/>
          </a:xfrm>
          <a:prstGeom prst="rect">
            <a:avLst/>
          </a:prstGeom>
        </p:spPr>
        <p:txBody>
          <a:bodyPr spcFirstLastPara="1" wrap="square" lIns="91425" tIns="91425" rIns="91425" bIns="91425" anchor="b" anchorCtr="0">
            <a:noAutofit/>
          </a:bodyPr>
          <a:lstStyle/>
          <a:p>
            <a:pPr lvl="0"/>
            <a:r>
              <a:rPr lang="es-ES" sz="2000" dirty="0"/>
              <a:t>Manejo de TRIGGERS III</a:t>
            </a:r>
            <a:endParaRPr sz="2000" dirty="0"/>
          </a:p>
        </p:txBody>
      </p:sp>
      <p:cxnSp>
        <p:nvCxnSpPr>
          <p:cNvPr id="291" name="Google Shape;291;p25"/>
          <p:cNvCxnSpPr/>
          <p:nvPr/>
        </p:nvCxnSpPr>
        <p:spPr>
          <a:xfrm>
            <a:off x="311700" y="752221"/>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32" name="Google Shape;2675;p43">
            <a:extLst>
              <a:ext uri="{FF2B5EF4-FFF2-40B4-BE49-F238E27FC236}">
                <a16:creationId xmlns:a16="http://schemas.microsoft.com/office/drawing/2014/main" id="{7A143094-0422-4395-B806-CBD27AB1519E}"/>
              </a:ext>
            </a:extLst>
          </p:cNvPr>
          <p:cNvGrpSpPr/>
          <p:nvPr/>
        </p:nvGrpSpPr>
        <p:grpSpPr>
          <a:xfrm>
            <a:off x="368407" y="279918"/>
            <a:ext cx="460933" cy="397456"/>
            <a:chOff x="851175" y="1582401"/>
            <a:chExt cx="964872" cy="964872"/>
          </a:xfrm>
        </p:grpSpPr>
        <p:sp>
          <p:nvSpPr>
            <p:cNvPr id="33" name="Google Shape;2676;p43">
              <a:extLst>
                <a:ext uri="{FF2B5EF4-FFF2-40B4-BE49-F238E27FC236}">
                  <a16:creationId xmlns:a16="http://schemas.microsoft.com/office/drawing/2014/main" id="{29DE3811-2A6C-43B6-AD71-3D47C8D82136}"/>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800">
                <a:solidFill>
                  <a:schemeClr val="tx1">
                    <a:lumMod val="95000"/>
                  </a:schemeClr>
                </a:solidFill>
              </a:endParaRPr>
            </a:p>
          </p:txBody>
        </p:sp>
        <p:sp>
          <p:nvSpPr>
            <p:cNvPr id="34" name="Google Shape;2677;p43">
              <a:extLst>
                <a:ext uri="{FF2B5EF4-FFF2-40B4-BE49-F238E27FC236}">
                  <a16:creationId xmlns:a16="http://schemas.microsoft.com/office/drawing/2014/main" id="{3099788E-29B5-4387-83BD-2EEC21F78958}"/>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s-ES" sz="1600" dirty="0">
                  <a:solidFill>
                    <a:schemeClr val="tx1">
                      <a:lumMod val="95000"/>
                    </a:schemeClr>
                  </a:solidFill>
                  <a:latin typeface="Arial Black" panose="020B0A04020102020204" pitchFamily="34" charset="0"/>
                </a:rPr>
                <a:t>14</a:t>
              </a:r>
              <a:endParaRPr sz="1600" dirty="0">
                <a:solidFill>
                  <a:schemeClr val="tx1">
                    <a:lumMod val="95000"/>
                  </a:schemeClr>
                </a:solidFill>
                <a:latin typeface="Arial Black" panose="020B0A04020102020204" pitchFamily="34" charset="0"/>
              </a:endParaRPr>
            </a:p>
          </p:txBody>
        </p:sp>
      </p:grpSp>
      <p:sp>
        <p:nvSpPr>
          <p:cNvPr id="2" name="Rectángulo 1">
            <a:extLst>
              <a:ext uri="{FF2B5EF4-FFF2-40B4-BE49-F238E27FC236}">
                <a16:creationId xmlns:a16="http://schemas.microsoft.com/office/drawing/2014/main" id="{3D7217A6-AFEC-4352-B4D0-2A0A86E94D31}"/>
              </a:ext>
            </a:extLst>
          </p:cNvPr>
          <p:cNvSpPr/>
          <p:nvPr/>
        </p:nvSpPr>
        <p:spPr>
          <a:xfrm>
            <a:off x="311699" y="886518"/>
            <a:ext cx="1915886" cy="1569660"/>
          </a:xfrm>
          <a:prstGeom prst="rect">
            <a:avLst/>
          </a:prstGeom>
        </p:spPr>
        <p:txBody>
          <a:bodyPr wrap="square">
            <a:spAutoFit/>
          </a:bodyPr>
          <a:lstStyle/>
          <a:p>
            <a:r>
              <a:rPr lang="es-ES" sz="800" dirty="0">
                <a:solidFill>
                  <a:schemeClr val="accent4">
                    <a:lumMod val="75000"/>
                  </a:schemeClr>
                </a:solidFill>
              </a:rPr>
              <a:t>○ Crear otra tabla con los mismos campos de la tabla persona(Excepto el </a:t>
            </a:r>
            <a:r>
              <a:rPr lang="es-ES" sz="800" dirty="0" err="1">
                <a:solidFill>
                  <a:schemeClr val="accent4">
                    <a:lumMod val="75000"/>
                  </a:schemeClr>
                </a:solidFill>
              </a:rPr>
              <a:t>primary</a:t>
            </a:r>
            <a:r>
              <a:rPr lang="es-ES" sz="800" dirty="0">
                <a:solidFill>
                  <a:schemeClr val="accent4">
                    <a:lumMod val="75000"/>
                  </a:schemeClr>
                </a:solidFill>
              </a:rPr>
              <a:t> </a:t>
            </a:r>
            <a:r>
              <a:rPr lang="es-ES" sz="800" dirty="0" err="1">
                <a:solidFill>
                  <a:schemeClr val="accent4">
                    <a:lumMod val="75000"/>
                  </a:schemeClr>
                </a:solidFill>
              </a:rPr>
              <a:t>key</a:t>
            </a:r>
            <a:r>
              <a:rPr lang="es-ES" sz="800" dirty="0">
                <a:solidFill>
                  <a:schemeClr val="accent4">
                    <a:lumMod val="75000"/>
                  </a:schemeClr>
                </a:solidFill>
              </a:rPr>
              <a:t> </a:t>
            </a:r>
            <a:r>
              <a:rPr lang="es-ES" sz="800" dirty="0" err="1">
                <a:solidFill>
                  <a:schemeClr val="accent4">
                    <a:lumMod val="75000"/>
                  </a:schemeClr>
                </a:solidFill>
              </a:rPr>
              <a:t>id_per</a:t>
            </a:r>
            <a:r>
              <a:rPr lang="es-ES" sz="800" dirty="0">
                <a:solidFill>
                  <a:schemeClr val="accent4">
                    <a:lumMod val="75000"/>
                  </a:schemeClr>
                </a:solidFill>
              </a:rPr>
              <a:t>). </a:t>
            </a:r>
          </a:p>
          <a:p>
            <a:r>
              <a:rPr lang="es-ES" sz="800" dirty="0">
                <a:solidFill>
                  <a:schemeClr val="accent4">
                    <a:lumMod val="75000"/>
                  </a:schemeClr>
                </a:solidFill>
              </a:rPr>
              <a:t>■ No es necesario que tenga PRIMARY KEY. </a:t>
            </a:r>
          </a:p>
          <a:p>
            <a:r>
              <a:rPr lang="es-ES" sz="800" dirty="0">
                <a:solidFill>
                  <a:schemeClr val="accent4">
                    <a:lumMod val="75000"/>
                  </a:schemeClr>
                </a:solidFill>
              </a:rPr>
              <a:t>○ Cada vez que se haga un INSERT a la tabla persona estos mismos valores deben insertarse a la tabla copia. </a:t>
            </a:r>
          </a:p>
          <a:p>
            <a:r>
              <a:rPr lang="es-ES" sz="800" dirty="0">
                <a:solidFill>
                  <a:schemeClr val="accent4">
                    <a:lumMod val="75000"/>
                  </a:schemeClr>
                </a:solidFill>
              </a:rPr>
              <a:t>○ Para resolver esto deberá de crear un </a:t>
            </a:r>
            <a:r>
              <a:rPr lang="es-ES" sz="800" dirty="0" err="1">
                <a:solidFill>
                  <a:schemeClr val="accent4">
                    <a:lumMod val="75000"/>
                  </a:schemeClr>
                </a:solidFill>
              </a:rPr>
              <a:t>trigger</a:t>
            </a:r>
            <a:r>
              <a:rPr lang="es-ES" sz="800" dirty="0">
                <a:solidFill>
                  <a:schemeClr val="accent4">
                    <a:lumMod val="75000"/>
                  </a:schemeClr>
                </a:solidFill>
              </a:rPr>
              <a:t> </a:t>
            </a:r>
            <a:r>
              <a:rPr lang="es-ES" sz="800" dirty="0" err="1">
                <a:solidFill>
                  <a:schemeClr val="accent4">
                    <a:lumMod val="75000"/>
                  </a:schemeClr>
                </a:solidFill>
              </a:rPr>
              <a:t>before</a:t>
            </a:r>
            <a:r>
              <a:rPr lang="es-ES" sz="800" dirty="0">
                <a:solidFill>
                  <a:schemeClr val="accent4">
                    <a:lumMod val="75000"/>
                  </a:schemeClr>
                </a:solidFill>
              </a:rPr>
              <a:t> </a:t>
            </a:r>
            <a:r>
              <a:rPr lang="es-ES" sz="800" dirty="0" err="1">
                <a:solidFill>
                  <a:schemeClr val="accent4">
                    <a:lumMod val="75000"/>
                  </a:schemeClr>
                </a:solidFill>
              </a:rPr>
              <a:t>insert</a:t>
            </a:r>
            <a:r>
              <a:rPr lang="es-ES" sz="800" dirty="0">
                <a:solidFill>
                  <a:schemeClr val="accent4">
                    <a:lumMod val="75000"/>
                  </a:schemeClr>
                </a:solidFill>
              </a:rPr>
              <a:t> para la tabla PERSONA</a:t>
            </a:r>
          </a:p>
        </p:txBody>
      </p:sp>
      <p:sp>
        <p:nvSpPr>
          <p:cNvPr id="3" name="Rectangle 1">
            <a:extLst>
              <a:ext uri="{FF2B5EF4-FFF2-40B4-BE49-F238E27FC236}">
                <a16:creationId xmlns:a16="http://schemas.microsoft.com/office/drawing/2014/main" id="{EAD01826-28B9-46FF-B8E7-5929742536B4}"/>
              </a:ext>
            </a:extLst>
          </p:cNvPr>
          <p:cNvSpPr>
            <a:spLocks noChangeArrowheads="1"/>
          </p:cNvSpPr>
          <p:nvPr/>
        </p:nvSpPr>
        <p:spPr bwMode="auto">
          <a:xfrm>
            <a:off x="283334" y="2471839"/>
            <a:ext cx="1859805" cy="17081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50" b="0" i="0" u="none" strike="noStrike" cap="none" normalizeH="0" baseline="0" dirty="0" err="1">
                <a:ln>
                  <a:noFill/>
                </a:ln>
                <a:solidFill>
                  <a:srgbClr val="CC7832"/>
                </a:solidFill>
                <a:effectLst/>
                <a:latin typeface="Arial Unicode MS"/>
              </a:rPr>
              <a:t>create</a:t>
            </a:r>
            <a:r>
              <a:rPr kumimoji="0" lang="es-ES" altLang="es-ES" sz="1050" b="0" i="0" u="none" strike="noStrike" cap="none" normalizeH="0" baseline="0" dirty="0">
                <a:ln>
                  <a:noFill/>
                </a:ln>
                <a:solidFill>
                  <a:srgbClr val="CC7832"/>
                </a:solidFill>
                <a:effectLst/>
                <a:latin typeface="Arial Unicode MS"/>
              </a:rPr>
              <a:t> table </a:t>
            </a:r>
            <a:r>
              <a:rPr kumimoji="0" lang="es-ES" altLang="es-ES" sz="1050" b="0" i="0" u="none" strike="noStrike" cap="none" normalizeH="0" baseline="0" dirty="0" err="1">
                <a:ln>
                  <a:noFill/>
                </a:ln>
                <a:solidFill>
                  <a:srgbClr val="A9B7C6"/>
                </a:solidFill>
                <a:effectLst/>
                <a:latin typeface="Arial Unicode MS"/>
              </a:rPr>
              <a:t>persona_copia</a:t>
            </a:r>
            <a:r>
              <a:rPr kumimoji="0" lang="es-ES" altLang="es-ES" sz="1050" b="0" i="0" u="none" strike="noStrike" cap="none" normalizeH="0" baseline="0" dirty="0">
                <a:ln>
                  <a:noFill/>
                </a:ln>
                <a:solidFill>
                  <a:srgbClr val="A9B7C6"/>
                </a:solidFill>
                <a:effectLst/>
                <a:latin typeface="Arial Unicode MS"/>
              </a:rPr>
              <a:t>(</a:t>
            </a:r>
            <a:br>
              <a:rPr kumimoji="0" lang="es-ES" altLang="es-ES" sz="1050" b="0" i="0" u="none" strike="noStrike" cap="none" normalizeH="0" baseline="0" dirty="0">
                <a:ln>
                  <a:noFill/>
                </a:ln>
                <a:solidFill>
                  <a:srgbClr val="A9B7C6"/>
                </a:solidFill>
                <a:effectLst/>
                <a:latin typeface="Arial Unicode MS"/>
              </a:rPr>
            </a:br>
            <a:r>
              <a:rPr kumimoji="0" lang="es-ES" altLang="es-ES" sz="1050" b="0" i="0" u="none" strike="noStrike" cap="none" normalizeH="0" baseline="0" dirty="0">
                <a:ln>
                  <a:noFill/>
                </a:ln>
                <a:solidFill>
                  <a:srgbClr val="A9B7C6"/>
                </a:solidFill>
                <a:effectLst/>
                <a:latin typeface="Arial Unicode MS"/>
              </a:rPr>
              <a:t>    </a:t>
            </a:r>
            <a:r>
              <a:rPr kumimoji="0" lang="es-ES" altLang="es-ES" sz="1050" b="0" i="0" u="none" strike="noStrike" cap="none" normalizeH="0" baseline="0" dirty="0">
                <a:ln>
                  <a:noFill/>
                </a:ln>
                <a:solidFill>
                  <a:srgbClr val="9876AA"/>
                </a:solidFill>
                <a:effectLst/>
                <a:latin typeface="Arial Unicode MS"/>
              </a:rPr>
              <a:t>nombre </a:t>
            </a:r>
            <a:r>
              <a:rPr kumimoji="0" lang="es-ES" altLang="es-ES" sz="1050" b="0" i="0" u="none" strike="noStrike" cap="none" normalizeH="0" baseline="0" dirty="0" err="1">
                <a:ln>
                  <a:noFill/>
                </a:ln>
                <a:solidFill>
                  <a:srgbClr val="CC7832"/>
                </a:solidFill>
                <a:effectLst/>
                <a:latin typeface="Arial Unicode MS"/>
              </a:rPr>
              <a:t>varchar</a:t>
            </a:r>
            <a:r>
              <a:rPr kumimoji="0" lang="es-ES" altLang="es-ES" sz="1050" b="0" i="0" u="none" strike="noStrike" cap="none" normalizeH="0" baseline="0" dirty="0">
                <a:ln>
                  <a:noFill/>
                </a:ln>
                <a:solidFill>
                  <a:srgbClr val="A9B7C6"/>
                </a:solidFill>
                <a:effectLst/>
                <a:latin typeface="Arial Unicode MS"/>
              </a:rPr>
              <a:t>(</a:t>
            </a:r>
            <a:r>
              <a:rPr kumimoji="0" lang="es-ES" altLang="es-ES" sz="1050" b="0" i="0" u="none" strike="noStrike" cap="none" normalizeH="0" baseline="0" dirty="0">
                <a:ln>
                  <a:noFill/>
                </a:ln>
                <a:solidFill>
                  <a:srgbClr val="6897BB"/>
                </a:solidFill>
                <a:effectLst/>
                <a:latin typeface="Arial Unicode MS"/>
              </a:rPr>
              <a:t>20</a:t>
            </a:r>
            <a:r>
              <a:rPr kumimoji="0" lang="es-ES" altLang="es-ES" sz="1050" b="0" i="0" u="none" strike="noStrike" cap="none" normalizeH="0" baseline="0" dirty="0">
                <a:ln>
                  <a:noFill/>
                </a:ln>
                <a:solidFill>
                  <a:srgbClr val="A9B7C6"/>
                </a:solidFill>
                <a:effectLst/>
                <a:latin typeface="Arial Unicode MS"/>
              </a:rPr>
              <a:t>)</a:t>
            </a:r>
            <a:r>
              <a:rPr kumimoji="0" lang="es-ES" altLang="es-ES" sz="1050" b="0" i="0" u="none" strike="noStrike" cap="none" normalizeH="0" baseline="0" dirty="0">
                <a:ln>
                  <a:noFill/>
                </a:ln>
                <a:solidFill>
                  <a:srgbClr val="CC7832"/>
                </a:solidFill>
                <a:effectLst/>
                <a:latin typeface="Arial Unicode MS"/>
              </a:rPr>
              <a:t>,</a:t>
            </a:r>
            <a:br>
              <a:rPr kumimoji="0" lang="es-ES" altLang="es-ES" sz="1050" b="0" i="0" u="none" strike="noStrike" cap="none" normalizeH="0" baseline="0" dirty="0">
                <a:ln>
                  <a:noFill/>
                </a:ln>
                <a:solidFill>
                  <a:srgbClr val="CC7832"/>
                </a:solidFill>
                <a:effectLst/>
                <a:latin typeface="Arial Unicode MS"/>
              </a:rPr>
            </a:b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a:ln>
                  <a:noFill/>
                </a:ln>
                <a:solidFill>
                  <a:srgbClr val="9876AA"/>
                </a:solidFill>
                <a:effectLst/>
                <a:latin typeface="Arial Unicode MS"/>
              </a:rPr>
              <a:t>apellidos </a:t>
            </a:r>
            <a:r>
              <a:rPr kumimoji="0" lang="es-ES" altLang="es-ES" sz="1050" b="0" i="0" u="none" strike="noStrike" cap="none" normalizeH="0" baseline="0" dirty="0" err="1">
                <a:ln>
                  <a:noFill/>
                </a:ln>
                <a:solidFill>
                  <a:srgbClr val="CC7832"/>
                </a:solidFill>
                <a:effectLst/>
                <a:latin typeface="Arial Unicode MS"/>
              </a:rPr>
              <a:t>varchar</a:t>
            </a:r>
            <a:r>
              <a:rPr kumimoji="0" lang="es-ES" altLang="es-ES" sz="1050" b="0" i="0" u="none" strike="noStrike" cap="none" normalizeH="0" baseline="0" dirty="0">
                <a:ln>
                  <a:noFill/>
                </a:ln>
                <a:solidFill>
                  <a:srgbClr val="A9B7C6"/>
                </a:solidFill>
                <a:effectLst/>
                <a:latin typeface="Arial Unicode MS"/>
              </a:rPr>
              <a:t>(</a:t>
            </a:r>
            <a:r>
              <a:rPr kumimoji="0" lang="es-ES" altLang="es-ES" sz="1050" b="0" i="0" u="none" strike="noStrike" cap="none" normalizeH="0" baseline="0" dirty="0">
                <a:ln>
                  <a:noFill/>
                </a:ln>
                <a:solidFill>
                  <a:srgbClr val="6897BB"/>
                </a:solidFill>
                <a:effectLst/>
                <a:latin typeface="Arial Unicode MS"/>
              </a:rPr>
              <a:t>50</a:t>
            </a:r>
            <a:r>
              <a:rPr kumimoji="0" lang="es-ES" altLang="es-ES" sz="1050" b="0" i="0" u="none" strike="noStrike" cap="none" normalizeH="0" baseline="0" dirty="0">
                <a:ln>
                  <a:noFill/>
                </a:ln>
                <a:solidFill>
                  <a:srgbClr val="A9B7C6"/>
                </a:solidFill>
                <a:effectLst/>
                <a:latin typeface="Arial Unicode MS"/>
              </a:rPr>
              <a:t>)</a:t>
            </a:r>
            <a:r>
              <a:rPr kumimoji="0" lang="es-ES" altLang="es-ES" sz="1050" b="0" i="0" u="none" strike="noStrike" cap="none" normalizeH="0" baseline="0" dirty="0">
                <a:ln>
                  <a:noFill/>
                </a:ln>
                <a:solidFill>
                  <a:srgbClr val="CC7832"/>
                </a:solidFill>
                <a:effectLst/>
                <a:latin typeface="Arial Unicode MS"/>
              </a:rPr>
              <a:t>,</a:t>
            </a:r>
            <a:br>
              <a:rPr kumimoji="0" lang="es-ES" altLang="es-ES" sz="1050" b="0" i="0" u="none" strike="noStrike" cap="none" normalizeH="0" baseline="0" dirty="0">
                <a:ln>
                  <a:noFill/>
                </a:ln>
                <a:solidFill>
                  <a:srgbClr val="CC7832"/>
                </a:solidFill>
                <a:effectLst/>
                <a:latin typeface="Arial Unicode MS"/>
              </a:rPr>
            </a:b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err="1">
                <a:ln>
                  <a:noFill/>
                </a:ln>
                <a:solidFill>
                  <a:srgbClr val="9876AA"/>
                </a:solidFill>
                <a:effectLst/>
                <a:latin typeface="Arial Unicode MS"/>
              </a:rPr>
              <a:t>fecah_nac</a:t>
            </a:r>
            <a:r>
              <a:rPr kumimoji="0" lang="es-ES" altLang="es-ES" sz="1050" b="0" i="0" u="none" strike="noStrike" cap="none" normalizeH="0" baseline="0" dirty="0">
                <a:ln>
                  <a:noFill/>
                </a:ln>
                <a:solidFill>
                  <a:srgbClr val="9876AA"/>
                </a:solidFill>
                <a:effectLst/>
                <a:latin typeface="Arial Unicode MS"/>
              </a:rPr>
              <a:t> </a:t>
            </a:r>
            <a:r>
              <a:rPr kumimoji="0" lang="es-ES" altLang="es-ES" sz="1050" b="0" i="0" u="none" strike="noStrike" cap="none" normalizeH="0" baseline="0" dirty="0">
                <a:ln>
                  <a:noFill/>
                </a:ln>
                <a:solidFill>
                  <a:srgbClr val="CC7832"/>
                </a:solidFill>
                <a:effectLst/>
                <a:latin typeface="Arial Unicode MS"/>
              </a:rPr>
              <a:t>date,</a:t>
            </a:r>
            <a:br>
              <a:rPr kumimoji="0" lang="es-ES" altLang="es-ES" sz="1050" b="0" i="0" u="none" strike="noStrike" cap="none" normalizeH="0" baseline="0" dirty="0">
                <a:ln>
                  <a:noFill/>
                </a:ln>
                <a:solidFill>
                  <a:srgbClr val="CC7832"/>
                </a:solidFill>
                <a:effectLst/>
                <a:latin typeface="Arial Unicode MS"/>
              </a:rPr>
            </a:b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a:ln>
                  <a:noFill/>
                </a:ln>
                <a:solidFill>
                  <a:srgbClr val="9876AA"/>
                </a:solidFill>
                <a:effectLst/>
                <a:latin typeface="Arial Unicode MS"/>
              </a:rPr>
              <a:t>edad </a:t>
            </a:r>
            <a:r>
              <a:rPr kumimoji="0" lang="es-ES" altLang="es-ES" sz="1050" b="0" i="0" u="none" strike="noStrike" cap="none" normalizeH="0" baseline="0" dirty="0" err="1">
                <a:ln>
                  <a:noFill/>
                </a:ln>
                <a:solidFill>
                  <a:srgbClr val="CC7832"/>
                </a:solidFill>
                <a:effectLst/>
                <a:latin typeface="Arial Unicode MS"/>
              </a:rPr>
              <a:t>int</a:t>
            </a:r>
            <a:r>
              <a:rPr kumimoji="0" lang="es-ES" altLang="es-ES" sz="1050" b="0" i="0" u="none" strike="noStrike" cap="none" normalizeH="0" baseline="0" dirty="0">
                <a:ln>
                  <a:noFill/>
                </a:ln>
                <a:solidFill>
                  <a:srgbClr val="CC7832"/>
                </a:solidFill>
                <a:effectLst/>
                <a:latin typeface="Arial Unicode MS"/>
              </a:rPr>
              <a:t>,</a:t>
            </a:r>
            <a:br>
              <a:rPr kumimoji="0" lang="es-ES" altLang="es-ES" sz="1050" b="0" i="0" u="none" strike="noStrike" cap="none" normalizeH="0" baseline="0" dirty="0">
                <a:ln>
                  <a:noFill/>
                </a:ln>
                <a:solidFill>
                  <a:srgbClr val="CC7832"/>
                </a:solidFill>
                <a:effectLst/>
                <a:latin typeface="Arial Unicode MS"/>
              </a:rPr>
            </a:b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a:ln>
                  <a:noFill/>
                </a:ln>
                <a:solidFill>
                  <a:srgbClr val="9876AA"/>
                </a:solidFill>
                <a:effectLst/>
                <a:latin typeface="Arial Unicode MS"/>
              </a:rPr>
              <a:t>email </a:t>
            </a:r>
            <a:r>
              <a:rPr kumimoji="0" lang="es-ES" altLang="es-ES" sz="1050" b="0" i="0" u="none" strike="noStrike" cap="none" normalizeH="0" baseline="0" dirty="0" err="1">
                <a:ln>
                  <a:noFill/>
                </a:ln>
                <a:solidFill>
                  <a:srgbClr val="CC7832"/>
                </a:solidFill>
                <a:effectLst/>
                <a:latin typeface="Arial Unicode MS"/>
              </a:rPr>
              <a:t>varchar</a:t>
            </a:r>
            <a:r>
              <a:rPr kumimoji="0" lang="es-ES" altLang="es-ES" sz="1050" b="0" i="0" u="none" strike="noStrike" cap="none" normalizeH="0" baseline="0" dirty="0">
                <a:ln>
                  <a:noFill/>
                </a:ln>
                <a:solidFill>
                  <a:srgbClr val="A9B7C6"/>
                </a:solidFill>
                <a:effectLst/>
                <a:latin typeface="Arial Unicode MS"/>
              </a:rPr>
              <a:t>(</a:t>
            </a:r>
            <a:r>
              <a:rPr kumimoji="0" lang="es-ES" altLang="es-ES" sz="1050" b="0" i="0" u="none" strike="noStrike" cap="none" normalizeH="0" baseline="0" dirty="0">
                <a:ln>
                  <a:noFill/>
                </a:ln>
                <a:solidFill>
                  <a:srgbClr val="6897BB"/>
                </a:solidFill>
                <a:effectLst/>
                <a:latin typeface="Arial Unicode MS"/>
              </a:rPr>
              <a:t>50</a:t>
            </a:r>
            <a:r>
              <a:rPr kumimoji="0" lang="es-ES" altLang="es-ES" sz="1050" b="0" i="0" u="none" strike="noStrike" cap="none" normalizeH="0" baseline="0" dirty="0">
                <a:ln>
                  <a:noFill/>
                </a:ln>
                <a:solidFill>
                  <a:srgbClr val="A9B7C6"/>
                </a:solidFill>
                <a:effectLst/>
                <a:latin typeface="Arial Unicode MS"/>
              </a:rPr>
              <a:t>)</a:t>
            </a:r>
            <a:r>
              <a:rPr kumimoji="0" lang="es-ES" altLang="es-ES" sz="1050" b="0" i="0" u="none" strike="noStrike" cap="none" normalizeH="0" baseline="0" dirty="0">
                <a:ln>
                  <a:noFill/>
                </a:ln>
                <a:solidFill>
                  <a:srgbClr val="CC7832"/>
                </a:solidFill>
                <a:effectLst/>
                <a:latin typeface="Arial Unicode MS"/>
              </a:rPr>
              <a:t>,</a:t>
            </a:r>
            <a:br>
              <a:rPr kumimoji="0" lang="es-ES" altLang="es-ES" sz="1050" b="0" i="0" u="none" strike="noStrike" cap="none" normalizeH="0" baseline="0" dirty="0">
                <a:ln>
                  <a:noFill/>
                </a:ln>
                <a:solidFill>
                  <a:srgbClr val="CC7832"/>
                </a:solidFill>
                <a:effectLst/>
                <a:latin typeface="Arial Unicode MS"/>
              </a:rPr>
            </a:b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err="1">
                <a:ln>
                  <a:noFill/>
                </a:ln>
                <a:solidFill>
                  <a:srgbClr val="9876AA"/>
                </a:solidFill>
                <a:effectLst/>
                <a:latin typeface="Arial Unicode MS"/>
              </a:rPr>
              <a:t>id_dep</a:t>
            </a:r>
            <a:r>
              <a:rPr kumimoji="0" lang="es-ES" altLang="es-ES" sz="1050" b="0" i="0" u="none" strike="noStrike" cap="none" normalizeH="0" baseline="0" dirty="0">
                <a:ln>
                  <a:noFill/>
                </a:ln>
                <a:solidFill>
                  <a:srgbClr val="9876AA"/>
                </a:solidFill>
                <a:effectLst/>
                <a:latin typeface="Arial Unicode MS"/>
              </a:rPr>
              <a:t> </a:t>
            </a:r>
            <a:r>
              <a:rPr kumimoji="0" lang="es-ES" altLang="es-ES" sz="1050" b="0" i="0" u="none" strike="noStrike" cap="none" normalizeH="0" baseline="0" dirty="0" err="1">
                <a:ln>
                  <a:noFill/>
                </a:ln>
                <a:solidFill>
                  <a:srgbClr val="CC7832"/>
                </a:solidFill>
                <a:effectLst/>
                <a:latin typeface="Arial Unicode MS"/>
              </a:rPr>
              <a:t>int</a:t>
            </a:r>
            <a:r>
              <a:rPr kumimoji="0" lang="es-ES" altLang="es-ES" sz="1050" b="0" i="0" u="none" strike="noStrike" cap="none" normalizeH="0" baseline="0" dirty="0">
                <a:ln>
                  <a:noFill/>
                </a:ln>
                <a:solidFill>
                  <a:srgbClr val="CC7832"/>
                </a:solidFill>
                <a:effectLst/>
                <a:latin typeface="Arial Unicode MS"/>
              </a:rPr>
              <a:t>,</a:t>
            </a:r>
            <a:br>
              <a:rPr kumimoji="0" lang="es-ES" altLang="es-ES" sz="1050" b="0" i="0" u="none" strike="noStrike" cap="none" normalizeH="0" baseline="0" dirty="0">
                <a:ln>
                  <a:noFill/>
                </a:ln>
                <a:solidFill>
                  <a:srgbClr val="CC7832"/>
                </a:solidFill>
                <a:effectLst/>
                <a:latin typeface="Arial Unicode MS"/>
              </a:rPr>
            </a:b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err="1">
                <a:ln>
                  <a:noFill/>
                </a:ln>
                <a:solidFill>
                  <a:srgbClr val="9876AA"/>
                </a:solidFill>
                <a:effectLst/>
                <a:latin typeface="Arial Unicode MS"/>
              </a:rPr>
              <a:t>id_prov</a:t>
            </a:r>
            <a:r>
              <a:rPr kumimoji="0" lang="es-ES" altLang="es-ES" sz="1050" b="0" i="0" u="none" strike="noStrike" cap="none" normalizeH="0" baseline="0" dirty="0">
                <a:ln>
                  <a:noFill/>
                </a:ln>
                <a:solidFill>
                  <a:srgbClr val="9876AA"/>
                </a:solidFill>
                <a:effectLst/>
                <a:latin typeface="Arial Unicode MS"/>
              </a:rPr>
              <a:t> </a:t>
            </a:r>
            <a:r>
              <a:rPr kumimoji="0" lang="es-ES" altLang="es-ES" sz="1050" b="0" i="0" u="none" strike="noStrike" cap="none" normalizeH="0" baseline="0" dirty="0" err="1">
                <a:ln>
                  <a:noFill/>
                </a:ln>
                <a:solidFill>
                  <a:srgbClr val="CC7832"/>
                </a:solidFill>
                <a:effectLst/>
                <a:latin typeface="Arial Unicode MS"/>
              </a:rPr>
              <a:t>int</a:t>
            </a:r>
            <a:r>
              <a:rPr kumimoji="0" lang="es-ES" altLang="es-ES" sz="1050" b="0" i="0" u="none" strike="noStrike" cap="none" normalizeH="0" baseline="0" dirty="0">
                <a:ln>
                  <a:noFill/>
                </a:ln>
                <a:solidFill>
                  <a:srgbClr val="CC7832"/>
                </a:solidFill>
                <a:effectLst/>
                <a:latin typeface="Arial Unicode MS"/>
              </a:rPr>
              <a:t>,</a:t>
            </a:r>
            <a:br>
              <a:rPr kumimoji="0" lang="es-ES" altLang="es-ES" sz="1050" b="0" i="0" u="none" strike="noStrike" cap="none" normalizeH="0" baseline="0" dirty="0">
                <a:ln>
                  <a:noFill/>
                </a:ln>
                <a:solidFill>
                  <a:srgbClr val="CC7832"/>
                </a:solidFill>
                <a:effectLst/>
                <a:latin typeface="Arial Unicode MS"/>
              </a:rPr>
            </a:br>
            <a:r>
              <a:rPr kumimoji="0" lang="es-ES" altLang="es-ES" sz="1050" b="0" i="0" u="none" strike="noStrike" cap="none" normalizeH="0" baseline="0" dirty="0">
                <a:ln>
                  <a:noFill/>
                </a:ln>
                <a:solidFill>
                  <a:srgbClr val="CC7832"/>
                </a:solidFill>
                <a:effectLst/>
                <a:latin typeface="Arial Unicode MS"/>
              </a:rPr>
              <a:t>    </a:t>
            </a:r>
            <a:r>
              <a:rPr kumimoji="0" lang="es-ES" altLang="es-ES" sz="1050" b="0" i="0" u="none" strike="noStrike" cap="none" normalizeH="0" baseline="0" dirty="0">
                <a:ln>
                  <a:noFill/>
                </a:ln>
                <a:solidFill>
                  <a:srgbClr val="9876AA"/>
                </a:solidFill>
                <a:effectLst/>
                <a:latin typeface="Arial Unicode MS"/>
              </a:rPr>
              <a:t>sexo </a:t>
            </a:r>
            <a:r>
              <a:rPr kumimoji="0" lang="es-ES" altLang="es-ES" sz="1050" b="0" i="0" u="none" strike="noStrike" cap="none" normalizeH="0" baseline="0" dirty="0" err="1">
                <a:ln>
                  <a:noFill/>
                </a:ln>
                <a:solidFill>
                  <a:srgbClr val="CC7832"/>
                </a:solidFill>
                <a:effectLst/>
                <a:latin typeface="Arial Unicode MS"/>
              </a:rPr>
              <a:t>char</a:t>
            </a:r>
            <a:r>
              <a:rPr kumimoji="0" lang="es-ES" altLang="es-ES" sz="1050" b="0" i="0" u="none" strike="noStrike" cap="none" normalizeH="0" baseline="0" dirty="0">
                <a:ln>
                  <a:noFill/>
                </a:ln>
                <a:solidFill>
                  <a:srgbClr val="A9B7C6"/>
                </a:solidFill>
                <a:effectLst/>
                <a:latin typeface="Arial Unicode MS"/>
              </a:rPr>
              <a:t>(</a:t>
            </a:r>
            <a:r>
              <a:rPr kumimoji="0" lang="es-ES" altLang="es-ES" sz="1050" b="0" i="0" u="none" strike="noStrike" cap="none" normalizeH="0" baseline="0" dirty="0">
                <a:ln>
                  <a:noFill/>
                </a:ln>
                <a:solidFill>
                  <a:srgbClr val="6897BB"/>
                </a:solidFill>
                <a:effectLst/>
                <a:latin typeface="Arial Unicode MS"/>
              </a:rPr>
              <a:t>1</a:t>
            </a:r>
            <a:r>
              <a:rPr kumimoji="0" lang="es-ES" altLang="es-ES" sz="1050" b="0" i="0" u="none" strike="noStrike" cap="none" normalizeH="0" baseline="0" dirty="0">
                <a:ln>
                  <a:noFill/>
                </a:ln>
                <a:solidFill>
                  <a:srgbClr val="A9B7C6"/>
                </a:solidFill>
                <a:effectLst/>
                <a:latin typeface="Arial Unicode MS"/>
              </a:rPr>
              <a:t>)</a:t>
            </a:r>
            <a:br>
              <a:rPr kumimoji="0" lang="es-ES" altLang="es-ES" sz="1050" b="0" i="0" u="none" strike="noStrike" cap="none" normalizeH="0" baseline="0" dirty="0">
                <a:ln>
                  <a:noFill/>
                </a:ln>
                <a:solidFill>
                  <a:srgbClr val="A9B7C6"/>
                </a:solidFill>
                <a:effectLst/>
                <a:latin typeface="Arial Unicode MS"/>
              </a:rPr>
            </a:br>
            <a:r>
              <a:rPr kumimoji="0" lang="es-ES" altLang="es-ES" sz="1050" b="0" i="0" u="none" strike="noStrike" cap="none" normalizeH="0" baseline="0" dirty="0">
                <a:ln>
                  <a:noFill/>
                </a:ln>
                <a:solidFill>
                  <a:srgbClr val="A9B7C6"/>
                </a:solidFill>
                <a:effectLst/>
                <a:latin typeface="Arial Unicode MS"/>
              </a:rPr>
              <a:t>)</a:t>
            </a:r>
            <a:r>
              <a:rPr kumimoji="0" lang="es-ES" altLang="es-ES" sz="1050" b="0" i="0" u="none" strike="noStrike" cap="none" normalizeH="0" baseline="0" dirty="0">
                <a:ln>
                  <a:noFill/>
                </a:ln>
                <a:solidFill>
                  <a:srgbClr val="CC7832"/>
                </a:solidFill>
                <a:effectLst/>
                <a:latin typeface="Arial Unicode MS"/>
              </a:rPr>
              <a:t>;</a:t>
            </a:r>
            <a:endParaRPr kumimoji="0" lang="es-ES" altLang="es-ES" sz="20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8063EC5A-5EEA-4E3B-9D06-101988227D19}"/>
              </a:ext>
            </a:extLst>
          </p:cNvPr>
          <p:cNvSpPr>
            <a:spLocks noChangeArrowheads="1"/>
          </p:cNvSpPr>
          <p:nvPr/>
        </p:nvSpPr>
        <p:spPr bwMode="auto">
          <a:xfrm>
            <a:off x="2858955" y="1040209"/>
            <a:ext cx="5301451" cy="161582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err="1">
                <a:ln>
                  <a:noFill/>
                </a:ln>
                <a:solidFill>
                  <a:srgbClr val="CC7832"/>
                </a:solidFill>
                <a:effectLst/>
                <a:latin typeface="Arial Unicode MS"/>
              </a:rPr>
              <a:t>create</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or</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replace</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trigger</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hacerCopia</a:t>
            </a:r>
            <a:br>
              <a:rPr kumimoji="0" lang="es-ES" altLang="es-ES" sz="900" b="0" i="0" u="none" strike="noStrike" cap="none" normalizeH="0" baseline="0" dirty="0">
                <a:ln>
                  <a:noFill/>
                </a:ln>
                <a:solidFill>
                  <a:srgbClr val="A9B7C6"/>
                </a:solidFill>
                <a:effectLst/>
                <a:latin typeface="Arial Unicode MS"/>
              </a:rPr>
            </a:b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before</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insert</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on</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a:ln>
                  <a:noFill/>
                </a:ln>
                <a:solidFill>
                  <a:srgbClr val="A9B7C6"/>
                </a:solidFill>
                <a:effectLst/>
                <a:latin typeface="Arial Unicode MS"/>
              </a:rPr>
              <a:t>persona</a:t>
            </a:r>
            <a:br>
              <a:rPr kumimoji="0" lang="es-ES" altLang="es-ES" sz="900" b="0" i="0" u="none" strike="noStrike" cap="none" normalizeH="0" baseline="0" dirty="0">
                <a:ln>
                  <a:noFill/>
                </a:ln>
                <a:solidFill>
                  <a:srgbClr val="A9B7C6"/>
                </a:solidFill>
                <a:effectLst/>
                <a:latin typeface="Arial Unicode MS"/>
              </a:rPr>
            </a:b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for</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each</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row</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begin</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insert</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into</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persona_copia</a:t>
            </a:r>
            <a:r>
              <a:rPr kumimoji="0" lang="es-ES" altLang="es-ES" sz="900" b="0" i="0" u="none" strike="noStrike" cap="none" normalizeH="0" baseline="0" dirty="0">
                <a:ln>
                  <a:noFill/>
                </a:ln>
                <a:solidFill>
                  <a:srgbClr val="A9B7C6"/>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a:ln>
                  <a:noFill/>
                </a:ln>
                <a:solidFill>
                  <a:srgbClr val="A9B7C6"/>
                </a:solidFill>
                <a:effectLst/>
                <a:latin typeface="Arial Unicode MS"/>
              </a:rPr>
              <a:t>(</a:t>
            </a:r>
            <a:r>
              <a:rPr kumimoji="0" lang="es-ES" altLang="es-ES" sz="900" b="0" i="0" u="none" strike="noStrike" cap="none" normalizeH="0" baseline="0" dirty="0">
                <a:ln>
                  <a:noFill/>
                </a:ln>
                <a:solidFill>
                  <a:srgbClr val="9876AA"/>
                </a:solidFill>
                <a:effectLst/>
                <a:latin typeface="Arial Unicode MS"/>
              </a:rPr>
              <a:t>nombre</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a:ln>
                  <a:noFill/>
                </a:ln>
                <a:solidFill>
                  <a:srgbClr val="9876AA"/>
                </a:solidFill>
                <a:effectLst/>
                <a:latin typeface="Arial Unicode MS"/>
              </a:rPr>
              <a:t>apellidos</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9876AA"/>
                </a:solidFill>
                <a:effectLst/>
                <a:latin typeface="Arial Unicode MS"/>
              </a:rPr>
              <a:t>fecah_nac</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a:ln>
                  <a:noFill/>
                </a:ln>
                <a:solidFill>
                  <a:srgbClr val="9876AA"/>
                </a:solidFill>
                <a:effectLst/>
                <a:latin typeface="Arial Unicode MS"/>
              </a:rPr>
              <a:t>edad</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a:ln>
                  <a:noFill/>
                </a:ln>
                <a:solidFill>
                  <a:srgbClr val="9876AA"/>
                </a:solidFill>
                <a:effectLst/>
                <a:latin typeface="Arial Unicode MS"/>
              </a:rPr>
              <a:t>email</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9876AA"/>
                </a:solidFill>
                <a:effectLst/>
                <a:latin typeface="Arial Unicode MS"/>
              </a:rPr>
              <a:t>id_dep</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9876AA"/>
                </a:solidFill>
                <a:effectLst/>
                <a:latin typeface="Arial Unicode MS"/>
              </a:rPr>
              <a:t>id_prov</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a:ln>
                  <a:noFill/>
                </a:ln>
                <a:solidFill>
                  <a:srgbClr val="9876AA"/>
                </a:solidFill>
                <a:effectLst/>
                <a:latin typeface="Arial Unicode MS"/>
              </a:rPr>
              <a:t>sexo</a:t>
            </a:r>
            <a:r>
              <a:rPr kumimoji="0" lang="es-ES" altLang="es-ES" sz="900" b="0" i="0" u="none" strike="noStrike" cap="none" normalizeH="0" baseline="0" dirty="0">
                <a:ln>
                  <a:noFill/>
                </a:ln>
                <a:solidFill>
                  <a:srgbClr val="A9B7C6"/>
                </a:solidFill>
                <a:effectLst/>
                <a:latin typeface="Arial Unicode MS"/>
              </a:rPr>
              <a:t>)</a:t>
            </a:r>
            <a:br>
              <a:rPr kumimoji="0" lang="es-ES" altLang="es-ES" sz="900" b="0" i="0" u="none" strike="noStrike" cap="none" normalizeH="0" baseline="0" dirty="0">
                <a:ln>
                  <a:noFill/>
                </a:ln>
                <a:solidFill>
                  <a:srgbClr val="A9B7C6"/>
                </a:solidFill>
                <a:effectLst/>
                <a:latin typeface="Arial Unicode MS"/>
              </a:rPr>
            </a:b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a:ln>
                  <a:noFill/>
                </a:ln>
                <a:solidFill>
                  <a:srgbClr val="CC7832"/>
                </a:solidFill>
                <a:effectLst/>
                <a:latin typeface="Arial Unicode MS"/>
              </a:rPr>
              <a:t>SELECT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a:ln>
                  <a:noFill/>
                </a:ln>
                <a:solidFill>
                  <a:srgbClr val="A9B7C6"/>
                </a:solidFill>
                <a:effectLst/>
                <a:latin typeface="Arial Unicode MS"/>
              </a:rPr>
              <a:t>new.</a:t>
            </a:r>
            <a:r>
              <a:rPr kumimoji="0" lang="es-ES" altLang="es-ES" sz="900" b="0" i="0" u="none" strike="noStrike" cap="none" normalizeH="0" baseline="0" dirty="0">
                <a:ln>
                  <a:noFill/>
                </a:ln>
                <a:solidFill>
                  <a:srgbClr val="9876AA"/>
                </a:solidFill>
                <a:effectLst/>
                <a:latin typeface="Arial Unicode MS"/>
              </a:rPr>
              <a:t>nombre</a:t>
            </a:r>
            <a:r>
              <a:rPr kumimoji="0" lang="es-ES" altLang="es-ES" sz="900" b="0" i="0" u="none" strike="noStrike" cap="none" normalizeH="0" baseline="0" dirty="0">
                <a:ln>
                  <a:noFill/>
                </a:ln>
                <a:solidFill>
                  <a:srgbClr val="CC7832"/>
                </a:solidFill>
                <a:effectLst/>
                <a:latin typeface="Arial Unicode MS"/>
              </a:rPr>
              <a:t>,</a:t>
            </a:r>
            <a:r>
              <a:rPr kumimoji="0" lang="es-ES" altLang="es-ES" sz="900" b="0" i="0" u="none" strike="noStrike" cap="none" normalizeH="0" baseline="0" dirty="0">
                <a:ln>
                  <a:noFill/>
                </a:ln>
                <a:solidFill>
                  <a:srgbClr val="A9B7C6"/>
                </a:solidFill>
                <a:effectLst/>
                <a:latin typeface="Arial Unicode MS"/>
              </a:rPr>
              <a:t>new.</a:t>
            </a:r>
            <a:r>
              <a:rPr kumimoji="0" lang="es-ES" altLang="es-ES" sz="900" b="0" i="0" u="none" strike="noStrike" cap="none" normalizeH="0" baseline="0" dirty="0">
                <a:ln>
                  <a:noFill/>
                </a:ln>
                <a:solidFill>
                  <a:srgbClr val="9876AA"/>
                </a:solidFill>
                <a:effectLst/>
                <a:latin typeface="Arial Unicode MS"/>
              </a:rPr>
              <a:t>apellidos</a:t>
            </a:r>
            <a:r>
              <a:rPr kumimoji="0" lang="es-ES" altLang="es-ES" sz="900" b="0" i="0" u="none" strike="noStrike" cap="none" normalizeH="0" baseline="0" dirty="0">
                <a:ln>
                  <a:noFill/>
                </a:ln>
                <a:solidFill>
                  <a:srgbClr val="CC7832"/>
                </a:solidFill>
                <a:effectLst/>
                <a:latin typeface="Arial Unicode MS"/>
              </a:rPr>
              <a:t>,</a:t>
            </a:r>
            <a:r>
              <a:rPr kumimoji="0" lang="es-ES" altLang="es-ES" sz="900" b="0" i="0" u="none" strike="noStrike" cap="none" normalizeH="0" baseline="0" dirty="0">
                <a:ln>
                  <a:noFill/>
                </a:ln>
                <a:solidFill>
                  <a:srgbClr val="A9B7C6"/>
                </a:solidFill>
                <a:effectLst/>
                <a:latin typeface="Arial Unicode MS"/>
              </a:rPr>
              <a:t>new.</a:t>
            </a:r>
            <a:r>
              <a:rPr kumimoji="0" lang="es-ES" altLang="es-ES" sz="900" b="0" i="0" u="none" strike="noStrike" cap="none" normalizeH="0" baseline="0" dirty="0">
                <a:ln>
                  <a:noFill/>
                </a:ln>
                <a:solidFill>
                  <a:srgbClr val="9876AA"/>
                </a:solidFill>
                <a:effectLst/>
                <a:latin typeface="Arial Unicode MS"/>
              </a:rPr>
              <a:t>fecah_nac</a:t>
            </a:r>
            <a:r>
              <a:rPr kumimoji="0" lang="es-ES" altLang="es-ES" sz="900" b="0" i="0" u="none" strike="noStrike" cap="none" normalizeH="0" baseline="0" dirty="0">
                <a:ln>
                  <a:noFill/>
                </a:ln>
                <a:solidFill>
                  <a:srgbClr val="CC7832"/>
                </a:solidFill>
                <a:effectLst/>
                <a:latin typeface="Arial Unicode MS"/>
              </a:rPr>
              <a:t>,</a:t>
            </a:r>
            <a:r>
              <a:rPr kumimoji="0" lang="es-ES" altLang="es-ES" sz="900" b="0" i="0" u="none" strike="noStrike" cap="none" normalizeH="0" baseline="0" dirty="0">
                <a:ln>
                  <a:noFill/>
                </a:ln>
                <a:solidFill>
                  <a:srgbClr val="A9B7C6"/>
                </a:solidFill>
                <a:effectLst/>
                <a:latin typeface="Arial Unicode MS"/>
              </a:rPr>
              <a:t>new.</a:t>
            </a:r>
            <a:r>
              <a:rPr kumimoji="0" lang="es-ES" altLang="es-ES" sz="900" b="0" i="0" u="none" strike="noStrike" cap="none" normalizeH="0" baseline="0" dirty="0">
                <a:ln>
                  <a:noFill/>
                </a:ln>
                <a:solidFill>
                  <a:srgbClr val="9876AA"/>
                </a:solidFill>
                <a:effectLst/>
                <a:latin typeface="Arial Unicode MS"/>
              </a:rPr>
              <a:t>edad</a:t>
            </a:r>
            <a:r>
              <a:rPr kumimoji="0" lang="es-ES" altLang="es-ES" sz="900" b="0" i="0" u="none" strike="noStrike" cap="none" normalizeH="0" baseline="0" dirty="0">
                <a:ln>
                  <a:noFill/>
                </a:ln>
                <a:solidFill>
                  <a:srgbClr val="CC7832"/>
                </a:solidFill>
                <a:effectLst/>
                <a:latin typeface="Arial Unicode MS"/>
              </a:rPr>
              <a:t>,</a:t>
            </a:r>
            <a:r>
              <a:rPr kumimoji="0" lang="es-ES" altLang="es-ES" sz="900" b="0" i="0" u="none" strike="noStrike" cap="none" normalizeH="0" baseline="0" dirty="0">
                <a:ln>
                  <a:noFill/>
                </a:ln>
                <a:solidFill>
                  <a:srgbClr val="A9B7C6"/>
                </a:solidFill>
                <a:effectLst/>
                <a:latin typeface="Arial Unicode MS"/>
              </a:rPr>
              <a:t>new.</a:t>
            </a:r>
            <a:r>
              <a:rPr kumimoji="0" lang="es-ES" altLang="es-ES" sz="900" b="0" i="0" u="none" strike="noStrike" cap="none" normalizeH="0" baseline="0" dirty="0">
                <a:ln>
                  <a:noFill/>
                </a:ln>
                <a:solidFill>
                  <a:srgbClr val="9876AA"/>
                </a:solidFill>
                <a:effectLst/>
                <a:latin typeface="Arial Unicode MS"/>
              </a:rPr>
              <a:t>email</a:t>
            </a:r>
            <a:r>
              <a:rPr kumimoji="0" lang="es-ES" altLang="es-ES" sz="900" b="0" i="0" u="none" strike="noStrike" cap="none" normalizeH="0" baseline="0" dirty="0">
                <a:ln>
                  <a:noFill/>
                </a:ln>
                <a:solidFill>
                  <a:srgbClr val="CC7832"/>
                </a:solidFill>
                <a:effectLst/>
                <a:latin typeface="Arial Unicode MS"/>
              </a:rPr>
              <a:t>,</a:t>
            </a:r>
            <a:r>
              <a:rPr kumimoji="0" lang="es-ES" altLang="es-ES" sz="900" b="0" i="0" u="none" strike="noStrike" cap="none" normalizeH="0" baseline="0" dirty="0">
                <a:ln>
                  <a:noFill/>
                </a:ln>
                <a:solidFill>
                  <a:srgbClr val="A9B7C6"/>
                </a:solidFill>
                <a:effectLst/>
                <a:latin typeface="Arial Unicode MS"/>
              </a:rPr>
              <a:t>new.</a:t>
            </a:r>
            <a:r>
              <a:rPr kumimoji="0" lang="es-ES" altLang="es-ES" sz="900" b="0" i="0" u="none" strike="noStrike" cap="none" normalizeH="0" baseline="0" dirty="0">
                <a:ln>
                  <a:noFill/>
                </a:ln>
                <a:solidFill>
                  <a:srgbClr val="9876AA"/>
                </a:solidFill>
                <a:effectLst/>
                <a:latin typeface="Arial Unicode MS"/>
              </a:rPr>
              <a:t>id_dep</a:t>
            </a:r>
            <a:r>
              <a:rPr kumimoji="0" lang="es-ES" altLang="es-ES" sz="900" b="0" i="0" u="none" strike="noStrike" cap="none" normalizeH="0" baseline="0" dirty="0">
                <a:ln>
                  <a:noFill/>
                </a:ln>
                <a:solidFill>
                  <a:srgbClr val="CC7832"/>
                </a:solidFill>
                <a:effectLst/>
                <a:latin typeface="Arial Unicode MS"/>
              </a:rPr>
              <a:t>,</a:t>
            </a:r>
            <a:r>
              <a:rPr kumimoji="0" lang="es-ES" altLang="es-ES" sz="900" b="0" i="0" u="none" strike="noStrike" cap="none" normalizeH="0" baseline="0" dirty="0">
                <a:ln>
                  <a:noFill/>
                </a:ln>
                <a:solidFill>
                  <a:srgbClr val="A9B7C6"/>
                </a:solidFill>
                <a:effectLst/>
                <a:latin typeface="Arial Unicode MS"/>
              </a:rPr>
              <a:t>new.</a:t>
            </a:r>
            <a:r>
              <a:rPr kumimoji="0" lang="es-ES" altLang="es-ES" sz="900" b="0" i="0" u="none" strike="noStrike" cap="none" normalizeH="0" baseline="0" dirty="0">
                <a:ln>
                  <a:noFill/>
                </a:ln>
                <a:solidFill>
                  <a:srgbClr val="9876AA"/>
                </a:solidFill>
                <a:effectLst/>
                <a:latin typeface="Arial Unicode MS"/>
              </a:rPr>
              <a:t>id_prov</a:t>
            </a:r>
            <a:r>
              <a:rPr kumimoji="0" lang="es-ES" altLang="es-ES" sz="900" b="0" i="0" u="none" strike="noStrike" cap="none" normalizeH="0" baseline="0" dirty="0">
                <a:ln>
                  <a:noFill/>
                </a:ln>
                <a:solidFill>
                  <a:srgbClr val="CC7832"/>
                </a:solidFill>
                <a:effectLst/>
                <a:latin typeface="Arial Unicode MS"/>
              </a:rPr>
              <a:t>,</a:t>
            </a:r>
            <a:r>
              <a:rPr kumimoji="0" lang="es-ES" altLang="es-ES" sz="900" b="0" i="0" u="none" strike="noStrike" cap="none" normalizeH="0" baseline="0" dirty="0">
                <a:ln>
                  <a:noFill/>
                </a:ln>
                <a:solidFill>
                  <a:srgbClr val="A9B7C6"/>
                </a:solidFill>
                <a:effectLst/>
                <a:latin typeface="Arial Unicode MS"/>
              </a:rPr>
              <a:t>new.</a:t>
            </a:r>
            <a:r>
              <a:rPr kumimoji="0" lang="es-ES" altLang="es-ES" sz="900" b="0" i="0" u="none" strike="noStrike" cap="none" normalizeH="0" baseline="0" dirty="0">
                <a:ln>
                  <a:noFill/>
                </a:ln>
                <a:solidFill>
                  <a:srgbClr val="9876AA"/>
                </a:solidFill>
                <a:effectLst/>
                <a:latin typeface="Arial Unicode MS"/>
              </a:rPr>
              <a:t>sexo</a:t>
            </a:r>
            <a:r>
              <a:rPr kumimoji="0" lang="es-ES" altLang="es-ES" sz="900" b="0" i="0" u="none" strike="noStrike" cap="none" normalizeH="0" baseline="0" dirty="0">
                <a:ln>
                  <a:noFill/>
                </a:ln>
                <a:solidFill>
                  <a:srgbClr val="CC7832"/>
                </a:solidFill>
                <a:effectLst/>
                <a:latin typeface="Arial Unicode MS"/>
              </a:rPr>
              <a:t>;</a:t>
            </a:r>
            <a:br>
              <a:rPr kumimoji="0" lang="es-ES" altLang="es-ES" sz="900" b="0" i="0" u="none" strike="noStrike" cap="none" normalizeH="0" baseline="0" dirty="0">
                <a:ln>
                  <a:noFill/>
                </a:ln>
                <a:solidFill>
                  <a:srgbClr val="CC7832"/>
                </a:solidFill>
                <a:effectLst/>
                <a:latin typeface="Arial Unicode MS"/>
              </a:rPr>
            </a:b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err="1">
                <a:ln>
                  <a:noFill/>
                </a:ln>
                <a:solidFill>
                  <a:srgbClr val="CC7832"/>
                </a:solidFill>
                <a:effectLst/>
                <a:latin typeface="Arial Unicode MS"/>
              </a:rPr>
              <a:t>end</a:t>
            </a:r>
            <a:r>
              <a:rPr kumimoji="0" lang="es-ES" altLang="es-ES" sz="900" b="0" i="0" u="none" strike="noStrike" cap="none" normalizeH="0" baseline="0" dirty="0">
                <a:ln>
                  <a:noFill/>
                </a:ln>
                <a:solidFill>
                  <a:srgbClr val="CC7832"/>
                </a:solidFill>
                <a:effectLst/>
                <a:latin typeface="Arial Unicode MS"/>
              </a:rPr>
              <a:t>;</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AA90EEE7-706E-4B82-BE8C-D9E58669DF99}"/>
              </a:ext>
            </a:extLst>
          </p:cNvPr>
          <p:cNvSpPr>
            <a:spLocks noChangeArrowheads="1"/>
          </p:cNvSpPr>
          <p:nvPr/>
        </p:nvSpPr>
        <p:spPr bwMode="auto">
          <a:xfrm>
            <a:off x="2858955" y="2656036"/>
            <a:ext cx="4217821" cy="61555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a:ln>
                  <a:noFill/>
                </a:ln>
                <a:solidFill>
                  <a:srgbClr val="CC7832"/>
                </a:solidFill>
                <a:effectLst/>
                <a:latin typeface="Arial Unicode MS"/>
              </a:rPr>
              <a:t>insert into </a:t>
            </a:r>
            <a:r>
              <a:rPr kumimoji="0" lang="es-ES" altLang="es-ES" sz="900" b="0" i="0" u="none" strike="noStrike" cap="none" normalizeH="0" baseline="0">
                <a:ln>
                  <a:noFill/>
                </a:ln>
                <a:solidFill>
                  <a:srgbClr val="A9B7C6"/>
                </a:solidFill>
                <a:effectLst/>
                <a:latin typeface="Arial Unicode MS"/>
              </a:rPr>
              <a:t>persona(</a:t>
            </a:r>
            <a:r>
              <a:rPr kumimoji="0" lang="es-ES" altLang="es-ES" sz="900" b="0" i="0" u="none" strike="noStrike" cap="none" normalizeH="0" baseline="0">
                <a:ln>
                  <a:noFill/>
                </a:ln>
                <a:solidFill>
                  <a:srgbClr val="9876AA"/>
                </a:solidFill>
                <a:effectLst/>
                <a:latin typeface="Arial Unicode MS"/>
              </a:rPr>
              <a:t>nombre</a:t>
            </a:r>
            <a:r>
              <a:rPr kumimoji="0" lang="es-ES" altLang="es-ES" sz="900" b="0" i="0" u="none" strike="noStrike" cap="none" normalizeH="0" baseline="0">
                <a:ln>
                  <a:noFill/>
                </a:ln>
                <a:solidFill>
                  <a:srgbClr val="CC7832"/>
                </a:solidFill>
                <a:effectLst/>
                <a:latin typeface="Arial Unicode MS"/>
              </a:rPr>
              <a:t>, </a:t>
            </a:r>
            <a:r>
              <a:rPr kumimoji="0" lang="es-ES" altLang="es-ES" sz="900" b="0" i="0" u="none" strike="noStrike" cap="none" normalizeH="0" baseline="0">
                <a:ln>
                  <a:noFill/>
                </a:ln>
                <a:solidFill>
                  <a:srgbClr val="9876AA"/>
                </a:solidFill>
                <a:effectLst/>
                <a:latin typeface="Arial Unicode MS"/>
              </a:rPr>
              <a:t>apellidos</a:t>
            </a:r>
            <a:r>
              <a:rPr kumimoji="0" lang="es-ES" altLang="es-ES" sz="900" b="0" i="0" u="none" strike="noStrike" cap="none" normalizeH="0" baseline="0">
                <a:ln>
                  <a:noFill/>
                </a:ln>
                <a:solidFill>
                  <a:srgbClr val="CC7832"/>
                </a:solidFill>
                <a:effectLst/>
                <a:latin typeface="Arial Unicode MS"/>
              </a:rPr>
              <a:t>, </a:t>
            </a:r>
            <a:r>
              <a:rPr kumimoji="0" lang="es-ES" altLang="es-ES" sz="900" b="0" i="0" u="none" strike="noStrike" cap="none" normalizeH="0" baseline="0">
                <a:ln>
                  <a:noFill/>
                </a:ln>
                <a:solidFill>
                  <a:srgbClr val="9876AA"/>
                </a:solidFill>
                <a:effectLst/>
                <a:latin typeface="Arial Unicode MS"/>
              </a:rPr>
              <a:t>fecah_nac</a:t>
            </a:r>
            <a:r>
              <a:rPr kumimoji="0" lang="es-ES" altLang="es-ES" sz="900" b="0" i="0" u="none" strike="noStrike" cap="none" normalizeH="0" baseline="0">
                <a:ln>
                  <a:noFill/>
                </a:ln>
                <a:solidFill>
                  <a:srgbClr val="CC7832"/>
                </a:solidFill>
                <a:effectLst/>
                <a:latin typeface="Arial Unicode MS"/>
              </a:rPr>
              <a:t>, </a:t>
            </a:r>
            <a:r>
              <a:rPr kumimoji="0" lang="es-ES" altLang="es-ES" sz="900" b="0" i="0" u="none" strike="noStrike" cap="none" normalizeH="0" baseline="0">
                <a:ln>
                  <a:noFill/>
                </a:ln>
                <a:solidFill>
                  <a:srgbClr val="9876AA"/>
                </a:solidFill>
                <a:effectLst/>
                <a:latin typeface="Arial Unicode MS"/>
              </a:rPr>
              <a:t>email</a:t>
            </a:r>
            <a:r>
              <a:rPr kumimoji="0" lang="es-ES" altLang="es-ES" sz="900" b="0" i="0" u="none" strike="noStrike" cap="none" normalizeH="0" baseline="0">
                <a:ln>
                  <a:noFill/>
                </a:ln>
                <a:solidFill>
                  <a:srgbClr val="CC7832"/>
                </a:solidFill>
                <a:effectLst/>
                <a:latin typeface="Arial Unicode MS"/>
              </a:rPr>
              <a:t>, </a:t>
            </a:r>
            <a:r>
              <a:rPr kumimoji="0" lang="es-ES" altLang="es-ES" sz="900" b="0" i="0" u="none" strike="noStrike" cap="none" normalizeH="0" baseline="0">
                <a:ln>
                  <a:noFill/>
                </a:ln>
                <a:solidFill>
                  <a:srgbClr val="9876AA"/>
                </a:solidFill>
                <a:effectLst/>
                <a:latin typeface="Arial Unicode MS"/>
              </a:rPr>
              <a:t>id_dep</a:t>
            </a:r>
            <a:r>
              <a:rPr kumimoji="0" lang="es-ES" altLang="es-ES" sz="900" b="0" i="0" u="none" strike="noStrike" cap="none" normalizeH="0" baseline="0">
                <a:ln>
                  <a:noFill/>
                </a:ln>
                <a:solidFill>
                  <a:srgbClr val="CC7832"/>
                </a:solidFill>
                <a:effectLst/>
                <a:latin typeface="Arial Unicode MS"/>
              </a:rPr>
              <a:t>, </a:t>
            </a:r>
            <a:r>
              <a:rPr kumimoji="0" lang="es-ES" altLang="es-ES" sz="900" b="0" i="0" u="none" strike="noStrike" cap="none" normalizeH="0" baseline="0">
                <a:ln>
                  <a:noFill/>
                </a:ln>
                <a:solidFill>
                  <a:srgbClr val="9876AA"/>
                </a:solidFill>
                <a:effectLst/>
                <a:latin typeface="Arial Unicode MS"/>
              </a:rPr>
              <a:t>id_prov</a:t>
            </a:r>
            <a:r>
              <a:rPr kumimoji="0" lang="es-ES" altLang="es-ES" sz="900" b="0" i="0" u="none" strike="noStrike" cap="none" normalizeH="0" baseline="0">
                <a:ln>
                  <a:noFill/>
                </a:ln>
                <a:solidFill>
                  <a:srgbClr val="CC7832"/>
                </a:solidFill>
                <a:effectLst/>
                <a:latin typeface="Arial Unicode MS"/>
              </a:rPr>
              <a:t>, </a:t>
            </a:r>
            <a:r>
              <a:rPr kumimoji="0" lang="es-ES" altLang="es-ES" sz="900" b="0" i="0" u="none" strike="noStrike" cap="none" normalizeH="0" baseline="0">
                <a:ln>
                  <a:noFill/>
                </a:ln>
                <a:solidFill>
                  <a:srgbClr val="9876AA"/>
                </a:solidFill>
                <a:effectLst/>
                <a:latin typeface="Arial Unicode MS"/>
              </a:rPr>
              <a:t>sexo</a:t>
            </a:r>
            <a:r>
              <a:rPr kumimoji="0" lang="es-ES" altLang="es-ES" sz="900" b="0" i="0" u="none" strike="noStrike" cap="none" normalizeH="0" baseline="0">
                <a:ln>
                  <a:noFill/>
                </a:ln>
                <a:solidFill>
                  <a:srgbClr val="A9B7C6"/>
                </a:solidFill>
                <a:effectLst/>
                <a:latin typeface="Arial Unicode MS"/>
              </a:rPr>
              <a:t>)</a:t>
            </a:r>
            <a:br>
              <a:rPr kumimoji="0" lang="es-ES" altLang="es-ES" sz="900" b="0" i="0" u="none" strike="noStrike" cap="none" normalizeH="0" baseline="0">
                <a:ln>
                  <a:noFill/>
                </a:ln>
                <a:solidFill>
                  <a:srgbClr val="A9B7C6"/>
                </a:solidFill>
                <a:effectLst/>
                <a:latin typeface="Arial Unicode MS"/>
              </a:rPr>
            </a:br>
            <a:r>
              <a:rPr kumimoji="0" lang="es-ES" altLang="es-ES" sz="900" b="0" i="0" u="none" strike="noStrike" cap="none" normalizeH="0" baseline="0">
                <a:ln>
                  <a:noFill/>
                </a:ln>
                <a:solidFill>
                  <a:srgbClr val="CC7832"/>
                </a:solidFill>
                <a:effectLst/>
                <a:latin typeface="Arial Unicode MS"/>
              </a:rPr>
              <a:t>values </a:t>
            </a:r>
            <a:r>
              <a:rPr kumimoji="0" lang="es-ES" altLang="es-ES" sz="900" b="0" i="0" u="none" strike="noStrike" cap="none" normalizeH="0" baseline="0">
                <a:ln>
                  <a:noFill/>
                </a:ln>
                <a:solidFill>
                  <a:srgbClr val="A9B7C6"/>
                </a:solidFill>
                <a:effectLst/>
                <a:latin typeface="Arial Unicode MS"/>
              </a:rPr>
              <a:t>(</a:t>
            </a:r>
            <a:r>
              <a:rPr kumimoji="0" lang="es-ES" altLang="es-ES" sz="900" b="0" i="0" u="none" strike="noStrike" cap="none" normalizeH="0" baseline="0">
                <a:ln>
                  <a:noFill/>
                </a:ln>
                <a:solidFill>
                  <a:srgbClr val="6A8759"/>
                </a:solidFill>
                <a:effectLst/>
                <a:latin typeface="Arial Unicode MS"/>
              </a:rPr>
              <a:t>'kevin'</a:t>
            </a:r>
            <a:r>
              <a:rPr kumimoji="0" lang="es-ES" altLang="es-ES" sz="900" b="0" i="0" u="none" strike="noStrike" cap="none" normalizeH="0" baseline="0">
                <a:ln>
                  <a:noFill/>
                </a:ln>
                <a:solidFill>
                  <a:srgbClr val="CC7832"/>
                </a:solidFill>
                <a:effectLst/>
                <a:latin typeface="Arial Unicode MS"/>
              </a:rPr>
              <a:t>,</a:t>
            </a:r>
            <a:r>
              <a:rPr kumimoji="0" lang="es-ES" altLang="es-ES" sz="900" b="0" i="0" u="none" strike="noStrike" cap="none" normalizeH="0" baseline="0">
                <a:ln>
                  <a:noFill/>
                </a:ln>
                <a:solidFill>
                  <a:srgbClr val="6A8759"/>
                </a:solidFill>
                <a:effectLst/>
                <a:latin typeface="Arial Unicode MS"/>
              </a:rPr>
              <a:t>'apaza'</a:t>
            </a:r>
            <a:r>
              <a:rPr kumimoji="0" lang="es-ES" altLang="es-ES" sz="900" b="0" i="0" u="none" strike="noStrike" cap="none" normalizeH="0" baseline="0">
                <a:ln>
                  <a:noFill/>
                </a:ln>
                <a:solidFill>
                  <a:srgbClr val="CC7832"/>
                </a:solidFill>
                <a:effectLst/>
                <a:latin typeface="Arial Unicode MS"/>
              </a:rPr>
              <a:t>,</a:t>
            </a:r>
            <a:r>
              <a:rPr kumimoji="0" lang="es-ES" altLang="es-ES" sz="900" b="0" i="0" u="none" strike="noStrike" cap="none" normalizeH="0" baseline="0">
                <a:ln>
                  <a:noFill/>
                </a:ln>
                <a:solidFill>
                  <a:srgbClr val="6A8759"/>
                </a:solidFill>
                <a:effectLst/>
                <a:latin typeface="Arial Unicode MS"/>
              </a:rPr>
              <a:t>'2000-06-26'</a:t>
            </a:r>
            <a:r>
              <a:rPr kumimoji="0" lang="es-ES" altLang="es-ES" sz="900" b="0" i="0" u="none" strike="noStrike" cap="none" normalizeH="0" baseline="0">
                <a:ln>
                  <a:noFill/>
                </a:ln>
                <a:solidFill>
                  <a:srgbClr val="CC7832"/>
                </a:solidFill>
                <a:effectLst/>
                <a:latin typeface="Arial Unicode MS"/>
              </a:rPr>
              <a:t>,</a:t>
            </a:r>
            <a:r>
              <a:rPr kumimoji="0" lang="es-ES" altLang="es-ES" sz="900" b="0" i="0" u="none" strike="noStrike" cap="none" normalizeH="0" baseline="0">
                <a:ln>
                  <a:noFill/>
                </a:ln>
                <a:solidFill>
                  <a:srgbClr val="6A8759"/>
                </a:solidFill>
                <a:effectLst/>
                <a:latin typeface="Arial Unicode MS"/>
              </a:rPr>
              <a:t>'LuisAlvarez@gmail.com'</a:t>
            </a:r>
            <a:r>
              <a:rPr kumimoji="0" lang="es-ES" altLang="es-ES" sz="900" b="0" i="0" u="none" strike="noStrike" cap="none" normalizeH="0" baseline="0">
                <a:ln>
                  <a:noFill/>
                </a:ln>
                <a:solidFill>
                  <a:srgbClr val="CC7832"/>
                </a:solidFill>
                <a:effectLst/>
                <a:latin typeface="Arial Unicode MS"/>
              </a:rPr>
              <a:t>,</a:t>
            </a:r>
            <a:r>
              <a:rPr kumimoji="0" lang="es-ES" altLang="es-ES" sz="900" b="0" i="0" u="none" strike="noStrike" cap="none" normalizeH="0" baseline="0">
                <a:ln>
                  <a:noFill/>
                </a:ln>
                <a:solidFill>
                  <a:srgbClr val="6897BB"/>
                </a:solidFill>
                <a:effectLst/>
                <a:latin typeface="Arial Unicode MS"/>
              </a:rPr>
              <a:t>1</a:t>
            </a:r>
            <a:r>
              <a:rPr kumimoji="0" lang="es-ES" altLang="es-ES" sz="900" b="0" i="0" u="none" strike="noStrike" cap="none" normalizeH="0" baseline="0">
                <a:ln>
                  <a:noFill/>
                </a:ln>
                <a:solidFill>
                  <a:srgbClr val="CC7832"/>
                </a:solidFill>
                <a:effectLst/>
                <a:latin typeface="Arial Unicode MS"/>
              </a:rPr>
              <a:t>,</a:t>
            </a:r>
            <a:r>
              <a:rPr kumimoji="0" lang="es-ES" altLang="es-ES" sz="900" b="0" i="0" u="none" strike="noStrike" cap="none" normalizeH="0" baseline="0">
                <a:ln>
                  <a:noFill/>
                </a:ln>
                <a:solidFill>
                  <a:srgbClr val="6897BB"/>
                </a:solidFill>
                <a:effectLst/>
                <a:latin typeface="Arial Unicode MS"/>
              </a:rPr>
              <a:t>1</a:t>
            </a:r>
            <a:r>
              <a:rPr kumimoji="0" lang="es-ES" altLang="es-ES" sz="900" b="0" i="0" u="none" strike="noStrike" cap="none" normalizeH="0" baseline="0">
                <a:ln>
                  <a:noFill/>
                </a:ln>
                <a:solidFill>
                  <a:srgbClr val="CC7832"/>
                </a:solidFill>
                <a:effectLst/>
                <a:latin typeface="Arial Unicode MS"/>
              </a:rPr>
              <a:t>,</a:t>
            </a:r>
            <a:r>
              <a:rPr kumimoji="0" lang="es-ES" altLang="es-ES" sz="900" b="0" i="0" u="none" strike="noStrike" cap="none" normalizeH="0" baseline="0">
                <a:ln>
                  <a:noFill/>
                </a:ln>
                <a:solidFill>
                  <a:srgbClr val="6A8759"/>
                </a:solidFill>
                <a:effectLst/>
                <a:latin typeface="Arial Unicode MS"/>
              </a:rPr>
              <a:t>'M'</a:t>
            </a:r>
            <a:r>
              <a:rPr kumimoji="0" lang="es-ES" altLang="es-ES" sz="900" b="0" i="0" u="none" strike="noStrike" cap="none" normalizeH="0" baseline="0">
                <a:ln>
                  <a:noFill/>
                </a:ln>
                <a:solidFill>
                  <a:srgbClr val="A9B7C6"/>
                </a:solidFill>
                <a:effectLst/>
                <a:latin typeface="Arial Unicode MS"/>
              </a:rPr>
              <a:t>)</a:t>
            </a:r>
            <a:r>
              <a:rPr kumimoji="0" lang="es-ES" altLang="es-ES" sz="900" b="0" i="0" u="none" strike="noStrike" cap="none" normalizeH="0" baseline="0">
                <a:ln>
                  <a:noFill/>
                </a:ln>
                <a:solidFill>
                  <a:srgbClr val="CC7832"/>
                </a:solidFill>
                <a:effectLst/>
                <a:latin typeface="Arial Unicode MS"/>
              </a:rPr>
              <a:t>;</a:t>
            </a:r>
            <a:br>
              <a:rPr kumimoji="0" lang="es-ES" altLang="es-ES" sz="900" b="0" i="0" u="none" strike="noStrike" cap="none" normalizeH="0" baseline="0">
                <a:ln>
                  <a:noFill/>
                </a:ln>
                <a:solidFill>
                  <a:srgbClr val="CC7832"/>
                </a:solidFill>
                <a:effectLst/>
                <a:latin typeface="Arial Unicode MS"/>
              </a:rPr>
            </a:br>
            <a:endParaRPr kumimoji="0" lang="es-ES" altLang="es-ES" sz="1600" b="0" i="0" u="none" strike="noStrike" cap="none" normalizeH="0" baseline="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246412FA-03BE-4A47-A9EC-D0C54A0FD63E}"/>
              </a:ext>
            </a:extLst>
          </p:cNvPr>
          <p:cNvSpPr>
            <a:spLocks noChangeArrowheads="1"/>
          </p:cNvSpPr>
          <p:nvPr/>
        </p:nvSpPr>
        <p:spPr bwMode="auto">
          <a:xfrm>
            <a:off x="2858955" y="3444212"/>
            <a:ext cx="1646605" cy="2308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a:ln>
                  <a:noFill/>
                </a:ln>
                <a:solidFill>
                  <a:srgbClr val="CC7832"/>
                </a:solidFill>
                <a:effectLst/>
                <a:latin typeface="Arial Unicode MS"/>
              </a:rPr>
              <a:t>select </a:t>
            </a:r>
            <a:r>
              <a:rPr kumimoji="0" lang="es-ES" altLang="es-ES" sz="900" b="0" i="0" u="none" strike="noStrike" cap="none" normalizeH="0" baseline="0">
                <a:ln>
                  <a:noFill/>
                </a:ln>
                <a:solidFill>
                  <a:srgbClr val="FFC66D"/>
                </a:solidFill>
                <a:effectLst/>
                <a:latin typeface="Arial Unicode MS"/>
              </a:rPr>
              <a:t>* </a:t>
            </a:r>
            <a:r>
              <a:rPr kumimoji="0" lang="es-ES" altLang="es-ES" sz="900" b="0" i="0" u="none" strike="noStrike" cap="none" normalizeH="0" baseline="0">
                <a:ln>
                  <a:noFill/>
                </a:ln>
                <a:solidFill>
                  <a:srgbClr val="CC7832"/>
                </a:solidFill>
                <a:effectLst/>
                <a:latin typeface="Arial Unicode MS"/>
              </a:rPr>
              <a:t>from </a:t>
            </a:r>
            <a:r>
              <a:rPr kumimoji="0" lang="es-ES" altLang="es-ES" sz="900" b="0" i="0" u="none" strike="noStrike" cap="none" normalizeH="0" baseline="0">
                <a:ln>
                  <a:noFill/>
                </a:ln>
                <a:solidFill>
                  <a:srgbClr val="A9B7C6"/>
                </a:solidFill>
                <a:effectLst/>
                <a:latin typeface="Arial Unicode MS"/>
              </a:rPr>
              <a:t>persona_copia</a:t>
            </a:r>
            <a:r>
              <a:rPr kumimoji="0" lang="es-ES" altLang="es-ES" sz="900" b="0" i="0" u="none" strike="noStrike" cap="none" normalizeH="0" baseline="0">
                <a:ln>
                  <a:noFill/>
                </a:ln>
                <a:solidFill>
                  <a:srgbClr val="CC7832"/>
                </a:solidFill>
                <a:effectLst/>
                <a:latin typeface="Arial Unicode MS"/>
              </a:rPr>
              <a:t>;</a:t>
            </a:r>
            <a:endParaRPr kumimoji="0" lang="es-ES" altLang="es-ES" sz="1600" b="0" i="0" u="none" strike="noStrike" cap="none" normalizeH="0" baseline="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B552853C-EB55-4047-9213-2455C0608A85}"/>
              </a:ext>
            </a:extLst>
          </p:cNvPr>
          <p:cNvSpPr>
            <a:spLocks noChangeArrowheads="1"/>
          </p:cNvSpPr>
          <p:nvPr/>
        </p:nvSpPr>
        <p:spPr bwMode="auto">
          <a:xfrm>
            <a:off x="2858955" y="3271589"/>
            <a:ext cx="1274708" cy="2308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err="1">
                <a:ln>
                  <a:noFill/>
                </a:ln>
                <a:solidFill>
                  <a:srgbClr val="CC7832"/>
                </a:solidFill>
                <a:effectLst/>
                <a:latin typeface="Arial Unicode MS"/>
              </a:rPr>
              <a:t>select</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a:ln>
                  <a:noFill/>
                </a:ln>
                <a:solidFill>
                  <a:srgbClr val="FFC66D"/>
                </a:solidFill>
                <a:effectLst/>
                <a:latin typeface="Arial Unicode MS"/>
              </a:rPr>
              <a:t>*</a:t>
            </a:r>
            <a:r>
              <a:rPr kumimoji="0" lang="es-ES" altLang="es-ES" sz="900" b="0" i="0" u="none" strike="noStrike" cap="none" normalizeH="0" baseline="0" dirty="0" err="1">
                <a:ln>
                  <a:noFill/>
                </a:ln>
                <a:solidFill>
                  <a:srgbClr val="CC7832"/>
                </a:solidFill>
                <a:effectLst/>
                <a:latin typeface="Arial Unicode MS"/>
              </a:rPr>
              <a:t>from</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a:ln>
                  <a:noFill/>
                </a:ln>
                <a:solidFill>
                  <a:srgbClr val="A9B7C6"/>
                </a:solidFill>
                <a:effectLst/>
                <a:latin typeface="Arial Unicode MS"/>
              </a:rPr>
              <a:t>persona</a:t>
            </a:r>
            <a:r>
              <a:rPr kumimoji="0" lang="es-ES" altLang="es-ES" sz="900" b="0" i="0" u="none" strike="noStrike" cap="none" normalizeH="0" baseline="0" dirty="0">
                <a:ln>
                  <a:noFill/>
                </a:ln>
                <a:solidFill>
                  <a:srgbClr val="CC7832"/>
                </a:solidFill>
                <a:effectLst/>
                <a:latin typeface="Arial Unicode MS"/>
              </a:rPr>
              <a:t>;</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pic>
        <p:nvPicPr>
          <p:cNvPr id="9" name="Imagen 8">
            <a:extLst>
              <a:ext uri="{FF2B5EF4-FFF2-40B4-BE49-F238E27FC236}">
                <a16:creationId xmlns:a16="http://schemas.microsoft.com/office/drawing/2014/main" id="{6FA78FF4-89E9-462B-83E3-C2E23E424163}"/>
              </a:ext>
            </a:extLst>
          </p:cNvPr>
          <p:cNvPicPr>
            <a:picLocks noChangeAspect="1"/>
          </p:cNvPicPr>
          <p:nvPr/>
        </p:nvPicPr>
        <p:blipFill>
          <a:blip r:embed="rId3"/>
          <a:stretch>
            <a:fillRect/>
          </a:stretch>
        </p:blipFill>
        <p:spPr>
          <a:xfrm>
            <a:off x="1045029" y="4391279"/>
            <a:ext cx="7699829" cy="611268"/>
          </a:xfrm>
          <a:prstGeom prst="rect">
            <a:avLst/>
          </a:prstGeom>
        </p:spPr>
      </p:pic>
      <p:pic>
        <p:nvPicPr>
          <p:cNvPr id="10" name="Imagen 9">
            <a:extLst>
              <a:ext uri="{FF2B5EF4-FFF2-40B4-BE49-F238E27FC236}">
                <a16:creationId xmlns:a16="http://schemas.microsoft.com/office/drawing/2014/main" id="{7699A299-D9D0-4EB5-B400-2BF59BF5A548}"/>
              </a:ext>
            </a:extLst>
          </p:cNvPr>
          <p:cNvPicPr>
            <a:picLocks noChangeAspect="1"/>
          </p:cNvPicPr>
          <p:nvPr/>
        </p:nvPicPr>
        <p:blipFill>
          <a:blip r:embed="rId4"/>
          <a:stretch>
            <a:fillRect/>
          </a:stretch>
        </p:blipFill>
        <p:spPr>
          <a:xfrm>
            <a:off x="1045028" y="4078545"/>
            <a:ext cx="7699829" cy="300114"/>
          </a:xfrm>
          <a:prstGeom prst="rect">
            <a:avLst/>
          </a:prstGeom>
        </p:spPr>
      </p:pic>
    </p:spTree>
    <p:extLst>
      <p:ext uri="{BB962C8B-B14F-4D97-AF65-F5344CB8AC3E}">
        <p14:creationId xmlns:p14="http://schemas.microsoft.com/office/powerpoint/2010/main" val="3636073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699" y="205071"/>
            <a:ext cx="8577307"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2000" dirty="0"/>
              <a:t>Crear una consulta SQL que haga uso de todas las tablas</a:t>
            </a:r>
            <a:endParaRPr sz="2000" dirty="0"/>
          </a:p>
        </p:txBody>
      </p:sp>
      <p:cxnSp>
        <p:nvCxnSpPr>
          <p:cNvPr id="291" name="Google Shape;291;p25"/>
          <p:cNvCxnSpPr/>
          <p:nvPr/>
        </p:nvCxnSpPr>
        <p:spPr>
          <a:xfrm>
            <a:off x="311700" y="752221"/>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32" name="Google Shape;2675;p43">
            <a:extLst>
              <a:ext uri="{FF2B5EF4-FFF2-40B4-BE49-F238E27FC236}">
                <a16:creationId xmlns:a16="http://schemas.microsoft.com/office/drawing/2014/main" id="{7A143094-0422-4395-B806-CBD27AB1519E}"/>
              </a:ext>
            </a:extLst>
          </p:cNvPr>
          <p:cNvGrpSpPr/>
          <p:nvPr/>
        </p:nvGrpSpPr>
        <p:grpSpPr>
          <a:xfrm>
            <a:off x="368407" y="279918"/>
            <a:ext cx="460933" cy="397456"/>
            <a:chOff x="851175" y="1582401"/>
            <a:chExt cx="964872" cy="964872"/>
          </a:xfrm>
        </p:grpSpPr>
        <p:sp>
          <p:nvSpPr>
            <p:cNvPr id="33" name="Google Shape;2676;p43">
              <a:extLst>
                <a:ext uri="{FF2B5EF4-FFF2-40B4-BE49-F238E27FC236}">
                  <a16:creationId xmlns:a16="http://schemas.microsoft.com/office/drawing/2014/main" id="{29DE3811-2A6C-43B6-AD71-3D47C8D82136}"/>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800">
                <a:solidFill>
                  <a:schemeClr val="tx1">
                    <a:lumMod val="95000"/>
                  </a:schemeClr>
                </a:solidFill>
              </a:endParaRPr>
            </a:p>
          </p:txBody>
        </p:sp>
        <p:sp>
          <p:nvSpPr>
            <p:cNvPr id="34" name="Google Shape;2677;p43">
              <a:extLst>
                <a:ext uri="{FF2B5EF4-FFF2-40B4-BE49-F238E27FC236}">
                  <a16:creationId xmlns:a16="http://schemas.microsoft.com/office/drawing/2014/main" id="{3099788E-29B5-4387-83BD-2EEC21F78958}"/>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s-ES" sz="1600" dirty="0">
                  <a:solidFill>
                    <a:schemeClr val="tx1">
                      <a:lumMod val="95000"/>
                    </a:schemeClr>
                  </a:solidFill>
                  <a:latin typeface="Arial Black" panose="020B0A04020102020204" pitchFamily="34" charset="0"/>
                </a:rPr>
                <a:t>15</a:t>
              </a:r>
              <a:endParaRPr sz="1600" dirty="0">
                <a:solidFill>
                  <a:schemeClr val="tx1">
                    <a:lumMod val="95000"/>
                  </a:schemeClr>
                </a:solidFill>
                <a:latin typeface="Arial Black" panose="020B0A04020102020204" pitchFamily="34" charset="0"/>
              </a:endParaRPr>
            </a:p>
          </p:txBody>
        </p:sp>
      </p:grpSp>
      <p:sp>
        <p:nvSpPr>
          <p:cNvPr id="2" name="Rectángulo 1">
            <a:extLst>
              <a:ext uri="{FF2B5EF4-FFF2-40B4-BE49-F238E27FC236}">
                <a16:creationId xmlns:a16="http://schemas.microsoft.com/office/drawing/2014/main" id="{720071B8-792A-4388-B5EF-145BF2C966A7}"/>
              </a:ext>
            </a:extLst>
          </p:cNvPr>
          <p:cNvSpPr/>
          <p:nvPr/>
        </p:nvSpPr>
        <p:spPr>
          <a:xfrm>
            <a:off x="311699" y="886518"/>
            <a:ext cx="2188420" cy="215444"/>
          </a:xfrm>
          <a:prstGeom prst="rect">
            <a:avLst/>
          </a:prstGeom>
        </p:spPr>
        <p:txBody>
          <a:bodyPr wrap="none">
            <a:spAutoFit/>
          </a:bodyPr>
          <a:lstStyle/>
          <a:p>
            <a:r>
              <a:rPr lang="es-ES" sz="800" dirty="0">
                <a:solidFill>
                  <a:schemeClr val="accent4">
                    <a:lumMod val="75000"/>
                  </a:schemeClr>
                </a:solidFill>
              </a:rPr>
              <a:t>○ La consulta generada convertirlo a VISTA</a:t>
            </a:r>
          </a:p>
        </p:txBody>
      </p:sp>
      <p:sp>
        <p:nvSpPr>
          <p:cNvPr id="3" name="Rectangle 1">
            <a:extLst>
              <a:ext uri="{FF2B5EF4-FFF2-40B4-BE49-F238E27FC236}">
                <a16:creationId xmlns:a16="http://schemas.microsoft.com/office/drawing/2014/main" id="{E9C90527-64A2-4A3B-88CB-1C7B189C7897}"/>
              </a:ext>
            </a:extLst>
          </p:cNvPr>
          <p:cNvSpPr>
            <a:spLocks noChangeArrowheads="1"/>
          </p:cNvSpPr>
          <p:nvPr/>
        </p:nvSpPr>
        <p:spPr bwMode="auto">
          <a:xfrm>
            <a:off x="598873" y="1289572"/>
            <a:ext cx="3698448" cy="186204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err="1">
                <a:ln>
                  <a:noFill/>
                </a:ln>
                <a:solidFill>
                  <a:srgbClr val="CC7832"/>
                </a:solidFill>
                <a:effectLst/>
                <a:latin typeface="Arial Unicode MS"/>
              </a:rPr>
              <a:t>create</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or</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replace</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view</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Usandotablas</a:t>
            </a: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a:ln>
                  <a:noFill/>
                </a:ln>
                <a:solidFill>
                  <a:srgbClr val="CC7832"/>
                </a:solidFill>
                <a:effectLst/>
                <a:latin typeface="Arial Unicode MS"/>
              </a:rPr>
              <a:t>as</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err="1">
                <a:ln>
                  <a:noFill/>
                </a:ln>
                <a:solidFill>
                  <a:srgbClr val="CC7832"/>
                </a:solidFill>
                <a:effectLst/>
                <a:latin typeface="Arial Unicode MS"/>
              </a:rPr>
              <a:t>select</a:t>
            </a:r>
            <a:r>
              <a:rPr kumimoji="0" lang="es-ES" altLang="es-ES" sz="900" b="0" i="0" u="none" strike="noStrike" cap="none" normalizeH="0" baseline="0" dirty="0">
                <a:ln>
                  <a:noFill/>
                </a:ln>
                <a:solidFill>
                  <a:srgbClr val="CC7832"/>
                </a:solidFill>
                <a:effectLst/>
                <a:latin typeface="Arial Unicode MS"/>
              </a:rPr>
              <a:t> </a:t>
            </a:r>
            <a:r>
              <a:rPr kumimoji="0" lang="es-ES" altLang="es-ES" sz="900" b="0" i="1" u="none" strike="noStrike" cap="none" normalizeH="0" baseline="0" dirty="0" err="1">
                <a:ln>
                  <a:noFill/>
                </a:ln>
                <a:solidFill>
                  <a:srgbClr val="FFC66D"/>
                </a:solidFill>
                <a:effectLst/>
                <a:latin typeface="Arial Unicode MS"/>
              </a:rPr>
              <a:t>concat</a:t>
            </a:r>
            <a:r>
              <a:rPr kumimoji="0" lang="es-ES" altLang="es-ES" sz="900" b="0" i="0" u="none" strike="noStrike" cap="none" normalizeH="0" baseline="0" dirty="0">
                <a:ln>
                  <a:noFill/>
                </a:ln>
                <a:solidFill>
                  <a:srgbClr val="A9B7C6"/>
                </a:solidFill>
                <a:effectLst/>
                <a:latin typeface="Arial Unicode MS"/>
              </a:rPr>
              <a:t>(</a:t>
            </a:r>
            <a:r>
              <a:rPr kumimoji="0" lang="es-ES" altLang="es-ES" sz="900" b="0" i="0" u="none" strike="noStrike" cap="none" normalizeH="0" baseline="0" dirty="0" err="1">
                <a:ln>
                  <a:noFill/>
                </a:ln>
                <a:solidFill>
                  <a:srgbClr val="A9B7C6"/>
                </a:solidFill>
                <a:effectLst/>
                <a:latin typeface="Arial Unicode MS"/>
              </a:rPr>
              <a:t>per.</a:t>
            </a:r>
            <a:r>
              <a:rPr kumimoji="0" lang="es-ES" altLang="es-ES" sz="900" b="0" i="0" u="none" strike="noStrike" cap="none" normalizeH="0" baseline="0" dirty="0" err="1">
                <a:ln>
                  <a:noFill/>
                </a:ln>
                <a:solidFill>
                  <a:srgbClr val="9876AA"/>
                </a:solidFill>
                <a:effectLst/>
                <a:latin typeface="Arial Unicode MS"/>
              </a:rPr>
              <a:t>nombre</a:t>
            </a:r>
            <a:r>
              <a:rPr kumimoji="0" lang="es-ES" altLang="es-ES" sz="900" b="0" i="0" u="none" strike="noStrike" cap="none" normalizeH="0" baseline="0" dirty="0">
                <a:ln>
                  <a:noFill/>
                </a:ln>
                <a:solidFill>
                  <a:srgbClr val="CC7832"/>
                </a:solidFill>
                <a:effectLst/>
                <a:latin typeface="Arial Unicode MS"/>
              </a:rPr>
              <a:t>,</a:t>
            </a:r>
            <a:r>
              <a:rPr kumimoji="0" lang="es-ES" altLang="es-ES" sz="900" b="0" i="0" u="none" strike="noStrike" cap="none" normalizeH="0" baseline="0" dirty="0">
                <a:ln>
                  <a:noFill/>
                </a:ln>
                <a:solidFill>
                  <a:srgbClr val="6A8759"/>
                </a:solidFill>
                <a:effectLst/>
                <a:latin typeface="Arial Unicode MS"/>
              </a:rPr>
              <a:t>' '</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per.</a:t>
            </a:r>
            <a:r>
              <a:rPr kumimoji="0" lang="es-ES" altLang="es-ES" sz="900" b="0" i="0" u="none" strike="noStrike" cap="none" normalizeH="0" baseline="0" dirty="0" err="1">
                <a:ln>
                  <a:noFill/>
                </a:ln>
                <a:solidFill>
                  <a:srgbClr val="9876AA"/>
                </a:solidFill>
                <a:effectLst/>
                <a:latin typeface="Arial Unicode MS"/>
              </a:rPr>
              <a:t>apellidos</a:t>
            </a:r>
            <a:r>
              <a:rPr kumimoji="0" lang="es-ES" altLang="es-ES" sz="900" b="0" i="0" u="none" strike="noStrike" cap="none" normalizeH="0" baseline="0" dirty="0">
                <a:ln>
                  <a:noFill/>
                </a:ln>
                <a:solidFill>
                  <a:srgbClr val="A9B7C6"/>
                </a:solidFill>
                <a:effectLst/>
                <a:latin typeface="Arial Unicode MS"/>
              </a:rPr>
              <a:t>)</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per.</a:t>
            </a:r>
            <a:r>
              <a:rPr kumimoji="0" lang="es-ES" altLang="es-ES" sz="900" b="0" i="0" u="none" strike="noStrike" cap="none" normalizeH="0" baseline="0" dirty="0" err="1">
                <a:ln>
                  <a:noFill/>
                </a:ln>
                <a:solidFill>
                  <a:srgbClr val="9876AA"/>
                </a:solidFill>
                <a:effectLst/>
                <a:latin typeface="Arial Unicode MS"/>
              </a:rPr>
              <a:t>edad</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per.</a:t>
            </a:r>
            <a:r>
              <a:rPr kumimoji="0" lang="es-ES" altLang="es-ES" sz="900" b="0" i="0" u="none" strike="noStrike" cap="none" normalizeH="0" baseline="0" dirty="0" err="1">
                <a:ln>
                  <a:noFill/>
                </a:ln>
                <a:solidFill>
                  <a:srgbClr val="9876AA"/>
                </a:solidFill>
                <a:effectLst/>
                <a:latin typeface="Arial Unicode MS"/>
              </a:rPr>
              <a:t>fecah_nac</a:t>
            </a:r>
            <a:r>
              <a:rPr kumimoji="0" lang="es-ES" altLang="es-ES" sz="900" b="0" i="0" u="none" strike="noStrike" cap="none" normalizeH="0" baseline="0" dirty="0">
                <a:ln>
                  <a:noFill/>
                </a:ln>
                <a:solidFill>
                  <a:srgbClr val="CC7832"/>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err="1">
                <a:ln>
                  <a:noFill/>
                </a:ln>
                <a:solidFill>
                  <a:srgbClr val="A9B7C6"/>
                </a:solidFill>
                <a:effectLst/>
                <a:latin typeface="Arial Unicode MS"/>
              </a:rPr>
              <a:t>p.</a:t>
            </a:r>
            <a:r>
              <a:rPr kumimoji="0" lang="es-ES" altLang="es-ES" sz="900" b="0" i="0" u="none" strike="noStrike" cap="none" normalizeH="0" baseline="0" dirty="0" err="1">
                <a:ln>
                  <a:noFill/>
                </a:ln>
                <a:solidFill>
                  <a:srgbClr val="9876AA"/>
                </a:solidFill>
                <a:effectLst/>
                <a:latin typeface="Arial Unicode MS"/>
              </a:rPr>
              <a:t>nombreProy</a:t>
            </a:r>
            <a:r>
              <a:rPr kumimoji="0" lang="es-ES" altLang="es-ES" sz="900" b="0" i="0" u="none" strike="noStrike" cap="none" normalizeH="0" baseline="0" dirty="0">
                <a:ln>
                  <a:noFill/>
                </a:ln>
                <a:solidFill>
                  <a:srgbClr val="9876AA"/>
                </a:solidFill>
                <a:effectLst/>
                <a:latin typeface="Arial Unicode MS"/>
              </a:rPr>
              <a:t> </a:t>
            </a:r>
            <a:r>
              <a:rPr kumimoji="0" lang="es-ES" altLang="es-ES" sz="900" b="0" i="0" u="none" strike="noStrike" cap="none" normalizeH="0" baseline="0" dirty="0">
                <a:ln>
                  <a:noFill/>
                </a:ln>
                <a:solidFill>
                  <a:srgbClr val="CC7832"/>
                </a:solidFill>
                <a:effectLst/>
                <a:latin typeface="Arial Unicode MS"/>
              </a:rPr>
              <a:t>as </a:t>
            </a:r>
            <a:r>
              <a:rPr kumimoji="0" lang="es-ES" altLang="es-ES" sz="900" b="0" i="0" u="none" strike="noStrike" cap="none" normalizeH="0" baseline="0" dirty="0" err="1">
                <a:ln>
                  <a:noFill/>
                </a:ln>
                <a:solidFill>
                  <a:srgbClr val="A9B7C6"/>
                </a:solidFill>
                <a:effectLst/>
                <a:latin typeface="Arial Unicode MS"/>
              </a:rPr>
              <a:t>Proyecto</a:t>
            </a:r>
            <a:r>
              <a:rPr kumimoji="0" lang="es-ES" altLang="es-ES" sz="900" b="0" i="0" u="none" strike="noStrike" cap="none" normalizeH="0" baseline="0" dirty="0" err="1">
                <a:ln>
                  <a:noFill/>
                </a:ln>
                <a:solidFill>
                  <a:srgbClr val="CC7832"/>
                </a:solidFill>
                <a:effectLst/>
                <a:latin typeface="Arial Unicode MS"/>
              </a:rPr>
              <a:t>,</a:t>
            </a:r>
            <a:r>
              <a:rPr kumimoji="0" lang="es-ES" altLang="es-ES" sz="900" b="0" i="0" u="none" strike="noStrike" cap="none" normalizeH="0" baseline="0" dirty="0" err="1">
                <a:ln>
                  <a:noFill/>
                </a:ln>
                <a:solidFill>
                  <a:srgbClr val="A9B7C6"/>
                </a:solidFill>
                <a:effectLst/>
                <a:latin typeface="Arial Unicode MS"/>
              </a:rPr>
              <a:t>p.</a:t>
            </a:r>
            <a:r>
              <a:rPr kumimoji="0" lang="es-ES" altLang="es-ES" sz="900" b="0" i="0" u="none" strike="noStrike" cap="none" normalizeH="0" baseline="0" dirty="0" err="1">
                <a:ln>
                  <a:noFill/>
                </a:ln>
                <a:solidFill>
                  <a:srgbClr val="9876AA"/>
                </a:solidFill>
                <a:effectLst/>
                <a:latin typeface="Arial Unicode MS"/>
              </a:rPr>
              <a:t>tipoProy</a:t>
            </a:r>
            <a:r>
              <a:rPr kumimoji="0" lang="es-ES" altLang="es-ES" sz="900" b="0" i="0" u="none" strike="noStrike" cap="none" normalizeH="0" baseline="0" dirty="0" err="1">
                <a:ln>
                  <a:noFill/>
                </a:ln>
                <a:solidFill>
                  <a:srgbClr val="CC7832"/>
                </a:solidFill>
                <a:effectLst/>
                <a:latin typeface="Arial Unicode MS"/>
              </a:rPr>
              <a:t>,</a:t>
            </a:r>
            <a:r>
              <a:rPr kumimoji="0" lang="es-ES" altLang="es-ES" sz="900" b="0" i="0" u="none" strike="noStrike" cap="none" normalizeH="0" baseline="0" dirty="0" err="1">
                <a:ln>
                  <a:noFill/>
                </a:ln>
                <a:solidFill>
                  <a:srgbClr val="A9B7C6"/>
                </a:solidFill>
                <a:effectLst/>
                <a:latin typeface="Arial Unicode MS"/>
              </a:rPr>
              <a:t>p.</a:t>
            </a:r>
            <a:r>
              <a:rPr kumimoji="0" lang="es-ES" altLang="es-ES" sz="900" b="0" i="0" u="none" strike="noStrike" cap="none" normalizeH="0" baseline="0" dirty="0" err="1">
                <a:ln>
                  <a:noFill/>
                </a:ln>
                <a:solidFill>
                  <a:srgbClr val="9876AA"/>
                </a:solidFill>
                <a:effectLst/>
                <a:latin typeface="Arial Unicode MS"/>
              </a:rPr>
              <a:t>Estado</a:t>
            </a:r>
            <a:r>
              <a:rPr kumimoji="0" lang="es-ES" altLang="es-ES" sz="900" b="0" i="0" u="none" strike="noStrike" cap="none" normalizeH="0" baseline="0" dirty="0">
                <a:ln>
                  <a:noFill/>
                </a:ln>
                <a:solidFill>
                  <a:srgbClr val="CC7832"/>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err="1">
                <a:ln>
                  <a:noFill/>
                </a:ln>
                <a:solidFill>
                  <a:srgbClr val="A9B7C6"/>
                </a:solidFill>
                <a:effectLst/>
                <a:latin typeface="Arial Unicode MS"/>
              </a:rPr>
              <a:t>prov.</a:t>
            </a:r>
            <a:r>
              <a:rPr kumimoji="0" lang="es-ES" altLang="es-ES" sz="900" b="0" i="0" u="none" strike="noStrike" cap="none" normalizeH="0" baseline="0" dirty="0" err="1">
                <a:ln>
                  <a:noFill/>
                </a:ln>
                <a:solidFill>
                  <a:srgbClr val="9876AA"/>
                </a:solidFill>
                <a:effectLst/>
                <a:latin typeface="Arial Unicode MS"/>
              </a:rPr>
              <a:t>nombre</a:t>
            </a:r>
            <a:r>
              <a:rPr kumimoji="0" lang="es-ES" altLang="es-ES" sz="900" b="0" i="0" u="none" strike="noStrike" cap="none" normalizeH="0" baseline="0" dirty="0">
                <a:ln>
                  <a:noFill/>
                </a:ln>
                <a:solidFill>
                  <a:srgbClr val="9876AA"/>
                </a:solidFill>
                <a:effectLst/>
                <a:latin typeface="Arial Unicode MS"/>
              </a:rPr>
              <a:t> </a:t>
            </a:r>
            <a:r>
              <a:rPr kumimoji="0" lang="es-ES" altLang="es-ES" sz="900" b="0" i="0" u="none" strike="noStrike" cap="none" normalizeH="0" baseline="0" dirty="0">
                <a:ln>
                  <a:noFill/>
                </a:ln>
                <a:solidFill>
                  <a:srgbClr val="CC7832"/>
                </a:solidFill>
                <a:effectLst/>
                <a:latin typeface="Arial Unicode MS"/>
              </a:rPr>
              <a:t>as </a:t>
            </a:r>
            <a:r>
              <a:rPr kumimoji="0" lang="es-ES" altLang="es-ES" sz="900" b="0" i="0" u="none" strike="noStrike" cap="none" normalizeH="0" baseline="0" dirty="0">
                <a:ln>
                  <a:noFill/>
                </a:ln>
                <a:solidFill>
                  <a:srgbClr val="A9B7C6"/>
                </a:solidFill>
                <a:effectLst/>
                <a:latin typeface="Arial Unicode MS"/>
              </a:rPr>
              <a:t>provincia </a:t>
            </a:r>
            <a:r>
              <a:rPr kumimoji="0" lang="es-ES" altLang="es-ES" sz="900" b="0" i="0" u="none" strike="noStrike" cap="none" normalizeH="0" baseline="0" dirty="0">
                <a:ln>
                  <a:noFill/>
                </a:ln>
                <a:solidFill>
                  <a:srgbClr val="CC7832"/>
                </a:solidFill>
                <a:effectLst/>
                <a:latin typeface="Arial Unicode MS"/>
              </a:rPr>
              <a:t>,</a:t>
            </a:r>
            <a:r>
              <a:rPr kumimoji="0" lang="es-ES" altLang="es-ES" sz="900" b="0" i="0" u="none" strike="noStrike" cap="none" normalizeH="0" baseline="0" dirty="0" err="1">
                <a:ln>
                  <a:noFill/>
                </a:ln>
                <a:solidFill>
                  <a:srgbClr val="A9B7C6"/>
                </a:solidFill>
                <a:effectLst/>
                <a:latin typeface="Arial Unicode MS"/>
              </a:rPr>
              <a:t>d.</a:t>
            </a:r>
            <a:r>
              <a:rPr kumimoji="0" lang="es-ES" altLang="es-ES" sz="900" b="0" i="0" u="none" strike="noStrike" cap="none" normalizeH="0" baseline="0" dirty="0" err="1">
                <a:ln>
                  <a:noFill/>
                </a:ln>
                <a:solidFill>
                  <a:srgbClr val="9876AA"/>
                </a:solidFill>
                <a:effectLst/>
                <a:latin typeface="Arial Unicode MS"/>
              </a:rPr>
              <a:t>nombre</a:t>
            </a:r>
            <a:r>
              <a:rPr kumimoji="0" lang="es-ES" altLang="es-ES" sz="900" b="0" i="0" u="none" strike="noStrike" cap="none" normalizeH="0" baseline="0" dirty="0">
                <a:ln>
                  <a:noFill/>
                </a:ln>
                <a:solidFill>
                  <a:srgbClr val="9876AA"/>
                </a:solidFill>
                <a:effectLst/>
                <a:latin typeface="Arial Unicode MS"/>
              </a:rPr>
              <a:t> </a:t>
            </a:r>
            <a:r>
              <a:rPr kumimoji="0" lang="es-ES" altLang="es-ES" sz="900" b="0" i="0" u="none" strike="noStrike" cap="none" normalizeH="0" baseline="0" dirty="0">
                <a:ln>
                  <a:noFill/>
                </a:ln>
                <a:solidFill>
                  <a:srgbClr val="CC7832"/>
                </a:solidFill>
                <a:effectLst/>
                <a:latin typeface="Arial Unicode MS"/>
              </a:rPr>
              <a:t>as </a:t>
            </a:r>
            <a:r>
              <a:rPr kumimoji="0" lang="es-ES" altLang="es-ES" sz="900" b="0" i="0" u="none" strike="noStrike" cap="none" normalizeH="0" baseline="0" dirty="0" err="1">
                <a:ln>
                  <a:noFill/>
                </a:ln>
                <a:solidFill>
                  <a:srgbClr val="A9B7C6"/>
                </a:solidFill>
                <a:effectLst/>
                <a:latin typeface="Arial Unicode MS"/>
              </a:rPr>
              <a:t>departamento</a:t>
            </a:r>
            <a:r>
              <a:rPr kumimoji="0" lang="es-ES" altLang="es-ES" sz="900" b="0" i="0" u="none" strike="noStrike" cap="none" normalizeH="0" baseline="0" dirty="0" err="1">
                <a:ln>
                  <a:noFill/>
                </a:ln>
                <a:solidFill>
                  <a:srgbClr val="CC7832"/>
                </a:solidFill>
                <a:effectLst/>
                <a:latin typeface="Arial Unicode MS"/>
              </a:rPr>
              <a:t>,</a:t>
            </a:r>
            <a:r>
              <a:rPr kumimoji="0" lang="es-ES" altLang="es-ES" sz="900" b="0" i="0" u="none" strike="noStrike" cap="none" normalizeH="0" baseline="0" dirty="0" err="1">
                <a:ln>
                  <a:noFill/>
                </a:ln>
                <a:solidFill>
                  <a:srgbClr val="A9B7C6"/>
                </a:solidFill>
                <a:effectLst/>
                <a:latin typeface="Arial Unicode MS"/>
              </a:rPr>
              <a:t>dp.</a:t>
            </a:r>
            <a:r>
              <a:rPr kumimoji="0" lang="es-ES" altLang="es-ES" sz="900" b="0" i="0" u="none" strike="noStrike" cap="none" normalizeH="0" baseline="0" dirty="0" err="1">
                <a:ln>
                  <a:noFill/>
                </a:ln>
                <a:solidFill>
                  <a:srgbClr val="9876AA"/>
                </a:solidFill>
                <a:effectLst/>
                <a:latin typeface="Arial Unicode MS"/>
              </a:rPr>
              <a:t>id_proy</a:t>
            </a:r>
            <a:r>
              <a:rPr kumimoji="0" lang="es-ES" altLang="es-ES" sz="900" b="0" i="0" u="none" strike="noStrike" cap="none" normalizeH="0" baseline="0" dirty="0">
                <a:ln>
                  <a:noFill/>
                </a:ln>
                <a:solidFill>
                  <a:srgbClr val="9876AA"/>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err="1">
                <a:ln>
                  <a:noFill/>
                </a:ln>
                <a:solidFill>
                  <a:srgbClr val="CC7832"/>
                </a:solidFill>
                <a:effectLst/>
                <a:latin typeface="Arial Unicode MS"/>
              </a:rPr>
              <a:t>from</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a:ln>
                  <a:noFill/>
                </a:ln>
                <a:solidFill>
                  <a:srgbClr val="A9B7C6"/>
                </a:solidFill>
                <a:effectLst/>
                <a:latin typeface="Arial Unicode MS"/>
              </a:rPr>
              <a:t>persona per</a:t>
            </a:r>
            <a:br>
              <a:rPr kumimoji="0" lang="es-ES" altLang="es-ES" sz="900" b="0" i="0" u="none" strike="noStrike" cap="none" normalizeH="0" baseline="0" dirty="0">
                <a:ln>
                  <a:noFill/>
                </a:ln>
                <a:solidFill>
                  <a:srgbClr val="A9B7C6"/>
                </a:solidFill>
                <a:effectLst/>
                <a:latin typeface="Arial Unicode MS"/>
              </a:rPr>
            </a:br>
            <a:r>
              <a:rPr kumimoji="0" lang="es-ES" altLang="es-ES" sz="900" b="0" i="0" u="none" strike="noStrike" cap="none" normalizeH="0" baseline="0" dirty="0" err="1">
                <a:ln>
                  <a:noFill/>
                </a:ln>
                <a:solidFill>
                  <a:srgbClr val="CC7832"/>
                </a:solidFill>
                <a:effectLst/>
                <a:latin typeface="Arial Unicode MS"/>
              </a:rPr>
              <a:t>join</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a:ln>
                  <a:noFill/>
                </a:ln>
                <a:solidFill>
                  <a:srgbClr val="A9B7C6"/>
                </a:solidFill>
                <a:effectLst/>
                <a:latin typeface="Arial Unicode MS"/>
              </a:rPr>
              <a:t>departamento d </a:t>
            </a:r>
            <a:r>
              <a:rPr kumimoji="0" lang="es-ES" altLang="es-ES" sz="900" b="0" i="0" u="none" strike="noStrike" cap="none" normalizeH="0" baseline="0" dirty="0" err="1">
                <a:ln>
                  <a:noFill/>
                </a:ln>
                <a:solidFill>
                  <a:srgbClr val="CC7832"/>
                </a:solidFill>
                <a:effectLst/>
                <a:latin typeface="Arial Unicode MS"/>
              </a:rPr>
              <a:t>on</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per.</a:t>
            </a:r>
            <a:r>
              <a:rPr kumimoji="0" lang="es-ES" altLang="es-ES" sz="900" b="0" i="0" u="none" strike="noStrike" cap="none" normalizeH="0" baseline="0" dirty="0" err="1">
                <a:ln>
                  <a:noFill/>
                </a:ln>
                <a:solidFill>
                  <a:srgbClr val="9876AA"/>
                </a:solidFill>
                <a:effectLst/>
                <a:latin typeface="Arial Unicode MS"/>
              </a:rPr>
              <a:t>id_dep</a:t>
            </a:r>
            <a:r>
              <a:rPr kumimoji="0" lang="es-ES" altLang="es-ES" sz="900" b="0" i="0" u="none" strike="noStrike" cap="none" normalizeH="0" baseline="0" dirty="0">
                <a:ln>
                  <a:noFill/>
                </a:ln>
                <a:solidFill>
                  <a:srgbClr val="9876AA"/>
                </a:solidFill>
                <a:effectLst/>
                <a:latin typeface="Arial Unicode MS"/>
              </a:rPr>
              <a:t> </a:t>
            </a: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d.</a:t>
            </a:r>
            <a:r>
              <a:rPr kumimoji="0" lang="es-ES" altLang="es-ES" sz="900" b="0" i="0" u="none" strike="noStrike" cap="none" normalizeH="0" baseline="0" dirty="0" err="1">
                <a:ln>
                  <a:noFill/>
                </a:ln>
                <a:solidFill>
                  <a:srgbClr val="9876AA"/>
                </a:solidFill>
                <a:effectLst/>
                <a:latin typeface="Arial Unicode MS"/>
              </a:rPr>
              <a:t>id_dep</a:t>
            </a:r>
            <a:br>
              <a:rPr kumimoji="0" lang="es-ES" altLang="es-ES" sz="900" b="0" i="0" u="none" strike="noStrike" cap="none" normalizeH="0" baseline="0" dirty="0">
                <a:ln>
                  <a:noFill/>
                </a:ln>
                <a:solidFill>
                  <a:srgbClr val="9876AA"/>
                </a:solidFill>
                <a:effectLst/>
                <a:latin typeface="Arial Unicode MS"/>
              </a:rPr>
            </a:br>
            <a:r>
              <a:rPr kumimoji="0" lang="es-ES" altLang="es-ES" sz="900" b="0" i="0" u="none" strike="noStrike" cap="none" normalizeH="0" baseline="0" dirty="0" err="1">
                <a:ln>
                  <a:noFill/>
                </a:ln>
                <a:solidFill>
                  <a:srgbClr val="CC7832"/>
                </a:solidFill>
                <a:effectLst/>
                <a:latin typeface="Arial Unicode MS"/>
              </a:rPr>
              <a:t>join</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detalle_proyecto</a:t>
            </a: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dp</a:t>
            </a: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on</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per.</a:t>
            </a:r>
            <a:r>
              <a:rPr kumimoji="0" lang="es-ES" altLang="es-ES" sz="900" b="0" i="0" u="none" strike="noStrike" cap="none" normalizeH="0" baseline="0" dirty="0" err="1">
                <a:ln>
                  <a:noFill/>
                </a:ln>
                <a:solidFill>
                  <a:srgbClr val="9876AA"/>
                </a:solidFill>
                <a:effectLst/>
                <a:latin typeface="Arial Unicode MS"/>
              </a:rPr>
              <a:t>id_per</a:t>
            </a:r>
            <a:r>
              <a:rPr kumimoji="0" lang="es-ES" altLang="es-ES" sz="900" b="0" i="0" u="none" strike="noStrike" cap="none" normalizeH="0" baseline="0" dirty="0">
                <a:ln>
                  <a:noFill/>
                </a:ln>
                <a:solidFill>
                  <a:srgbClr val="9876AA"/>
                </a:solidFill>
                <a:effectLst/>
                <a:latin typeface="Arial Unicode MS"/>
              </a:rPr>
              <a:t> </a:t>
            </a: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dp.</a:t>
            </a:r>
            <a:r>
              <a:rPr kumimoji="0" lang="es-ES" altLang="es-ES" sz="900" b="0" i="0" u="none" strike="noStrike" cap="none" normalizeH="0" baseline="0" dirty="0" err="1">
                <a:ln>
                  <a:noFill/>
                </a:ln>
                <a:solidFill>
                  <a:srgbClr val="9876AA"/>
                </a:solidFill>
                <a:effectLst/>
                <a:latin typeface="Arial Unicode MS"/>
              </a:rPr>
              <a:t>id_per</a:t>
            </a:r>
            <a:br>
              <a:rPr kumimoji="0" lang="es-ES" altLang="es-ES" sz="900" b="0" i="0" u="none" strike="noStrike" cap="none" normalizeH="0" baseline="0" dirty="0">
                <a:ln>
                  <a:noFill/>
                </a:ln>
                <a:solidFill>
                  <a:srgbClr val="9876AA"/>
                </a:solidFill>
                <a:effectLst/>
                <a:latin typeface="Arial Unicode MS"/>
              </a:rPr>
            </a:br>
            <a:r>
              <a:rPr kumimoji="0" lang="es-ES" altLang="es-ES" sz="900" b="0" i="0" u="none" strike="noStrike" cap="none" normalizeH="0" baseline="0" dirty="0" err="1">
                <a:ln>
                  <a:noFill/>
                </a:ln>
                <a:solidFill>
                  <a:srgbClr val="CC7832"/>
                </a:solidFill>
                <a:effectLst/>
                <a:latin typeface="Arial Unicode MS"/>
              </a:rPr>
              <a:t>join</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a:ln>
                  <a:noFill/>
                </a:ln>
                <a:solidFill>
                  <a:srgbClr val="A9B7C6"/>
                </a:solidFill>
                <a:effectLst/>
                <a:latin typeface="Arial Unicode MS"/>
              </a:rPr>
              <a:t>proyecto p </a:t>
            </a:r>
            <a:r>
              <a:rPr kumimoji="0" lang="es-ES" altLang="es-ES" sz="900" b="0" i="0" u="none" strike="noStrike" cap="none" normalizeH="0" baseline="0" dirty="0" err="1">
                <a:ln>
                  <a:noFill/>
                </a:ln>
                <a:solidFill>
                  <a:srgbClr val="CC7832"/>
                </a:solidFill>
                <a:effectLst/>
                <a:latin typeface="Arial Unicode MS"/>
              </a:rPr>
              <a:t>on</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dp.</a:t>
            </a:r>
            <a:r>
              <a:rPr kumimoji="0" lang="es-ES" altLang="es-ES" sz="900" b="0" i="0" u="none" strike="noStrike" cap="none" normalizeH="0" baseline="0" dirty="0" err="1">
                <a:ln>
                  <a:noFill/>
                </a:ln>
                <a:solidFill>
                  <a:srgbClr val="9876AA"/>
                </a:solidFill>
                <a:effectLst/>
                <a:latin typeface="Arial Unicode MS"/>
              </a:rPr>
              <a:t>id_proy</a:t>
            </a:r>
            <a:r>
              <a:rPr kumimoji="0" lang="es-ES" altLang="es-ES" sz="900" b="0" i="0" u="none" strike="noStrike" cap="none" normalizeH="0" baseline="0" dirty="0">
                <a:ln>
                  <a:noFill/>
                </a:ln>
                <a:solidFill>
                  <a:srgbClr val="9876AA"/>
                </a:solidFill>
                <a:effectLst/>
                <a:latin typeface="Arial Unicode MS"/>
              </a:rPr>
              <a:t> </a:t>
            </a: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p.</a:t>
            </a:r>
            <a:r>
              <a:rPr kumimoji="0" lang="es-ES" altLang="es-ES" sz="900" b="0" i="0" u="none" strike="noStrike" cap="none" normalizeH="0" baseline="0" dirty="0" err="1">
                <a:ln>
                  <a:noFill/>
                </a:ln>
                <a:solidFill>
                  <a:srgbClr val="9876AA"/>
                </a:solidFill>
                <a:effectLst/>
                <a:latin typeface="Arial Unicode MS"/>
              </a:rPr>
              <a:t>id_proy</a:t>
            </a:r>
            <a:br>
              <a:rPr kumimoji="0" lang="es-ES" altLang="es-ES" sz="900" b="0" i="0" u="none" strike="noStrike" cap="none" normalizeH="0" baseline="0" dirty="0">
                <a:ln>
                  <a:noFill/>
                </a:ln>
                <a:solidFill>
                  <a:srgbClr val="9876AA"/>
                </a:solidFill>
                <a:effectLst/>
                <a:latin typeface="Arial Unicode MS"/>
              </a:rPr>
            </a:br>
            <a:r>
              <a:rPr kumimoji="0" lang="es-ES" altLang="es-ES" sz="900" b="0" i="0" u="none" strike="noStrike" cap="none" normalizeH="0" baseline="0" dirty="0" err="1">
                <a:ln>
                  <a:noFill/>
                </a:ln>
                <a:solidFill>
                  <a:srgbClr val="CC7832"/>
                </a:solidFill>
                <a:effectLst/>
                <a:latin typeface="Arial Unicode MS"/>
              </a:rPr>
              <a:t>join</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a:ln>
                  <a:noFill/>
                </a:ln>
                <a:solidFill>
                  <a:srgbClr val="A9B7C6"/>
                </a:solidFill>
                <a:effectLst/>
                <a:latin typeface="Arial Unicode MS"/>
              </a:rPr>
              <a:t>provincia </a:t>
            </a:r>
            <a:r>
              <a:rPr kumimoji="0" lang="es-ES" altLang="es-ES" sz="900" b="0" i="0" u="none" strike="noStrike" cap="none" normalizeH="0" baseline="0" dirty="0" err="1">
                <a:ln>
                  <a:noFill/>
                </a:ln>
                <a:solidFill>
                  <a:srgbClr val="A9B7C6"/>
                </a:solidFill>
                <a:effectLst/>
                <a:latin typeface="Arial Unicode MS"/>
              </a:rPr>
              <a:t>prov</a:t>
            </a: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on</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per.</a:t>
            </a:r>
            <a:r>
              <a:rPr kumimoji="0" lang="es-ES" altLang="es-ES" sz="900" b="0" i="0" u="none" strike="noStrike" cap="none" normalizeH="0" baseline="0" dirty="0" err="1">
                <a:ln>
                  <a:noFill/>
                </a:ln>
                <a:solidFill>
                  <a:srgbClr val="9876AA"/>
                </a:solidFill>
                <a:effectLst/>
                <a:latin typeface="Arial Unicode MS"/>
              </a:rPr>
              <a:t>id_prov</a:t>
            </a:r>
            <a:r>
              <a:rPr kumimoji="0" lang="es-ES" altLang="es-ES" sz="900" b="0" i="0" u="none" strike="noStrike" cap="none" normalizeH="0" baseline="0" dirty="0">
                <a:ln>
                  <a:noFill/>
                </a:ln>
                <a:solidFill>
                  <a:srgbClr val="9876AA"/>
                </a:solidFill>
                <a:effectLst/>
                <a:latin typeface="Arial Unicode MS"/>
              </a:rPr>
              <a:t> </a:t>
            </a: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prov.</a:t>
            </a:r>
            <a:r>
              <a:rPr kumimoji="0" lang="es-ES" altLang="es-ES" sz="900" b="0" i="0" u="none" strike="noStrike" cap="none" normalizeH="0" baseline="0" dirty="0" err="1">
                <a:ln>
                  <a:noFill/>
                </a:ln>
                <a:solidFill>
                  <a:srgbClr val="9876AA"/>
                </a:solidFill>
                <a:effectLst/>
                <a:latin typeface="Arial Unicode MS"/>
              </a:rPr>
              <a:t>id_prov</a:t>
            </a:r>
            <a:r>
              <a:rPr kumimoji="0" lang="es-ES" altLang="es-ES" sz="900" b="0" i="0" u="none" strike="noStrike" cap="none" normalizeH="0" baseline="0" dirty="0">
                <a:ln>
                  <a:noFill/>
                </a:ln>
                <a:solidFill>
                  <a:srgbClr val="CC7832"/>
                </a:solidFill>
                <a:effectLst/>
                <a:latin typeface="Arial Unicode MS"/>
              </a:rPr>
              <a:t>;</a:t>
            </a:r>
            <a:br>
              <a:rPr kumimoji="0" lang="es-ES" altLang="es-ES" sz="900" b="0" i="0" u="none" strike="noStrike" cap="none" normalizeH="0" baseline="0" dirty="0">
                <a:ln>
                  <a:noFill/>
                </a:ln>
                <a:solidFill>
                  <a:srgbClr val="CC7832"/>
                </a:solidFill>
                <a:effectLst/>
                <a:latin typeface="Arial Unicode MS"/>
              </a:rPr>
            </a:b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err="1">
                <a:ln>
                  <a:noFill/>
                </a:ln>
                <a:solidFill>
                  <a:srgbClr val="CC7832"/>
                </a:solidFill>
                <a:effectLst/>
                <a:latin typeface="Arial Unicode MS"/>
              </a:rPr>
              <a:t>select</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a:ln>
                  <a:noFill/>
                </a:ln>
                <a:solidFill>
                  <a:srgbClr val="FFC66D"/>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from</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usandotablas</a:t>
            </a:r>
            <a:br>
              <a:rPr kumimoji="0" lang="es-ES" altLang="es-ES" sz="900" b="0" i="0" u="none" strike="noStrike" cap="none" normalizeH="0" baseline="0" dirty="0">
                <a:ln>
                  <a:noFill/>
                </a:ln>
                <a:solidFill>
                  <a:srgbClr val="A9B7C6"/>
                </a:solidFill>
                <a:effectLst/>
                <a:latin typeface="Arial Unicode MS"/>
              </a:rPr>
            </a:b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pic>
        <p:nvPicPr>
          <p:cNvPr id="4" name="Imagen 3">
            <a:extLst>
              <a:ext uri="{FF2B5EF4-FFF2-40B4-BE49-F238E27FC236}">
                <a16:creationId xmlns:a16="http://schemas.microsoft.com/office/drawing/2014/main" id="{1BEBD61E-72FC-4115-8BCB-79F0A999674C}"/>
              </a:ext>
            </a:extLst>
          </p:cNvPr>
          <p:cNvPicPr>
            <a:picLocks noChangeAspect="1"/>
          </p:cNvPicPr>
          <p:nvPr/>
        </p:nvPicPr>
        <p:blipFill>
          <a:blip r:embed="rId3"/>
          <a:stretch>
            <a:fillRect/>
          </a:stretch>
        </p:blipFill>
        <p:spPr>
          <a:xfrm>
            <a:off x="311700" y="3536056"/>
            <a:ext cx="8520600" cy="672554"/>
          </a:xfrm>
          <a:prstGeom prst="rect">
            <a:avLst/>
          </a:prstGeom>
        </p:spPr>
      </p:pic>
    </p:spTree>
    <p:extLst>
      <p:ext uri="{BB962C8B-B14F-4D97-AF65-F5344CB8AC3E}">
        <p14:creationId xmlns:p14="http://schemas.microsoft.com/office/powerpoint/2010/main" val="1618506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283346" y="3024693"/>
            <a:ext cx="8577307"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6600" dirty="0"/>
              <a:t>GRACIAS POR SU ATENCIÓN!!</a:t>
            </a:r>
          </a:p>
        </p:txBody>
      </p:sp>
      <p:cxnSp>
        <p:nvCxnSpPr>
          <p:cNvPr id="291" name="Google Shape;291;p25"/>
          <p:cNvCxnSpPr/>
          <p:nvPr/>
        </p:nvCxnSpPr>
        <p:spPr>
          <a:xfrm>
            <a:off x="283347" y="3571843"/>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086371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212464" y="1481170"/>
            <a:ext cx="8520600" cy="22687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9600" dirty="0"/>
              <a:t>MANEJO DE CONCEPTOS</a:t>
            </a:r>
            <a:endParaRPr sz="2800" dirty="0"/>
          </a:p>
        </p:txBody>
      </p:sp>
      <p:cxnSp>
        <p:nvCxnSpPr>
          <p:cNvPr id="257" name="Google Shape;257;p23"/>
          <p:cNvCxnSpPr/>
          <p:nvPr/>
        </p:nvCxnSpPr>
        <p:spPr>
          <a:xfrm>
            <a:off x="212464" y="3509791"/>
            <a:ext cx="8520600" cy="0"/>
          </a:xfrm>
          <a:prstGeom prst="straightConnector1">
            <a:avLst/>
          </a:prstGeom>
          <a:noFill/>
          <a:ln w="9525" cap="flat" cmpd="sng">
            <a:solidFill>
              <a:srgbClr val="48FFD5"/>
            </a:solidFill>
            <a:prstDash val="solid"/>
            <a:round/>
            <a:headEnd type="none" w="med" len="med"/>
            <a:tailEnd type="none" w="med" len="med"/>
          </a:ln>
        </p:spPr>
      </p:cxnSp>
      <p:grpSp>
        <p:nvGrpSpPr>
          <p:cNvPr id="78" name="Google Shape;265;p24">
            <a:extLst>
              <a:ext uri="{FF2B5EF4-FFF2-40B4-BE49-F238E27FC236}">
                <a16:creationId xmlns:a16="http://schemas.microsoft.com/office/drawing/2014/main" id="{181D6682-B0F3-4DE7-93A0-B1E2EE40669E}"/>
              </a:ext>
            </a:extLst>
          </p:cNvPr>
          <p:cNvGrpSpPr/>
          <p:nvPr/>
        </p:nvGrpSpPr>
        <p:grpSpPr>
          <a:xfrm>
            <a:off x="153321" y="3641352"/>
            <a:ext cx="2001544" cy="1292150"/>
            <a:chOff x="160325" y="221250"/>
            <a:chExt cx="7199950" cy="5116900"/>
          </a:xfrm>
        </p:grpSpPr>
        <p:sp>
          <p:nvSpPr>
            <p:cNvPr id="79" name="Google Shape;266;p24">
              <a:extLst>
                <a:ext uri="{FF2B5EF4-FFF2-40B4-BE49-F238E27FC236}">
                  <a16:creationId xmlns:a16="http://schemas.microsoft.com/office/drawing/2014/main" id="{5D9CB28F-A4B4-4FDA-973E-EE450678B673}"/>
                </a:ext>
              </a:extLst>
            </p:cNvPr>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7;p24">
              <a:extLst>
                <a:ext uri="{FF2B5EF4-FFF2-40B4-BE49-F238E27FC236}">
                  <a16:creationId xmlns:a16="http://schemas.microsoft.com/office/drawing/2014/main" id="{87B9C079-3AB7-4E29-9720-A53D2D552838}"/>
                </a:ext>
              </a:extLst>
            </p:cNvPr>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68;p24">
              <a:extLst>
                <a:ext uri="{FF2B5EF4-FFF2-40B4-BE49-F238E27FC236}">
                  <a16:creationId xmlns:a16="http://schemas.microsoft.com/office/drawing/2014/main" id="{995DB1E5-50B3-455B-8DF1-9419CA8C3066}"/>
                </a:ext>
              </a:extLst>
            </p:cNvPr>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69;p24">
              <a:extLst>
                <a:ext uri="{FF2B5EF4-FFF2-40B4-BE49-F238E27FC236}">
                  <a16:creationId xmlns:a16="http://schemas.microsoft.com/office/drawing/2014/main" id="{60B17337-7F9E-4182-9232-8F0C42E514B2}"/>
                </a:ext>
              </a:extLst>
            </p:cNvPr>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287;p25">
            <a:extLst>
              <a:ext uri="{FF2B5EF4-FFF2-40B4-BE49-F238E27FC236}">
                <a16:creationId xmlns:a16="http://schemas.microsoft.com/office/drawing/2014/main" id="{3E978CFD-3D16-4D30-8353-BEA97CB1037A}"/>
              </a:ext>
            </a:extLst>
          </p:cNvPr>
          <p:cNvGrpSpPr/>
          <p:nvPr/>
        </p:nvGrpSpPr>
        <p:grpSpPr>
          <a:xfrm>
            <a:off x="7558424" y="3923220"/>
            <a:ext cx="1002833" cy="837003"/>
            <a:chOff x="12618250" y="628300"/>
            <a:chExt cx="5236725" cy="4370775"/>
          </a:xfrm>
        </p:grpSpPr>
        <p:sp>
          <p:nvSpPr>
            <p:cNvPr id="85" name="Google Shape;288;p25">
              <a:extLst>
                <a:ext uri="{FF2B5EF4-FFF2-40B4-BE49-F238E27FC236}">
                  <a16:creationId xmlns:a16="http://schemas.microsoft.com/office/drawing/2014/main" id="{0C61127A-0227-4DAE-BC3F-BFF82E1199B2}"/>
                </a:ext>
              </a:extLst>
            </p:cNvPr>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89;p25">
              <a:extLst>
                <a:ext uri="{FF2B5EF4-FFF2-40B4-BE49-F238E27FC236}">
                  <a16:creationId xmlns:a16="http://schemas.microsoft.com/office/drawing/2014/main" id="{1E62C057-CDB0-4EDA-8BDA-7E881A604306}"/>
                </a:ext>
              </a:extLst>
            </p:cNvPr>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282;p25">
            <a:extLst>
              <a:ext uri="{FF2B5EF4-FFF2-40B4-BE49-F238E27FC236}">
                <a16:creationId xmlns:a16="http://schemas.microsoft.com/office/drawing/2014/main" id="{7F58E698-B336-40D9-9E72-5EC273FB7465}"/>
              </a:ext>
            </a:extLst>
          </p:cNvPr>
          <p:cNvSpPr/>
          <p:nvPr/>
        </p:nvSpPr>
        <p:spPr>
          <a:xfrm>
            <a:off x="2693710" y="3923220"/>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283;p25">
            <a:extLst>
              <a:ext uri="{FF2B5EF4-FFF2-40B4-BE49-F238E27FC236}">
                <a16:creationId xmlns:a16="http://schemas.microsoft.com/office/drawing/2014/main" id="{773D480C-017F-4A19-8E62-9CF66843D74F}"/>
              </a:ext>
            </a:extLst>
          </p:cNvPr>
          <p:cNvGrpSpPr/>
          <p:nvPr/>
        </p:nvGrpSpPr>
        <p:grpSpPr>
          <a:xfrm>
            <a:off x="5507707" y="3923220"/>
            <a:ext cx="994978" cy="830447"/>
            <a:chOff x="6666900" y="628300"/>
            <a:chExt cx="5236725" cy="4370775"/>
          </a:xfrm>
        </p:grpSpPr>
        <p:sp>
          <p:nvSpPr>
            <p:cNvPr id="89" name="Google Shape;284;p25">
              <a:extLst>
                <a:ext uri="{FF2B5EF4-FFF2-40B4-BE49-F238E27FC236}">
                  <a16:creationId xmlns:a16="http://schemas.microsoft.com/office/drawing/2014/main" id="{E0E6A190-1964-4542-9C47-2E57CEF0A6FD}"/>
                </a:ext>
              </a:extLst>
            </p:cNvPr>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85;p25">
              <a:extLst>
                <a:ext uri="{FF2B5EF4-FFF2-40B4-BE49-F238E27FC236}">
                  <a16:creationId xmlns:a16="http://schemas.microsoft.com/office/drawing/2014/main" id="{00754DBA-7A46-4140-A07C-FD3CE5A43361}"/>
                </a:ext>
              </a:extLst>
            </p:cNvPr>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86;p25">
              <a:extLst>
                <a:ext uri="{FF2B5EF4-FFF2-40B4-BE49-F238E27FC236}">
                  <a16:creationId xmlns:a16="http://schemas.microsoft.com/office/drawing/2014/main" id="{48B41C42-FCCA-42CE-9415-DE8561E720DF}"/>
                </a:ext>
              </a:extLst>
            </p:cNvPr>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290;p25">
            <a:extLst>
              <a:ext uri="{FF2B5EF4-FFF2-40B4-BE49-F238E27FC236}">
                <a16:creationId xmlns:a16="http://schemas.microsoft.com/office/drawing/2014/main" id="{57C97392-D888-47B4-B823-1367BBA64F35}"/>
              </a:ext>
            </a:extLst>
          </p:cNvPr>
          <p:cNvSpPr/>
          <p:nvPr/>
        </p:nvSpPr>
        <p:spPr>
          <a:xfrm>
            <a:off x="3035565" y="4061464"/>
            <a:ext cx="311260" cy="414990"/>
          </a:xfrm>
          <a:custGeom>
            <a:avLst/>
            <a:gdLst/>
            <a:ahLst/>
            <a:cxnLst/>
            <a:rect l="l" t="t" r="r" b="b"/>
            <a:pathLst>
              <a:path w="156609" h="208800" extrusionOk="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205071"/>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2400" dirty="0"/>
              <a:t>Defina que es lenguaje procedural en MySQL</a:t>
            </a:r>
            <a:endParaRPr sz="2400" dirty="0"/>
          </a:p>
        </p:txBody>
      </p:sp>
      <p:cxnSp>
        <p:nvCxnSpPr>
          <p:cNvPr id="291" name="Google Shape;291;p25"/>
          <p:cNvCxnSpPr/>
          <p:nvPr/>
        </p:nvCxnSpPr>
        <p:spPr>
          <a:xfrm>
            <a:off x="311700" y="752221"/>
            <a:ext cx="8520600" cy="0"/>
          </a:xfrm>
          <a:prstGeom prst="straightConnector1">
            <a:avLst/>
          </a:prstGeom>
          <a:noFill/>
          <a:ln w="9525" cap="flat" cmpd="sng">
            <a:solidFill>
              <a:schemeClr val="accent1"/>
            </a:solidFill>
            <a:prstDash val="solid"/>
            <a:round/>
            <a:headEnd type="none" w="med" len="med"/>
            <a:tailEnd type="none" w="med" len="med"/>
          </a:ln>
        </p:spPr>
      </p:cxnSp>
      <p:sp>
        <p:nvSpPr>
          <p:cNvPr id="31" name="Google Shape;297;p26">
            <a:extLst>
              <a:ext uri="{FF2B5EF4-FFF2-40B4-BE49-F238E27FC236}">
                <a16:creationId xmlns:a16="http://schemas.microsoft.com/office/drawing/2014/main" id="{0A2F8B4D-5B0B-4DF7-BD22-0354BC12BB51}"/>
              </a:ext>
            </a:extLst>
          </p:cNvPr>
          <p:cNvSpPr txBox="1">
            <a:spLocks noGrp="1"/>
          </p:cNvSpPr>
          <p:nvPr>
            <p:ph type="subTitle" idx="1"/>
          </p:nvPr>
        </p:nvSpPr>
        <p:spPr>
          <a:xfrm>
            <a:off x="368407" y="886519"/>
            <a:ext cx="8463893" cy="8217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600" i="1" dirty="0">
                <a:solidFill>
                  <a:srgbClr val="FFFFFF"/>
                </a:solidFill>
              </a:rPr>
              <a:t>Es la capacidad de escribir y ejecutar un programa o bloques de codigo que contienen lógica y acciones mas complejas dentro de la base de datos. Haciendo uso de procedimientos almacenados funciones y </a:t>
            </a:r>
            <a:r>
              <a:rPr lang="es-ES" sz="1600" i="1" dirty="0" err="1">
                <a:solidFill>
                  <a:srgbClr val="FFFFFF"/>
                </a:solidFill>
              </a:rPr>
              <a:t>triggers</a:t>
            </a:r>
            <a:r>
              <a:rPr lang="es-ES" sz="1600" i="1" dirty="0"/>
              <a:t>.</a:t>
            </a:r>
            <a:endParaRPr sz="1600" i="1" dirty="0">
              <a:solidFill>
                <a:srgbClr val="FFFFFF"/>
              </a:solidFill>
            </a:endParaRPr>
          </a:p>
        </p:txBody>
      </p:sp>
      <p:grpSp>
        <p:nvGrpSpPr>
          <p:cNvPr id="32" name="Google Shape;2675;p43">
            <a:extLst>
              <a:ext uri="{FF2B5EF4-FFF2-40B4-BE49-F238E27FC236}">
                <a16:creationId xmlns:a16="http://schemas.microsoft.com/office/drawing/2014/main" id="{7A143094-0422-4395-B806-CBD27AB1519E}"/>
              </a:ext>
            </a:extLst>
          </p:cNvPr>
          <p:cNvGrpSpPr/>
          <p:nvPr/>
        </p:nvGrpSpPr>
        <p:grpSpPr>
          <a:xfrm>
            <a:off x="368407" y="279918"/>
            <a:ext cx="460933" cy="397456"/>
            <a:chOff x="851175" y="1582401"/>
            <a:chExt cx="964872" cy="964872"/>
          </a:xfrm>
        </p:grpSpPr>
        <p:sp>
          <p:nvSpPr>
            <p:cNvPr id="33" name="Google Shape;2676;p43">
              <a:extLst>
                <a:ext uri="{FF2B5EF4-FFF2-40B4-BE49-F238E27FC236}">
                  <a16:creationId xmlns:a16="http://schemas.microsoft.com/office/drawing/2014/main" id="{29DE3811-2A6C-43B6-AD71-3D47C8D82136}"/>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800">
                <a:solidFill>
                  <a:schemeClr val="tx1">
                    <a:lumMod val="95000"/>
                  </a:schemeClr>
                </a:solidFill>
              </a:endParaRPr>
            </a:p>
          </p:txBody>
        </p:sp>
        <p:sp>
          <p:nvSpPr>
            <p:cNvPr id="34" name="Google Shape;2677;p43">
              <a:extLst>
                <a:ext uri="{FF2B5EF4-FFF2-40B4-BE49-F238E27FC236}">
                  <a16:creationId xmlns:a16="http://schemas.microsoft.com/office/drawing/2014/main" id="{3099788E-29B5-4387-83BD-2EEC21F78958}"/>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s-ES" sz="1600" dirty="0">
                  <a:solidFill>
                    <a:schemeClr val="tx1">
                      <a:lumMod val="95000"/>
                    </a:schemeClr>
                  </a:solidFill>
                  <a:latin typeface="Arial Black" panose="020B0A04020102020204" pitchFamily="34" charset="0"/>
                </a:rPr>
                <a:t>01</a:t>
              </a:r>
              <a:endParaRPr sz="1600" dirty="0">
                <a:solidFill>
                  <a:schemeClr val="tx1">
                    <a:lumMod val="95000"/>
                  </a:schemeClr>
                </a:solidFill>
                <a:latin typeface="Arial Black" panose="020B0A04020102020204" pitchFamily="34" charset="0"/>
              </a:endParaRPr>
            </a:p>
          </p:txBody>
        </p:sp>
      </p:grpSp>
      <p:sp>
        <p:nvSpPr>
          <p:cNvPr id="35" name="Google Shape;275;p25">
            <a:extLst>
              <a:ext uri="{FF2B5EF4-FFF2-40B4-BE49-F238E27FC236}">
                <a16:creationId xmlns:a16="http://schemas.microsoft.com/office/drawing/2014/main" id="{8D263E6F-116E-42A4-B023-B6D4A3D7CD33}"/>
              </a:ext>
            </a:extLst>
          </p:cNvPr>
          <p:cNvSpPr txBox="1">
            <a:spLocks/>
          </p:cNvSpPr>
          <p:nvPr/>
        </p:nvSpPr>
        <p:spPr>
          <a:xfrm>
            <a:off x="368407" y="1708299"/>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Black"/>
              <a:buNone/>
              <a:defRPr sz="3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es-ES" sz="2400" dirty="0"/>
              <a:t>Defina que es una FUNCTION en MySQL</a:t>
            </a:r>
          </a:p>
        </p:txBody>
      </p:sp>
      <p:cxnSp>
        <p:nvCxnSpPr>
          <p:cNvPr id="36" name="Google Shape;291;p25">
            <a:extLst>
              <a:ext uri="{FF2B5EF4-FFF2-40B4-BE49-F238E27FC236}">
                <a16:creationId xmlns:a16="http://schemas.microsoft.com/office/drawing/2014/main" id="{19ABA2CA-3F2C-4D4A-A821-4774A58BB896}"/>
              </a:ext>
            </a:extLst>
          </p:cNvPr>
          <p:cNvCxnSpPr/>
          <p:nvPr/>
        </p:nvCxnSpPr>
        <p:spPr>
          <a:xfrm>
            <a:off x="368407" y="2255449"/>
            <a:ext cx="8520600" cy="0"/>
          </a:xfrm>
          <a:prstGeom prst="straightConnector1">
            <a:avLst/>
          </a:prstGeom>
          <a:noFill/>
          <a:ln w="9525" cap="flat" cmpd="sng">
            <a:solidFill>
              <a:schemeClr val="accent1"/>
            </a:solidFill>
            <a:prstDash val="solid"/>
            <a:round/>
            <a:headEnd type="none" w="med" len="med"/>
            <a:tailEnd type="none" w="med" len="med"/>
          </a:ln>
        </p:spPr>
      </p:cxnSp>
      <p:sp>
        <p:nvSpPr>
          <p:cNvPr id="37" name="Google Shape;297;p26">
            <a:extLst>
              <a:ext uri="{FF2B5EF4-FFF2-40B4-BE49-F238E27FC236}">
                <a16:creationId xmlns:a16="http://schemas.microsoft.com/office/drawing/2014/main" id="{E8529520-0A66-48C8-A9C0-6500A821A775}"/>
              </a:ext>
            </a:extLst>
          </p:cNvPr>
          <p:cNvSpPr txBox="1">
            <a:spLocks/>
          </p:cNvSpPr>
          <p:nvPr/>
        </p:nvSpPr>
        <p:spPr>
          <a:xfrm>
            <a:off x="425114" y="2389747"/>
            <a:ext cx="8463893" cy="7469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lgn="l"/>
            <a:r>
              <a:rPr lang="es-ES" sz="1600" i="1" dirty="0"/>
              <a:t>Una </a:t>
            </a:r>
            <a:r>
              <a:rPr lang="es-ES" sz="1600" i="1" dirty="0" err="1"/>
              <a:t>function</a:t>
            </a:r>
            <a:r>
              <a:rPr lang="es-ES" sz="1600" i="1" dirty="0"/>
              <a:t> “FUNCION” es un encapsulador de procedimientos lógicos los cuales devuelven un resultado .</a:t>
            </a:r>
          </a:p>
        </p:txBody>
      </p:sp>
      <p:grpSp>
        <p:nvGrpSpPr>
          <p:cNvPr id="38" name="Google Shape;2675;p43">
            <a:extLst>
              <a:ext uri="{FF2B5EF4-FFF2-40B4-BE49-F238E27FC236}">
                <a16:creationId xmlns:a16="http://schemas.microsoft.com/office/drawing/2014/main" id="{1DE9445A-1556-4F1C-8FCD-F1D4AF31AC27}"/>
              </a:ext>
            </a:extLst>
          </p:cNvPr>
          <p:cNvGrpSpPr/>
          <p:nvPr/>
        </p:nvGrpSpPr>
        <p:grpSpPr>
          <a:xfrm>
            <a:off x="425114" y="1783146"/>
            <a:ext cx="460933" cy="397456"/>
            <a:chOff x="851175" y="1582401"/>
            <a:chExt cx="964872" cy="964872"/>
          </a:xfrm>
        </p:grpSpPr>
        <p:sp>
          <p:nvSpPr>
            <p:cNvPr id="39" name="Google Shape;2676;p43">
              <a:extLst>
                <a:ext uri="{FF2B5EF4-FFF2-40B4-BE49-F238E27FC236}">
                  <a16:creationId xmlns:a16="http://schemas.microsoft.com/office/drawing/2014/main" id="{2B949557-1A90-4470-A1D2-CB5E4D51A767}"/>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800">
                <a:solidFill>
                  <a:schemeClr val="tx1">
                    <a:lumMod val="95000"/>
                  </a:schemeClr>
                </a:solidFill>
              </a:endParaRPr>
            </a:p>
          </p:txBody>
        </p:sp>
        <p:sp>
          <p:nvSpPr>
            <p:cNvPr id="40" name="Google Shape;2677;p43">
              <a:extLst>
                <a:ext uri="{FF2B5EF4-FFF2-40B4-BE49-F238E27FC236}">
                  <a16:creationId xmlns:a16="http://schemas.microsoft.com/office/drawing/2014/main" id="{E74C7772-7E1C-469F-AF41-01472706EECB}"/>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s-ES" sz="1600" dirty="0">
                  <a:solidFill>
                    <a:schemeClr val="tx1">
                      <a:lumMod val="95000"/>
                    </a:schemeClr>
                  </a:solidFill>
                  <a:latin typeface="Arial Black" panose="020B0A04020102020204" pitchFamily="34" charset="0"/>
                </a:rPr>
                <a:t>02</a:t>
              </a:r>
              <a:endParaRPr sz="1600" dirty="0">
                <a:solidFill>
                  <a:schemeClr val="tx1">
                    <a:lumMod val="95000"/>
                  </a:schemeClr>
                </a:solidFill>
                <a:latin typeface="Arial Black" panose="020B0A04020102020204" pitchFamily="34" charset="0"/>
              </a:endParaRPr>
            </a:p>
          </p:txBody>
        </p:sp>
      </p:grpSp>
      <p:sp>
        <p:nvSpPr>
          <p:cNvPr id="41" name="Google Shape;275;p25">
            <a:extLst>
              <a:ext uri="{FF2B5EF4-FFF2-40B4-BE49-F238E27FC236}">
                <a16:creationId xmlns:a16="http://schemas.microsoft.com/office/drawing/2014/main" id="{E398965C-B8F0-4CD6-8A9B-DD2896C5A421}"/>
              </a:ext>
            </a:extLst>
          </p:cNvPr>
          <p:cNvSpPr txBox="1">
            <a:spLocks/>
          </p:cNvSpPr>
          <p:nvPr/>
        </p:nvSpPr>
        <p:spPr>
          <a:xfrm>
            <a:off x="311700" y="3131902"/>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Black"/>
              <a:buNone/>
              <a:defRPr sz="3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es-ES" sz="1800" dirty="0"/>
              <a:t>Cual es la diferencia entre funciones y procedimientos almacenados</a:t>
            </a:r>
          </a:p>
        </p:txBody>
      </p:sp>
      <p:cxnSp>
        <p:nvCxnSpPr>
          <p:cNvPr id="42" name="Google Shape;291;p25">
            <a:extLst>
              <a:ext uri="{FF2B5EF4-FFF2-40B4-BE49-F238E27FC236}">
                <a16:creationId xmlns:a16="http://schemas.microsoft.com/office/drawing/2014/main" id="{3307187E-6E5D-4F36-8A0A-D2B190B36557}"/>
              </a:ext>
            </a:extLst>
          </p:cNvPr>
          <p:cNvCxnSpPr/>
          <p:nvPr/>
        </p:nvCxnSpPr>
        <p:spPr>
          <a:xfrm>
            <a:off x="311700" y="3679052"/>
            <a:ext cx="8520600" cy="0"/>
          </a:xfrm>
          <a:prstGeom prst="straightConnector1">
            <a:avLst/>
          </a:prstGeom>
          <a:noFill/>
          <a:ln w="9525" cap="flat" cmpd="sng">
            <a:solidFill>
              <a:schemeClr val="accent1"/>
            </a:solidFill>
            <a:prstDash val="solid"/>
            <a:round/>
            <a:headEnd type="none" w="med" len="med"/>
            <a:tailEnd type="none" w="med" len="med"/>
          </a:ln>
        </p:spPr>
      </p:cxnSp>
      <p:sp>
        <p:nvSpPr>
          <p:cNvPr id="43" name="Google Shape;297;p26">
            <a:extLst>
              <a:ext uri="{FF2B5EF4-FFF2-40B4-BE49-F238E27FC236}">
                <a16:creationId xmlns:a16="http://schemas.microsoft.com/office/drawing/2014/main" id="{ED2D9C3D-38A8-433B-AC35-01C027946189}"/>
              </a:ext>
            </a:extLst>
          </p:cNvPr>
          <p:cNvSpPr txBox="1">
            <a:spLocks/>
          </p:cNvSpPr>
          <p:nvPr/>
        </p:nvSpPr>
        <p:spPr>
          <a:xfrm>
            <a:off x="368407" y="3813350"/>
            <a:ext cx="8463893" cy="1050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lgn="l"/>
            <a:r>
              <a:rPr lang="es-ES" sz="1600" i="1" dirty="0"/>
              <a:t>Las funciones devuelven un valor calculado el cual se puede utilizar  en consultas SQL, pro otro lado un procedimiento almacenado son conjuntos de instrucciones SQL, el cual se lo llama con la instrucción CALL. </a:t>
            </a:r>
          </a:p>
        </p:txBody>
      </p:sp>
      <p:grpSp>
        <p:nvGrpSpPr>
          <p:cNvPr id="44" name="Google Shape;2675;p43">
            <a:extLst>
              <a:ext uri="{FF2B5EF4-FFF2-40B4-BE49-F238E27FC236}">
                <a16:creationId xmlns:a16="http://schemas.microsoft.com/office/drawing/2014/main" id="{2D12DE87-D52E-4E3D-A6E2-1936E986ACAA}"/>
              </a:ext>
            </a:extLst>
          </p:cNvPr>
          <p:cNvGrpSpPr/>
          <p:nvPr/>
        </p:nvGrpSpPr>
        <p:grpSpPr>
          <a:xfrm>
            <a:off x="368407" y="3206749"/>
            <a:ext cx="460933" cy="397456"/>
            <a:chOff x="851175" y="1582401"/>
            <a:chExt cx="964872" cy="964872"/>
          </a:xfrm>
        </p:grpSpPr>
        <p:sp>
          <p:nvSpPr>
            <p:cNvPr id="45" name="Google Shape;2676;p43">
              <a:extLst>
                <a:ext uri="{FF2B5EF4-FFF2-40B4-BE49-F238E27FC236}">
                  <a16:creationId xmlns:a16="http://schemas.microsoft.com/office/drawing/2014/main" id="{9BDF168A-9DBD-4270-94A2-5056EAF33F37}"/>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800">
                <a:solidFill>
                  <a:schemeClr val="tx1">
                    <a:lumMod val="95000"/>
                  </a:schemeClr>
                </a:solidFill>
              </a:endParaRPr>
            </a:p>
          </p:txBody>
        </p:sp>
        <p:sp>
          <p:nvSpPr>
            <p:cNvPr id="46" name="Google Shape;2677;p43">
              <a:extLst>
                <a:ext uri="{FF2B5EF4-FFF2-40B4-BE49-F238E27FC236}">
                  <a16:creationId xmlns:a16="http://schemas.microsoft.com/office/drawing/2014/main" id="{477BAE3D-99B7-437B-BFD7-C4FDE319546A}"/>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s-ES" sz="1600" dirty="0">
                  <a:solidFill>
                    <a:schemeClr val="tx1">
                      <a:lumMod val="95000"/>
                    </a:schemeClr>
                  </a:solidFill>
                  <a:latin typeface="Arial Black" panose="020B0A04020102020204" pitchFamily="34" charset="0"/>
                </a:rPr>
                <a:t>03</a:t>
              </a:r>
              <a:endParaRPr sz="1600" dirty="0">
                <a:solidFill>
                  <a:schemeClr val="tx1">
                    <a:lumMod val="95000"/>
                  </a:schemeClr>
                </a:solidFill>
                <a:latin typeface="Arial Black" panose="020B0A04020102020204"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699" y="205071"/>
            <a:ext cx="8577307"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2000" dirty="0"/>
              <a:t>Como se ejecuta una función y un procedimiento almacenado</a:t>
            </a:r>
            <a:endParaRPr sz="2000" dirty="0"/>
          </a:p>
        </p:txBody>
      </p:sp>
      <p:cxnSp>
        <p:nvCxnSpPr>
          <p:cNvPr id="291" name="Google Shape;291;p25"/>
          <p:cNvCxnSpPr/>
          <p:nvPr/>
        </p:nvCxnSpPr>
        <p:spPr>
          <a:xfrm>
            <a:off x="311700" y="752221"/>
            <a:ext cx="8520600" cy="0"/>
          </a:xfrm>
          <a:prstGeom prst="straightConnector1">
            <a:avLst/>
          </a:prstGeom>
          <a:noFill/>
          <a:ln w="9525" cap="flat" cmpd="sng">
            <a:solidFill>
              <a:schemeClr val="accent1"/>
            </a:solidFill>
            <a:prstDash val="solid"/>
            <a:round/>
            <a:headEnd type="none" w="med" len="med"/>
            <a:tailEnd type="none" w="med" len="med"/>
          </a:ln>
        </p:spPr>
      </p:cxnSp>
      <p:sp>
        <p:nvSpPr>
          <p:cNvPr id="31" name="Google Shape;297;p26">
            <a:extLst>
              <a:ext uri="{FF2B5EF4-FFF2-40B4-BE49-F238E27FC236}">
                <a16:creationId xmlns:a16="http://schemas.microsoft.com/office/drawing/2014/main" id="{0A2F8B4D-5B0B-4DF7-BD22-0354BC12BB51}"/>
              </a:ext>
            </a:extLst>
          </p:cNvPr>
          <p:cNvSpPr txBox="1">
            <a:spLocks noGrp="1"/>
          </p:cNvSpPr>
          <p:nvPr>
            <p:ph type="subTitle" idx="1"/>
          </p:nvPr>
        </p:nvSpPr>
        <p:spPr>
          <a:xfrm>
            <a:off x="368407" y="886519"/>
            <a:ext cx="8463893" cy="8217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600" i="1" dirty="0">
                <a:solidFill>
                  <a:srgbClr val="FFFFFF"/>
                </a:solidFill>
              </a:rPr>
              <a:t>Para ejecutar una función se utiliza la instrucción: </a:t>
            </a:r>
            <a:r>
              <a:rPr lang="es-ES" sz="1600" i="1" dirty="0" err="1">
                <a:solidFill>
                  <a:srgbClr val="FFFFFF"/>
                </a:solidFill>
              </a:rPr>
              <a:t>select</a:t>
            </a:r>
            <a:r>
              <a:rPr lang="es-ES" sz="1600" i="1" dirty="0">
                <a:solidFill>
                  <a:srgbClr val="FFFFFF"/>
                </a:solidFill>
              </a:rPr>
              <a:t> función();</a:t>
            </a:r>
          </a:p>
          <a:p>
            <a:pPr marL="0" lvl="0" indent="0" algn="l" rtl="0">
              <a:spcBef>
                <a:spcPts val="0"/>
              </a:spcBef>
              <a:spcAft>
                <a:spcPts val="0"/>
              </a:spcAft>
              <a:buNone/>
            </a:pPr>
            <a:r>
              <a:rPr lang="es-ES" sz="1600" i="1" dirty="0"/>
              <a:t>Para ejecutar un procedimiento almacenado se utiliza la instrucción: </a:t>
            </a:r>
            <a:r>
              <a:rPr lang="es-ES" sz="1600" i="1" dirty="0" err="1"/>
              <a:t>Call</a:t>
            </a:r>
            <a:r>
              <a:rPr lang="es-ES" sz="1600" i="1" dirty="0"/>
              <a:t> procedimiento(); </a:t>
            </a:r>
            <a:endParaRPr sz="1600" i="1" dirty="0">
              <a:solidFill>
                <a:srgbClr val="FFFFFF"/>
              </a:solidFill>
            </a:endParaRPr>
          </a:p>
        </p:txBody>
      </p:sp>
      <p:grpSp>
        <p:nvGrpSpPr>
          <p:cNvPr id="32" name="Google Shape;2675;p43">
            <a:extLst>
              <a:ext uri="{FF2B5EF4-FFF2-40B4-BE49-F238E27FC236}">
                <a16:creationId xmlns:a16="http://schemas.microsoft.com/office/drawing/2014/main" id="{7A143094-0422-4395-B806-CBD27AB1519E}"/>
              </a:ext>
            </a:extLst>
          </p:cNvPr>
          <p:cNvGrpSpPr/>
          <p:nvPr/>
        </p:nvGrpSpPr>
        <p:grpSpPr>
          <a:xfrm>
            <a:off x="368407" y="279918"/>
            <a:ext cx="460933" cy="397456"/>
            <a:chOff x="851175" y="1582401"/>
            <a:chExt cx="964872" cy="964872"/>
          </a:xfrm>
        </p:grpSpPr>
        <p:sp>
          <p:nvSpPr>
            <p:cNvPr id="33" name="Google Shape;2676;p43">
              <a:extLst>
                <a:ext uri="{FF2B5EF4-FFF2-40B4-BE49-F238E27FC236}">
                  <a16:creationId xmlns:a16="http://schemas.microsoft.com/office/drawing/2014/main" id="{29DE3811-2A6C-43B6-AD71-3D47C8D82136}"/>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800">
                <a:solidFill>
                  <a:schemeClr val="tx1">
                    <a:lumMod val="95000"/>
                  </a:schemeClr>
                </a:solidFill>
              </a:endParaRPr>
            </a:p>
          </p:txBody>
        </p:sp>
        <p:sp>
          <p:nvSpPr>
            <p:cNvPr id="34" name="Google Shape;2677;p43">
              <a:extLst>
                <a:ext uri="{FF2B5EF4-FFF2-40B4-BE49-F238E27FC236}">
                  <a16:creationId xmlns:a16="http://schemas.microsoft.com/office/drawing/2014/main" id="{3099788E-29B5-4387-83BD-2EEC21F78958}"/>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s-ES" sz="1600" dirty="0">
                  <a:solidFill>
                    <a:schemeClr val="tx1">
                      <a:lumMod val="95000"/>
                    </a:schemeClr>
                  </a:solidFill>
                  <a:latin typeface="Arial Black" panose="020B0A04020102020204" pitchFamily="34" charset="0"/>
                </a:rPr>
                <a:t>04</a:t>
              </a:r>
              <a:endParaRPr sz="1600" dirty="0">
                <a:solidFill>
                  <a:schemeClr val="tx1">
                    <a:lumMod val="95000"/>
                  </a:schemeClr>
                </a:solidFill>
                <a:latin typeface="Arial Black" panose="020B0A04020102020204" pitchFamily="34" charset="0"/>
              </a:endParaRPr>
            </a:p>
          </p:txBody>
        </p:sp>
      </p:grpSp>
      <p:sp>
        <p:nvSpPr>
          <p:cNvPr id="35" name="Google Shape;275;p25">
            <a:extLst>
              <a:ext uri="{FF2B5EF4-FFF2-40B4-BE49-F238E27FC236}">
                <a16:creationId xmlns:a16="http://schemas.microsoft.com/office/drawing/2014/main" id="{8D263E6F-116E-42A4-B023-B6D4A3D7CD33}"/>
              </a:ext>
            </a:extLst>
          </p:cNvPr>
          <p:cNvSpPr txBox="1">
            <a:spLocks/>
          </p:cNvSpPr>
          <p:nvPr/>
        </p:nvSpPr>
        <p:spPr>
          <a:xfrm>
            <a:off x="368407" y="1708299"/>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Black"/>
              <a:buNone/>
              <a:defRPr sz="3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es-ES" sz="2400" dirty="0"/>
              <a:t>Defina que es un TRIGGER en MySQL</a:t>
            </a:r>
          </a:p>
        </p:txBody>
      </p:sp>
      <p:cxnSp>
        <p:nvCxnSpPr>
          <p:cNvPr id="36" name="Google Shape;291;p25">
            <a:extLst>
              <a:ext uri="{FF2B5EF4-FFF2-40B4-BE49-F238E27FC236}">
                <a16:creationId xmlns:a16="http://schemas.microsoft.com/office/drawing/2014/main" id="{19ABA2CA-3F2C-4D4A-A821-4774A58BB896}"/>
              </a:ext>
            </a:extLst>
          </p:cNvPr>
          <p:cNvCxnSpPr/>
          <p:nvPr/>
        </p:nvCxnSpPr>
        <p:spPr>
          <a:xfrm>
            <a:off x="368407" y="2255449"/>
            <a:ext cx="8520600" cy="0"/>
          </a:xfrm>
          <a:prstGeom prst="straightConnector1">
            <a:avLst/>
          </a:prstGeom>
          <a:noFill/>
          <a:ln w="9525" cap="flat" cmpd="sng">
            <a:solidFill>
              <a:schemeClr val="accent1"/>
            </a:solidFill>
            <a:prstDash val="solid"/>
            <a:round/>
            <a:headEnd type="none" w="med" len="med"/>
            <a:tailEnd type="none" w="med" len="med"/>
          </a:ln>
        </p:spPr>
      </p:cxnSp>
      <p:sp>
        <p:nvSpPr>
          <p:cNvPr id="37" name="Google Shape;297;p26">
            <a:extLst>
              <a:ext uri="{FF2B5EF4-FFF2-40B4-BE49-F238E27FC236}">
                <a16:creationId xmlns:a16="http://schemas.microsoft.com/office/drawing/2014/main" id="{E8529520-0A66-48C8-A9C0-6500A821A775}"/>
              </a:ext>
            </a:extLst>
          </p:cNvPr>
          <p:cNvSpPr txBox="1">
            <a:spLocks/>
          </p:cNvSpPr>
          <p:nvPr/>
        </p:nvSpPr>
        <p:spPr>
          <a:xfrm>
            <a:off x="425114" y="2255449"/>
            <a:ext cx="8463893" cy="8812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lgn="l"/>
            <a:r>
              <a:rPr lang="es-ES" sz="1600" i="1" dirty="0"/>
              <a:t>En MySQL un </a:t>
            </a:r>
            <a:r>
              <a:rPr lang="es-ES" sz="1600" i="1" dirty="0" err="1"/>
              <a:t>trigger</a:t>
            </a:r>
            <a:r>
              <a:rPr lang="es-ES" sz="1600" i="1" dirty="0"/>
              <a:t> es un objeto en base de datos el cual lo utilizamos para ejecutar automáticamente una serie de acciones cuando ocurren ciertos eventos dentro de una tabla ya sea </a:t>
            </a:r>
            <a:r>
              <a:rPr lang="es-ES" sz="1600" i="1" dirty="0" err="1"/>
              <a:t>before</a:t>
            </a:r>
            <a:r>
              <a:rPr lang="es-ES" sz="1600" i="1" dirty="0"/>
              <a:t> o after de ejecutar las siguientes instrucciones </a:t>
            </a:r>
            <a:r>
              <a:rPr lang="es-ES" sz="1600" i="1" dirty="0" err="1"/>
              <a:t>insert</a:t>
            </a:r>
            <a:r>
              <a:rPr lang="es-ES" sz="1600" i="1" dirty="0"/>
              <a:t>, </a:t>
            </a:r>
            <a:r>
              <a:rPr lang="es-ES" sz="1600" i="1" dirty="0" err="1"/>
              <a:t>update</a:t>
            </a:r>
            <a:r>
              <a:rPr lang="es-ES" sz="1600" i="1" dirty="0"/>
              <a:t> y </a:t>
            </a:r>
            <a:r>
              <a:rPr lang="es-ES" sz="1600" i="1" dirty="0" err="1"/>
              <a:t>delete</a:t>
            </a:r>
            <a:r>
              <a:rPr lang="es-ES" sz="1600" i="1" dirty="0"/>
              <a:t>.</a:t>
            </a:r>
          </a:p>
        </p:txBody>
      </p:sp>
      <p:grpSp>
        <p:nvGrpSpPr>
          <p:cNvPr id="38" name="Google Shape;2675;p43">
            <a:extLst>
              <a:ext uri="{FF2B5EF4-FFF2-40B4-BE49-F238E27FC236}">
                <a16:creationId xmlns:a16="http://schemas.microsoft.com/office/drawing/2014/main" id="{1DE9445A-1556-4F1C-8FCD-F1D4AF31AC27}"/>
              </a:ext>
            </a:extLst>
          </p:cNvPr>
          <p:cNvGrpSpPr/>
          <p:nvPr/>
        </p:nvGrpSpPr>
        <p:grpSpPr>
          <a:xfrm>
            <a:off x="425114" y="1783146"/>
            <a:ext cx="460933" cy="397456"/>
            <a:chOff x="851175" y="1582401"/>
            <a:chExt cx="964872" cy="964872"/>
          </a:xfrm>
        </p:grpSpPr>
        <p:sp>
          <p:nvSpPr>
            <p:cNvPr id="39" name="Google Shape;2676;p43">
              <a:extLst>
                <a:ext uri="{FF2B5EF4-FFF2-40B4-BE49-F238E27FC236}">
                  <a16:creationId xmlns:a16="http://schemas.microsoft.com/office/drawing/2014/main" id="{2B949557-1A90-4470-A1D2-CB5E4D51A767}"/>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800">
                <a:solidFill>
                  <a:schemeClr val="tx1">
                    <a:lumMod val="95000"/>
                  </a:schemeClr>
                </a:solidFill>
              </a:endParaRPr>
            </a:p>
          </p:txBody>
        </p:sp>
        <p:sp>
          <p:nvSpPr>
            <p:cNvPr id="40" name="Google Shape;2677;p43">
              <a:extLst>
                <a:ext uri="{FF2B5EF4-FFF2-40B4-BE49-F238E27FC236}">
                  <a16:creationId xmlns:a16="http://schemas.microsoft.com/office/drawing/2014/main" id="{E74C7772-7E1C-469F-AF41-01472706EECB}"/>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s-ES" sz="1600" dirty="0">
                  <a:solidFill>
                    <a:schemeClr val="tx1">
                      <a:lumMod val="95000"/>
                    </a:schemeClr>
                  </a:solidFill>
                  <a:latin typeface="Arial Black" panose="020B0A04020102020204" pitchFamily="34" charset="0"/>
                </a:rPr>
                <a:t>05</a:t>
              </a:r>
              <a:endParaRPr sz="1600" dirty="0">
                <a:solidFill>
                  <a:schemeClr val="tx1">
                    <a:lumMod val="95000"/>
                  </a:schemeClr>
                </a:solidFill>
                <a:latin typeface="Arial Black" panose="020B0A04020102020204" pitchFamily="34" charset="0"/>
              </a:endParaRPr>
            </a:p>
          </p:txBody>
        </p:sp>
      </p:grpSp>
      <p:sp>
        <p:nvSpPr>
          <p:cNvPr id="41" name="Google Shape;275;p25">
            <a:extLst>
              <a:ext uri="{FF2B5EF4-FFF2-40B4-BE49-F238E27FC236}">
                <a16:creationId xmlns:a16="http://schemas.microsoft.com/office/drawing/2014/main" id="{E398965C-B8F0-4CD6-8A9B-DD2896C5A421}"/>
              </a:ext>
            </a:extLst>
          </p:cNvPr>
          <p:cNvSpPr txBox="1">
            <a:spLocks/>
          </p:cNvSpPr>
          <p:nvPr/>
        </p:nvSpPr>
        <p:spPr>
          <a:xfrm>
            <a:off x="311700" y="3131902"/>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Black"/>
              <a:buNone/>
              <a:defRPr sz="3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es-ES" sz="1800" dirty="0"/>
              <a:t>En un </a:t>
            </a:r>
            <a:r>
              <a:rPr lang="es-ES" sz="1800" dirty="0" err="1"/>
              <a:t>trigger</a:t>
            </a:r>
            <a:r>
              <a:rPr lang="es-ES" sz="1800" dirty="0"/>
              <a:t> que papel juega las variables OLD y NEW</a:t>
            </a:r>
          </a:p>
        </p:txBody>
      </p:sp>
      <p:cxnSp>
        <p:nvCxnSpPr>
          <p:cNvPr id="42" name="Google Shape;291;p25">
            <a:extLst>
              <a:ext uri="{FF2B5EF4-FFF2-40B4-BE49-F238E27FC236}">
                <a16:creationId xmlns:a16="http://schemas.microsoft.com/office/drawing/2014/main" id="{3307187E-6E5D-4F36-8A0A-D2B190B36557}"/>
              </a:ext>
            </a:extLst>
          </p:cNvPr>
          <p:cNvCxnSpPr/>
          <p:nvPr/>
        </p:nvCxnSpPr>
        <p:spPr>
          <a:xfrm>
            <a:off x="311700" y="3679052"/>
            <a:ext cx="8520600" cy="0"/>
          </a:xfrm>
          <a:prstGeom prst="straightConnector1">
            <a:avLst/>
          </a:prstGeom>
          <a:noFill/>
          <a:ln w="9525" cap="flat" cmpd="sng">
            <a:solidFill>
              <a:schemeClr val="accent1"/>
            </a:solidFill>
            <a:prstDash val="solid"/>
            <a:round/>
            <a:headEnd type="none" w="med" len="med"/>
            <a:tailEnd type="none" w="med" len="med"/>
          </a:ln>
        </p:spPr>
      </p:cxnSp>
      <p:sp>
        <p:nvSpPr>
          <p:cNvPr id="43" name="Google Shape;297;p26">
            <a:extLst>
              <a:ext uri="{FF2B5EF4-FFF2-40B4-BE49-F238E27FC236}">
                <a16:creationId xmlns:a16="http://schemas.microsoft.com/office/drawing/2014/main" id="{ED2D9C3D-38A8-433B-AC35-01C027946189}"/>
              </a:ext>
            </a:extLst>
          </p:cNvPr>
          <p:cNvSpPr txBox="1">
            <a:spLocks/>
          </p:cNvSpPr>
          <p:nvPr/>
        </p:nvSpPr>
        <p:spPr>
          <a:xfrm>
            <a:off x="368407" y="3813350"/>
            <a:ext cx="8463893" cy="1050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lgn="l"/>
            <a:r>
              <a:rPr lang="es-ES" sz="1600" i="1" dirty="0"/>
              <a:t>OLD: se lo utiliza para acceder a los valores antiguos después de un </a:t>
            </a:r>
            <a:r>
              <a:rPr lang="es-ES" sz="1600" i="1" dirty="0" err="1"/>
              <a:t>update</a:t>
            </a:r>
            <a:r>
              <a:rPr lang="es-ES" sz="1600" i="1" dirty="0"/>
              <a:t> o un </a:t>
            </a:r>
            <a:r>
              <a:rPr lang="es-ES" sz="1600" i="1" dirty="0" err="1"/>
              <a:t>delte</a:t>
            </a:r>
            <a:r>
              <a:rPr lang="es-ES" sz="1600" i="1" dirty="0"/>
              <a:t> de algún  registro</a:t>
            </a:r>
          </a:p>
          <a:p>
            <a:pPr marL="0" indent="0" algn="l"/>
            <a:r>
              <a:rPr lang="es-ES" sz="1600" i="1" dirty="0"/>
              <a:t>NEW: se lo utiliza para acceder a los valores nuevos después de un </a:t>
            </a:r>
            <a:r>
              <a:rPr lang="es-ES" sz="1600" i="1" dirty="0" err="1"/>
              <a:t>insert</a:t>
            </a:r>
            <a:r>
              <a:rPr lang="es-ES" sz="1600" i="1" dirty="0"/>
              <a:t> o un </a:t>
            </a:r>
            <a:r>
              <a:rPr lang="es-ES" sz="1600" i="1" dirty="0" err="1"/>
              <a:t>update</a:t>
            </a:r>
            <a:r>
              <a:rPr lang="es-ES" sz="1600" i="1" dirty="0"/>
              <a:t>  de algún registro</a:t>
            </a:r>
          </a:p>
        </p:txBody>
      </p:sp>
      <p:grpSp>
        <p:nvGrpSpPr>
          <p:cNvPr id="44" name="Google Shape;2675;p43">
            <a:extLst>
              <a:ext uri="{FF2B5EF4-FFF2-40B4-BE49-F238E27FC236}">
                <a16:creationId xmlns:a16="http://schemas.microsoft.com/office/drawing/2014/main" id="{2D12DE87-D52E-4E3D-A6E2-1936E986ACAA}"/>
              </a:ext>
            </a:extLst>
          </p:cNvPr>
          <p:cNvGrpSpPr/>
          <p:nvPr/>
        </p:nvGrpSpPr>
        <p:grpSpPr>
          <a:xfrm>
            <a:off x="368407" y="3206749"/>
            <a:ext cx="460933" cy="397456"/>
            <a:chOff x="851175" y="1582401"/>
            <a:chExt cx="964872" cy="964872"/>
          </a:xfrm>
        </p:grpSpPr>
        <p:sp>
          <p:nvSpPr>
            <p:cNvPr id="45" name="Google Shape;2676;p43">
              <a:extLst>
                <a:ext uri="{FF2B5EF4-FFF2-40B4-BE49-F238E27FC236}">
                  <a16:creationId xmlns:a16="http://schemas.microsoft.com/office/drawing/2014/main" id="{9BDF168A-9DBD-4270-94A2-5056EAF33F37}"/>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800">
                <a:solidFill>
                  <a:schemeClr val="tx1">
                    <a:lumMod val="95000"/>
                  </a:schemeClr>
                </a:solidFill>
              </a:endParaRPr>
            </a:p>
          </p:txBody>
        </p:sp>
        <p:sp>
          <p:nvSpPr>
            <p:cNvPr id="46" name="Google Shape;2677;p43">
              <a:extLst>
                <a:ext uri="{FF2B5EF4-FFF2-40B4-BE49-F238E27FC236}">
                  <a16:creationId xmlns:a16="http://schemas.microsoft.com/office/drawing/2014/main" id="{477BAE3D-99B7-437B-BFD7-C4FDE319546A}"/>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s-ES" sz="1600" dirty="0">
                  <a:solidFill>
                    <a:schemeClr val="tx1">
                      <a:lumMod val="95000"/>
                    </a:schemeClr>
                  </a:solidFill>
                  <a:latin typeface="Arial Black" panose="020B0A04020102020204" pitchFamily="34" charset="0"/>
                </a:rPr>
                <a:t>06</a:t>
              </a:r>
              <a:endParaRPr sz="1600" dirty="0">
                <a:solidFill>
                  <a:schemeClr val="tx1">
                    <a:lumMod val="95000"/>
                  </a:schemeClr>
                </a:solidFill>
                <a:latin typeface="Arial Black" panose="020B0A04020102020204" pitchFamily="34" charset="0"/>
              </a:endParaRPr>
            </a:p>
          </p:txBody>
        </p:sp>
      </p:grpSp>
    </p:spTree>
    <p:extLst>
      <p:ext uri="{BB962C8B-B14F-4D97-AF65-F5344CB8AC3E}">
        <p14:creationId xmlns:p14="http://schemas.microsoft.com/office/powerpoint/2010/main" val="1246628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699" y="205071"/>
            <a:ext cx="8577307"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2000" dirty="0"/>
              <a:t>En un </a:t>
            </a:r>
            <a:r>
              <a:rPr lang="es-ES" sz="2000" dirty="0" err="1"/>
              <a:t>trigger</a:t>
            </a:r>
            <a:r>
              <a:rPr lang="es-ES" sz="2000" dirty="0"/>
              <a:t> que papel juega las clausulas BEFORE </a:t>
            </a:r>
            <a:r>
              <a:rPr lang="es-ES" sz="2000" dirty="0" err="1"/>
              <a:t>or</a:t>
            </a:r>
            <a:r>
              <a:rPr lang="es-ES" sz="2000" dirty="0"/>
              <a:t> AFTER</a:t>
            </a:r>
            <a:endParaRPr sz="2000" dirty="0"/>
          </a:p>
        </p:txBody>
      </p:sp>
      <p:cxnSp>
        <p:nvCxnSpPr>
          <p:cNvPr id="291" name="Google Shape;291;p25"/>
          <p:cNvCxnSpPr/>
          <p:nvPr/>
        </p:nvCxnSpPr>
        <p:spPr>
          <a:xfrm>
            <a:off x="311700" y="752221"/>
            <a:ext cx="8520600" cy="0"/>
          </a:xfrm>
          <a:prstGeom prst="straightConnector1">
            <a:avLst/>
          </a:prstGeom>
          <a:noFill/>
          <a:ln w="9525" cap="flat" cmpd="sng">
            <a:solidFill>
              <a:schemeClr val="accent1"/>
            </a:solidFill>
            <a:prstDash val="solid"/>
            <a:round/>
            <a:headEnd type="none" w="med" len="med"/>
            <a:tailEnd type="none" w="med" len="med"/>
          </a:ln>
        </p:spPr>
      </p:cxnSp>
      <p:sp>
        <p:nvSpPr>
          <p:cNvPr id="31" name="Google Shape;297;p26">
            <a:extLst>
              <a:ext uri="{FF2B5EF4-FFF2-40B4-BE49-F238E27FC236}">
                <a16:creationId xmlns:a16="http://schemas.microsoft.com/office/drawing/2014/main" id="{0A2F8B4D-5B0B-4DF7-BD22-0354BC12BB51}"/>
              </a:ext>
            </a:extLst>
          </p:cNvPr>
          <p:cNvSpPr txBox="1">
            <a:spLocks noGrp="1"/>
          </p:cNvSpPr>
          <p:nvPr>
            <p:ph type="subTitle" idx="1"/>
          </p:nvPr>
        </p:nvSpPr>
        <p:spPr>
          <a:xfrm>
            <a:off x="368407" y="886519"/>
            <a:ext cx="8463893" cy="13888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600" i="1" dirty="0"/>
              <a:t>BEFORE: esta la utilizamos cuando queremos utilizar lógica adicional o modificar valores antes de que se realicen las operaciones principales.</a:t>
            </a:r>
          </a:p>
          <a:p>
            <a:pPr marL="0" lvl="0" indent="0" algn="l" rtl="0">
              <a:spcBef>
                <a:spcPts val="0"/>
              </a:spcBef>
              <a:spcAft>
                <a:spcPts val="0"/>
              </a:spcAft>
              <a:buNone/>
            </a:pPr>
            <a:r>
              <a:rPr lang="es-ES" sz="1600" i="1" dirty="0"/>
              <a:t>AFTER:  esta la utilizamos cuando se desea realizar acciones con lo valores nuevos y antiguos después de que se realicen las operaciones principales.</a:t>
            </a:r>
            <a:endParaRPr sz="1600" i="1" dirty="0">
              <a:solidFill>
                <a:srgbClr val="FFFFFF"/>
              </a:solidFill>
            </a:endParaRPr>
          </a:p>
        </p:txBody>
      </p:sp>
      <p:grpSp>
        <p:nvGrpSpPr>
          <p:cNvPr id="32" name="Google Shape;2675;p43">
            <a:extLst>
              <a:ext uri="{FF2B5EF4-FFF2-40B4-BE49-F238E27FC236}">
                <a16:creationId xmlns:a16="http://schemas.microsoft.com/office/drawing/2014/main" id="{7A143094-0422-4395-B806-CBD27AB1519E}"/>
              </a:ext>
            </a:extLst>
          </p:cNvPr>
          <p:cNvGrpSpPr/>
          <p:nvPr/>
        </p:nvGrpSpPr>
        <p:grpSpPr>
          <a:xfrm>
            <a:off x="368407" y="279918"/>
            <a:ext cx="460933" cy="397456"/>
            <a:chOff x="851175" y="1582401"/>
            <a:chExt cx="964872" cy="964872"/>
          </a:xfrm>
        </p:grpSpPr>
        <p:sp>
          <p:nvSpPr>
            <p:cNvPr id="33" name="Google Shape;2676;p43">
              <a:extLst>
                <a:ext uri="{FF2B5EF4-FFF2-40B4-BE49-F238E27FC236}">
                  <a16:creationId xmlns:a16="http://schemas.microsoft.com/office/drawing/2014/main" id="{29DE3811-2A6C-43B6-AD71-3D47C8D82136}"/>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800">
                <a:solidFill>
                  <a:schemeClr val="tx1">
                    <a:lumMod val="95000"/>
                  </a:schemeClr>
                </a:solidFill>
              </a:endParaRPr>
            </a:p>
          </p:txBody>
        </p:sp>
        <p:sp>
          <p:nvSpPr>
            <p:cNvPr id="34" name="Google Shape;2677;p43">
              <a:extLst>
                <a:ext uri="{FF2B5EF4-FFF2-40B4-BE49-F238E27FC236}">
                  <a16:creationId xmlns:a16="http://schemas.microsoft.com/office/drawing/2014/main" id="{3099788E-29B5-4387-83BD-2EEC21F78958}"/>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s-ES" sz="1600" dirty="0">
                  <a:solidFill>
                    <a:schemeClr val="tx1">
                      <a:lumMod val="95000"/>
                    </a:schemeClr>
                  </a:solidFill>
                  <a:latin typeface="Arial Black" panose="020B0A04020102020204" pitchFamily="34" charset="0"/>
                </a:rPr>
                <a:t>07</a:t>
              </a:r>
              <a:endParaRPr sz="1600" dirty="0">
                <a:solidFill>
                  <a:schemeClr val="tx1">
                    <a:lumMod val="95000"/>
                  </a:schemeClr>
                </a:solidFill>
                <a:latin typeface="Arial Black" panose="020B0A04020102020204" pitchFamily="34" charset="0"/>
              </a:endParaRPr>
            </a:p>
          </p:txBody>
        </p:sp>
      </p:grpSp>
      <p:sp>
        <p:nvSpPr>
          <p:cNvPr id="35" name="Google Shape;275;p25">
            <a:extLst>
              <a:ext uri="{FF2B5EF4-FFF2-40B4-BE49-F238E27FC236}">
                <a16:creationId xmlns:a16="http://schemas.microsoft.com/office/drawing/2014/main" id="{8D263E6F-116E-42A4-B023-B6D4A3D7CD33}"/>
              </a:ext>
            </a:extLst>
          </p:cNvPr>
          <p:cNvSpPr txBox="1">
            <a:spLocks/>
          </p:cNvSpPr>
          <p:nvPr/>
        </p:nvSpPr>
        <p:spPr>
          <a:xfrm>
            <a:off x="311700" y="25717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Black"/>
              <a:buNone/>
              <a:defRPr sz="3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es-ES" sz="2000" dirty="0"/>
              <a:t>A que se refiere cuando se habla de eventos en TRIGGERS</a:t>
            </a:r>
          </a:p>
        </p:txBody>
      </p:sp>
      <p:cxnSp>
        <p:nvCxnSpPr>
          <p:cNvPr id="36" name="Google Shape;291;p25">
            <a:extLst>
              <a:ext uri="{FF2B5EF4-FFF2-40B4-BE49-F238E27FC236}">
                <a16:creationId xmlns:a16="http://schemas.microsoft.com/office/drawing/2014/main" id="{19ABA2CA-3F2C-4D4A-A821-4774A58BB896}"/>
              </a:ext>
            </a:extLst>
          </p:cNvPr>
          <p:cNvCxnSpPr/>
          <p:nvPr/>
        </p:nvCxnSpPr>
        <p:spPr>
          <a:xfrm>
            <a:off x="311700" y="31189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37" name="Google Shape;297;p26">
            <a:extLst>
              <a:ext uri="{FF2B5EF4-FFF2-40B4-BE49-F238E27FC236}">
                <a16:creationId xmlns:a16="http://schemas.microsoft.com/office/drawing/2014/main" id="{E8529520-0A66-48C8-A9C0-6500A821A775}"/>
              </a:ext>
            </a:extLst>
          </p:cNvPr>
          <p:cNvSpPr txBox="1">
            <a:spLocks/>
          </p:cNvSpPr>
          <p:nvPr/>
        </p:nvSpPr>
        <p:spPr>
          <a:xfrm>
            <a:off x="368407" y="3118899"/>
            <a:ext cx="8463893" cy="18195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lgn="l"/>
            <a:r>
              <a:rPr lang="es-ES" sz="1600" i="1" dirty="0"/>
              <a:t>Se refiere a las acciones especificas que ocurren dentro de una tabla de la base de datos</a:t>
            </a:r>
          </a:p>
          <a:p>
            <a:pPr marL="0" indent="0" algn="l"/>
            <a:r>
              <a:rPr lang="es-ES" sz="1600" i="1" dirty="0"/>
              <a:t>Estos eventos serian los siguientes:</a:t>
            </a:r>
          </a:p>
          <a:p>
            <a:pPr marL="0" indent="0" algn="l"/>
            <a:endParaRPr lang="es-ES" sz="1600" i="1" dirty="0"/>
          </a:p>
          <a:p>
            <a:pPr marL="0" indent="0" algn="l"/>
            <a:r>
              <a:rPr lang="es-ES" sz="1600" i="1" dirty="0"/>
              <a:t>INSERT: Ingresar registros de una tabla.</a:t>
            </a:r>
          </a:p>
          <a:p>
            <a:pPr marL="0" indent="0" algn="l"/>
            <a:r>
              <a:rPr lang="es-ES" sz="1600" i="1" dirty="0"/>
              <a:t>UPDATE: Actualizar registros de una tabla.</a:t>
            </a:r>
          </a:p>
          <a:p>
            <a:pPr marL="0" indent="0" algn="l"/>
            <a:r>
              <a:rPr lang="es-ES" sz="1600" i="1" dirty="0"/>
              <a:t>DELETE: Eliminar registros de una tabla</a:t>
            </a:r>
          </a:p>
        </p:txBody>
      </p:sp>
      <p:grpSp>
        <p:nvGrpSpPr>
          <p:cNvPr id="38" name="Google Shape;2675;p43">
            <a:extLst>
              <a:ext uri="{FF2B5EF4-FFF2-40B4-BE49-F238E27FC236}">
                <a16:creationId xmlns:a16="http://schemas.microsoft.com/office/drawing/2014/main" id="{1DE9445A-1556-4F1C-8FCD-F1D4AF31AC27}"/>
              </a:ext>
            </a:extLst>
          </p:cNvPr>
          <p:cNvGrpSpPr/>
          <p:nvPr/>
        </p:nvGrpSpPr>
        <p:grpSpPr>
          <a:xfrm>
            <a:off x="368407" y="2646597"/>
            <a:ext cx="460933" cy="397456"/>
            <a:chOff x="851175" y="1582401"/>
            <a:chExt cx="964872" cy="964872"/>
          </a:xfrm>
        </p:grpSpPr>
        <p:sp>
          <p:nvSpPr>
            <p:cNvPr id="39" name="Google Shape;2676;p43">
              <a:extLst>
                <a:ext uri="{FF2B5EF4-FFF2-40B4-BE49-F238E27FC236}">
                  <a16:creationId xmlns:a16="http://schemas.microsoft.com/office/drawing/2014/main" id="{2B949557-1A90-4470-A1D2-CB5E4D51A767}"/>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800">
                <a:solidFill>
                  <a:schemeClr val="tx1">
                    <a:lumMod val="95000"/>
                  </a:schemeClr>
                </a:solidFill>
              </a:endParaRPr>
            </a:p>
          </p:txBody>
        </p:sp>
        <p:sp>
          <p:nvSpPr>
            <p:cNvPr id="40" name="Google Shape;2677;p43">
              <a:extLst>
                <a:ext uri="{FF2B5EF4-FFF2-40B4-BE49-F238E27FC236}">
                  <a16:creationId xmlns:a16="http://schemas.microsoft.com/office/drawing/2014/main" id="{E74C7772-7E1C-469F-AF41-01472706EECB}"/>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s-ES" sz="1600" dirty="0">
                  <a:solidFill>
                    <a:schemeClr val="tx1">
                      <a:lumMod val="95000"/>
                    </a:schemeClr>
                  </a:solidFill>
                  <a:latin typeface="Arial Black" panose="020B0A04020102020204" pitchFamily="34" charset="0"/>
                </a:rPr>
                <a:t>08</a:t>
              </a:r>
              <a:endParaRPr sz="1600" dirty="0">
                <a:solidFill>
                  <a:schemeClr val="tx1">
                    <a:lumMod val="95000"/>
                  </a:schemeClr>
                </a:solidFill>
                <a:latin typeface="Arial Black" panose="020B0A04020102020204" pitchFamily="34" charset="0"/>
              </a:endParaRPr>
            </a:p>
          </p:txBody>
        </p:sp>
      </p:grpSp>
    </p:spTree>
    <p:extLst>
      <p:ext uri="{BB962C8B-B14F-4D97-AF65-F5344CB8AC3E}">
        <p14:creationId xmlns:p14="http://schemas.microsoft.com/office/powerpoint/2010/main" val="372784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46" name="Google Shape;218;p23">
            <a:extLst>
              <a:ext uri="{FF2B5EF4-FFF2-40B4-BE49-F238E27FC236}">
                <a16:creationId xmlns:a16="http://schemas.microsoft.com/office/drawing/2014/main" id="{E57E4875-1DED-4D8F-9A33-C8C8314066F4}"/>
              </a:ext>
            </a:extLst>
          </p:cNvPr>
          <p:cNvSpPr txBox="1">
            <a:spLocks/>
          </p:cNvSpPr>
          <p:nvPr/>
        </p:nvSpPr>
        <p:spPr>
          <a:xfrm>
            <a:off x="311700" y="696407"/>
            <a:ext cx="8520600" cy="29153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Black"/>
              <a:buNone/>
              <a:defRPr sz="3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pPr algn="l"/>
            <a:r>
              <a:rPr lang="es-ES" sz="9600" dirty="0"/>
              <a:t>PARTE PRACTICA</a:t>
            </a:r>
            <a:endParaRPr lang="es-ES" sz="2800" dirty="0"/>
          </a:p>
        </p:txBody>
      </p:sp>
      <p:cxnSp>
        <p:nvCxnSpPr>
          <p:cNvPr id="47" name="Google Shape;257;p23">
            <a:extLst>
              <a:ext uri="{FF2B5EF4-FFF2-40B4-BE49-F238E27FC236}">
                <a16:creationId xmlns:a16="http://schemas.microsoft.com/office/drawing/2014/main" id="{FEEEBB99-DDC3-46FC-917E-17FB78BAEAD6}"/>
              </a:ext>
            </a:extLst>
          </p:cNvPr>
          <p:cNvCxnSpPr/>
          <p:nvPr/>
        </p:nvCxnSpPr>
        <p:spPr>
          <a:xfrm>
            <a:off x="212464" y="3509791"/>
            <a:ext cx="8520600" cy="0"/>
          </a:xfrm>
          <a:prstGeom prst="straightConnector1">
            <a:avLst/>
          </a:prstGeom>
          <a:noFill/>
          <a:ln w="9525" cap="flat" cmpd="sng">
            <a:solidFill>
              <a:srgbClr val="48FFD5"/>
            </a:solidFill>
            <a:prstDash val="solid"/>
            <a:round/>
            <a:headEnd type="none" w="med" len="med"/>
            <a:tailEnd type="none" w="med" len="med"/>
          </a:ln>
        </p:spPr>
      </p:cxnSp>
      <p:grpSp>
        <p:nvGrpSpPr>
          <p:cNvPr id="48" name="Google Shape;265;p24">
            <a:extLst>
              <a:ext uri="{FF2B5EF4-FFF2-40B4-BE49-F238E27FC236}">
                <a16:creationId xmlns:a16="http://schemas.microsoft.com/office/drawing/2014/main" id="{1E418217-372E-436E-BC1E-035E6A2E096D}"/>
              </a:ext>
            </a:extLst>
          </p:cNvPr>
          <p:cNvGrpSpPr/>
          <p:nvPr/>
        </p:nvGrpSpPr>
        <p:grpSpPr>
          <a:xfrm>
            <a:off x="6242086" y="696407"/>
            <a:ext cx="2001544" cy="1292150"/>
            <a:chOff x="160325" y="221250"/>
            <a:chExt cx="7199950" cy="5116900"/>
          </a:xfrm>
        </p:grpSpPr>
        <p:sp>
          <p:nvSpPr>
            <p:cNvPr id="49" name="Google Shape;266;p24">
              <a:extLst>
                <a:ext uri="{FF2B5EF4-FFF2-40B4-BE49-F238E27FC236}">
                  <a16:creationId xmlns:a16="http://schemas.microsoft.com/office/drawing/2014/main" id="{FD3849C2-CADC-4B0B-8378-7BFB72B096CF}"/>
                </a:ext>
              </a:extLst>
            </p:cNvPr>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7;p24">
              <a:extLst>
                <a:ext uri="{FF2B5EF4-FFF2-40B4-BE49-F238E27FC236}">
                  <a16:creationId xmlns:a16="http://schemas.microsoft.com/office/drawing/2014/main" id="{0651A877-0163-4488-9B7A-0BF88F9F335E}"/>
                </a:ext>
              </a:extLst>
            </p:cNvPr>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68;p24">
              <a:extLst>
                <a:ext uri="{FF2B5EF4-FFF2-40B4-BE49-F238E27FC236}">
                  <a16:creationId xmlns:a16="http://schemas.microsoft.com/office/drawing/2014/main" id="{9597B767-0386-4158-B840-F6A1D7D86F82}"/>
                </a:ext>
              </a:extLst>
            </p:cNvPr>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69;p24">
              <a:extLst>
                <a:ext uri="{FF2B5EF4-FFF2-40B4-BE49-F238E27FC236}">
                  <a16:creationId xmlns:a16="http://schemas.microsoft.com/office/drawing/2014/main" id="{FE1BF6BF-DEB1-434C-954A-3A1D599D083E}"/>
                </a:ext>
              </a:extLst>
            </p:cNvPr>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287;p25">
            <a:extLst>
              <a:ext uri="{FF2B5EF4-FFF2-40B4-BE49-F238E27FC236}">
                <a16:creationId xmlns:a16="http://schemas.microsoft.com/office/drawing/2014/main" id="{E05F5ADA-B19A-4EC0-B5B8-17C7DC1E2C59}"/>
              </a:ext>
            </a:extLst>
          </p:cNvPr>
          <p:cNvGrpSpPr/>
          <p:nvPr/>
        </p:nvGrpSpPr>
        <p:grpSpPr>
          <a:xfrm>
            <a:off x="7558424" y="3923220"/>
            <a:ext cx="1002833" cy="837003"/>
            <a:chOff x="12618250" y="628300"/>
            <a:chExt cx="5236725" cy="4370775"/>
          </a:xfrm>
        </p:grpSpPr>
        <p:sp>
          <p:nvSpPr>
            <p:cNvPr id="54" name="Google Shape;288;p25">
              <a:extLst>
                <a:ext uri="{FF2B5EF4-FFF2-40B4-BE49-F238E27FC236}">
                  <a16:creationId xmlns:a16="http://schemas.microsoft.com/office/drawing/2014/main" id="{9367FB11-4955-4B84-B94A-DDC9F8F16DAE}"/>
                </a:ext>
              </a:extLst>
            </p:cNvPr>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89;p25">
              <a:extLst>
                <a:ext uri="{FF2B5EF4-FFF2-40B4-BE49-F238E27FC236}">
                  <a16:creationId xmlns:a16="http://schemas.microsoft.com/office/drawing/2014/main" id="{394C920F-EAB3-4A08-ACAE-346893C99F31}"/>
                </a:ext>
              </a:extLst>
            </p:cNvPr>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282;p25">
            <a:extLst>
              <a:ext uri="{FF2B5EF4-FFF2-40B4-BE49-F238E27FC236}">
                <a16:creationId xmlns:a16="http://schemas.microsoft.com/office/drawing/2014/main" id="{3F4210BC-695D-4201-BB32-F378046B26B0}"/>
              </a:ext>
            </a:extLst>
          </p:cNvPr>
          <p:cNvSpPr/>
          <p:nvPr/>
        </p:nvSpPr>
        <p:spPr>
          <a:xfrm>
            <a:off x="719767" y="3865212"/>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283;p25">
            <a:extLst>
              <a:ext uri="{FF2B5EF4-FFF2-40B4-BE49-F238E27FC236}">
                <a16:creationId xmlns:a16="http://schemas.microsoft.com/office/drawing/2014/main" id="{A971653D-D464-4073-9163-ABAAD1BA86D5}"/>
              </a:ext>
            </a:extLst>
          </p:cNvPr>
          <p:cNvGrpSpPr/>
          <p:nvPr/>
        </p:nvGrpSpPr>
        <p:grpSpPr>
          <a:xfrm>
            <a:off x="3975275" y="3905861"/>
            <a:ext cx="994978" cy="830447"/>
            <a:chOff x="6666900" y="628300"/>
            <a:chExt cx="5236725" cy="4370775"/>
          </a:xfrm>
        </p:grpSpPr>
        <p:sp>
          <p:nvSpPr>
            <p:cNvPr id="58" name="Google Shape;284;p25">
              <a:extLst>
                <a:ext uri="{FF2B5EF4-FFF2-40B4-BE49-F238E27FC236}">
                  <a16:creationId xmlns:a16="http://schemas.microsoft.com/office/drawing/2014/main" id="{22D72B60-A62D-4BC1-A751-259336640D7B}"/>
                </a:ext>
              </a:extLst>
            </p:cNvPr>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5;p25">
              <a:extLst>
                <a:ext uri="{FF2B5EF4-FFF2-40B4-BE49-F238E27FC236}">
                  <a16:creationId xmlns:a16="http://schemas.microsoft.com/office/drawing/2014/main" id="{C8A8371D-E35D-4B4A-BCE7-E1ABE809358D}"/>
                </a:ext>
              </a:extLst>
            </p:cNvPr>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6;p25">
              <a:extLst>
                <a:ext uri="{FF2B5EF4-FFF2-40B4-BE49-F238E27FC236}">
                  <a16:creationId xmlns:a16="http://schemas.microsoft.com/office/drawing/2014/main" id="{9344F14B-A9DA-4757-853F-7BB16E562803}"/>
                </a:ext>
              </a:extLst>
            </p:cNvPr>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290;p25">
            <a:extLst>
              <a:ext uri="{FF2B5EF4-FFF2-40B4-BE49-F238E27FC236}">
                <a16:creationId xmlns:a16="http://schemas.microsoft.com/office/drawing/2014/main" id="{CCFCB547-925C-4F01-8C94-E6C053B6754B}"/>
              </a:ext>
            </a:extLst>
          </p:cNvPr>
          <p:cNvSpPr/>
          <p:nvPr/>
        </p:nvSpPr>
        <p:spPr>
          <a:xfrm>
            <a:off x="1061622" y="4003456"/>
            <a:ext cx="311260" cy="414990"/>
          </a:xfrm>
          <a:custGeom>
            <a:avLst/>
            <a:gdLst/>
            <a:ahLst/>
            <a:cxnLst/>
            <a:rect l="l" t="t" r="r" b="b"/>
            <a:pathLst>
              <a:path w="156609" h="208800" extrusionOk="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699" y="205071"/>
            <a:ext cx="8577307"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2000" dirty="0"/>
              <a:t>CREAR LA SIGUEINTE BASE DE DATOS Y SUS REGISTROS</a:t>
            </a:r>
            <a:endParaRPr sz="2000" dirty="0"/>
          </a:p>
        </p:txBody>
      </p:sp>
      <p:cxnSp>
        <p:nvCxnSpPr>
          <p:cNvPr id="291" name="Google Shape;291;p25"/>
          <p:cNvCxnSpPr/>
          <p:nvPr/>
        </p:nvCxnSpPr>
        <p:spPr>
          <a:xfrm>
            <a:off x="311700" y="752221"/>
            <a:ext cx="8520600" cy="0"/>
          </a:xfrm>
          <a:prstGeom prst="straightConnector1">
            <a:avLst/>
          </a:prstGeom>
          <a:noFill/>
          <a:ln w="9525" cap="flat" cmpd="sng">
            <a:solidFill>
              <a:schemeClr val="accent1"/>
            </a:solidFill>
            <a:prstDash val="solid"/>
            <a:round/>
            <a:headEnd type="none" w="med" len="med"/>
            <a:tailEnd type="none" w="med" len="med"/>
          </a:ln>
        </p:spPr>
      </p:cxnSp>
      <p:sp>
        <p:nvSpPr>
          <p:cNvPr id="31" name="Google Shape;297;p26">
            <a:extLst>
              <a:ext uri="{FF2B5EF4-FFF2-40B4-BE49-F238E27FC236}">
                <a16:creationId xmlns:a16="http://schemas.microsoft.com/office/drawing/2014/main" id="{0A2F8B4D-5B0B-4DF7-BD22-0354BC12BB51}"/>
              </a:ext>
            </a:extLst>
          </p:cNvPr>
          <p:cNvSpPr txBox="1">
            <a:spLocks noGrp="1"/>
          </p:cNvSpPr>
          <p:nvPr>
            <p:ph type="subTitle" idx="1"/>
          </p:nvPr>
        </p:nvSpPr>
        <p:spPr>
          <a:xfrm>
            <a:off x="368407" y="886519"/>
            <a:ext cx="8463893" cy="4128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600" i="1" dirty="0">
                <a:solidFill>
                  <a:srgbClr val="FFFFFF"/>
                </a:solidFill>
              </a:rPr>
              <a:t>Agregar mínimamente 2 registros para cada tabla</a:t>
            </a:r>
            <a:endParaRPr sz="1600" i="1" dirty="0">
              <a:solidFill>
                <a:srgbClr val="FFFFFF"/>
              </a:solidFill>
            </a:endParaRPr>
          </a:p>
        </p:txBody>
      </p:sp>
      <p:grpSp>
        <p:nvGrpSpPr>
          <p:cNvPr id="32" name="Google Shape;2675;p43">
            <a:extLst>
              <a:ext uri="{FF2B5EF4-FFF2-40B4-BE49-F238E27FC236}">
                <a16:creationId xmlns:a16="http://schemas.microsoft.com/office/drawing/2014/main" id="{7A143094-0422-4395-B806-CBD27AB1519E}"/>
              </a:ext>
            </a:extLst>
          </p:cNvPr>
          <p:cNvGrpSpPr/>
          <p:nvPr/>
        </p:nvGrpSpPr>
        <p:grpSpPr>
          <a:xfrm>
            <a:off x="368407" y="279918"/>
            <a:ext cx="460933" cy="397456"/>
            <a:chOff x="851175" y="1582401"/>
            <a:chExt cx="964872" cy="964872"/>
          </a:xfrm>
        </p:grpSpPr>
        <p:sp>
          <p:nvSpPr>
            <p:cNvPr id="33" name="Google Shape;2676;p43">
              <a:extLst>
                <a:ext uri="{FF2B5EF4-FFF2-40B4-BE49-F238E27FC236}">
                  <a16:creationId xmlns:a16="http://schemas.microsoft.com/office/drawing/2014/main" id="{29DE3811-2A6C-43B6-AD71-3D47C8D82136}"/>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800">
                <a:solidFill>
                  <a:schemeClr val="tx1">
                    <a:lumMod val="95000"/>
                  </a:schemeClr>
                </a:solidFill>
              </a:endParaRPr>
            </a:p>
          </p:txBody>
        </p:sp>
        <p:sp>
          <p:nvSpPr>
            <p:cNvPr id="34" name="Google Shape;2677;p43">
              <a:extLst>
                <a:ext uri="{FF2B5EF4-FFF2-40B4-BE49-F238E27FC236}">
                  <a16:creationId xmlns:a16="http://schemas.microsoft.com/office/drawing/2014/main" id="{3099788E-29B5-4387-83BD-2EEC21F78958}"/>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s-ES" sz="1600" dirty="0">
                  <a:solidFill>
                    <a:schemeClr val="tx1">
                      <a:lumMod val="95000"/>
                    </a:schemeClr>
                  </a:solidFill>
                  <a:latin typeface="Arial Black" panose="020B0A04020102020204" pitchFamily="34" charset="0"/>
                </a:rPr>
                <a:t>09</a:t>
              </a:r>
              <a:endParaRPr sz="1600" dirty="0">
                <a:solidFill>
                  <a:schemeClr val="tx1">
                    <a:lumMod val="95000"/>
                  </a:schemeClr>
                </a:solidFill>
                <a:latin typeface="Arial Black" panose="020B0A04020102020204" pitchFamily="34" charset="0"/>
              </a:endParaRPr>
            </a:p>
          </p:txBody>
        </p:sp>
      </p:grpSp>
      <p:pic>
        <p:nvPicPr>
          <p:cNvPr id="2" name="Imagen 1">
            <a:extLst>
              <a:ext uri="{FF2B5EF4-FFF2-40B4-BE49-F238E27FC236}">
                <a16:creationId xmlns:a16="http://schemas.microsoft.com/office/drawing/2014/main" id="{DF0325D0-1C4D-4859-A72A-430DE490566B}"/>
              </a:ext>
            </a:extLst>
          </p:cNvPr>
          <p:cNvPicPr>
            <a:picLocks noChangeAspect="1"/>
          </p:cNvPicPr>
          <p:nvPr/>
        </p:nvPicPr>
        <p:blipFill>
          <a:blip r:embed="rId3"/>
          <a:stretch>
            <a:fillRect/>
          </a:stretch>
        </p:blipFill>
        <p:spPr>
          <a:xfrm>
            <a:off x="5776456" y="670554"/>
            <a:ext cx="3055844" cy="2410127"/>
          </a:xfrm>
          <a:prstGeom prst="rect">
            <a:avLst/>
          </a:prstGeom>
        </p:spPr>
      </p:pic>
      <p:sp>
        <p:nvSpPr>
          <p:cNvPr id="4" name="Rectangle 2">
            <a:extLst>
              <a:ext uri="{FF2B5EF4-FFF2-40B4-BE49-F238E27FC236}">
                <a16:creationId xmlns:a16="http://schemas.microsoft.com/office/drawing/2014/main" id="{851314F9-84FA-4A50-8EDC-A7EB2E2EC0D7}"/>
              </a:ext>
            </a:extLst>
          </p:cNvPr>
          <p:cNvSpPr>
            <a:spLocks noChangeArrowheads="1"/>
          </p:cNvSpPr>
          <p:nvPr/>
        </p:nvSpPr>
        <p:spPr bwMode="auto">
          <a:xfrm>
            <a:off x="368407" y="1290707"/>
            <a:ext cx="2773516" cy="144655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err="1">
                <a:ln>
                  <a:noFill/>
                </a:ln>
                <a:solidFill>
                  <a:srgbClr val="CC7832"/>
                </a:solidFill>
                <a:effectLst/>
                <a:latin typeface="Arial Unicode MS"/>
              </a:rPr>
              <a:t>create</a:t>
            </a:r>
            <a:r>
              <a:rPr kumimoji="0" lang="es-ES" altLang="es-ES" sz="800" b="0" i="0" u="none" strike="noStrike" cap="none" normalizeH="0" baseline="0" dirty="0">
                <a:ln>
                  <a:noFill/>
                </a:ln>
                <a:solidFill>
                  <a:srgbClr val="CC7832"/>
                </a:solidFill>
                <a:effectLst/>
                <a:latin typeface="Arial Unicode MS"/>
              </a:rPr>
              <a:t> table </a:t>
            </a:r>
            <a:r>
              <a:rPr kumimoji="0" lang="es-ES" altLang="es-ES" sz="800" b="0" i="0" u="none" strike="noStrike" cap="none" normalizeH="0" baseline="0" dirty="0">
                <a:ln>
                  <a:noFill/>
                </a:ln>
                <a:solidFill>
                  <a:srgbClr val="A9B7C6"/>
                </a:solidFill>
                <a:effectLst/>
                <a:latin typeface="Arial Unicode MS"/>
              </a:rPr>
              <a:t>departamento(</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id_dep</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int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auto_increment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primary</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key</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nombre </a:t>
            </a:r>
            <a:r>
              <a:rPr kumimoji="0" lang="es-ES" altLang="es-ES" sz="800" b="0" i="0" u="none" strike="noStrike" cap="none" normalizeH="0" baseline="0" dirty="0" err="1">
                <a:ln>
                  <a:noFill/>
                </a:ln>
                <a:solidFill>
                  <a:srgbClr val="CC7832"/>
                </a:solidFill>
                <a:effectLst/>
                <a:latin typeface="Arial Unicode MS"/>
              </a:rPr>
              <a:t>varchar</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50</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create</a:t>
            </a:r>
            <a:r>
              <a:rPr kumimoji="0" lang="es-ES" altLang="es-ES" sz="800" b="0" i="0" u="none" strike="noStrike" cap="none" normalizeH="0" baseline="0" dirty="0">
                <a:ln>
                  <a:noFill/>
                </a:ln>
                <a:solidFill>
                  <a:srgbClr val="CC7832"/>
                </a:solidFill>
                <a:effectLst/>
                <a:latin typeface="Arial Unicode MS"/>
              </a:rPr>
              <a:t> table </a:t>
            </a:r>
            <a:r>
              <a:rPr kumimoji="0" lang="es-ES" altLang="es-ES" sz="800" b="0" i="0" u="none" strike="noStrike" cap="none" normalizeH="0" baseline="0" dirty="0">
                <a:ln>
                  <a:noFill/>
                </a:ln>
                <a:solidFill>
                  <a:srgbClr val="A9B7C6"/>
                </a:solidFill>
                <a:effectLst/>
                <a:latin typeface="Arial Unicode MS"/>
              </a:rPr>
              <a:t>provincia(</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id_prov</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int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auto_increment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primary</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key</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nombre </a:t>
            </a:r>
            <a:r>
              <a:rPr kumimoji="0" lang="es-ES" altLang="es-ES" sz="800" b="0" i="0" u="none" strike="noStrike" cap="none" normalizeH="0" baseline="0" dirty="0" err="1">
                <a:ln>
                  <a:noFill/>
                </a:ln>
                <a:solidFill>
                  <a:srgbClr val="CC7832"/>
                </a:solidFill>
                <a:effectLst/>
                <a:latin typeface="Arial Unicode MS"/>
              </a:rPr>
              <a:t>varchar</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50</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id_dep</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int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foreign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key</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id_dep</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references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departamento(</a:t>
            </a:r>
            <a:r>
              <a:rPr kumimoji="0" lang="es-ES" altLang="es-ES" sz="800" b="0" i="0" u="none" strike="noStrike" cap="none" normalizeH="0" baseline="0" dirty="0" err="1">
                <a:ln>
                  <a:noFill/>
                </a:ln>
                <a:solidFill>
                  <a:srgbClr val="9876AA"/>
                </a:solidFill>
                <a:effectLst/>
                <a:latin typeface="Arial Unicode MS"/>
              </a:rPr>
              <a:t>id_dep</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A40A3AE5-AA26-42FD-BE41-9F0CCAE9527D}"/>
              </a:ext>
            </a:extLst>
          </p:cNvPr>
          <p:cNvSpPr>
            <a:spLocks noChangeArrowheads="1"/>
          </p:cNvSpPr>
          <p:nvPr/>
        </p:nvSpPr>
        <p:spPr bwMode="auto">
          <a:xfrm>
            <a:off x="368407" y="2737257"/>
            <a:ext cx="2802370" cy="169277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err="1">
                <a:ln>
                  <a:noFill/>
                </a:ln>
                <a:solidFill>
                  <a:srgbClr val="CC7832"/>
                </a:solidFill>
                <a:effectLst/>
                <a:latin typeface="Arial Unicode MS"/>
              </a:rPr>
              <a:t>create</a:t>
            </a:r>
            <a:r>
              <a:rPr kumimoji="0" lang="es-ES" altLang="es-ES" sz="800" b="0" i="0" u="none" strike="noStrike" cap="none" normalizeH="0" baseline="0" dirty="0">
                <a:ln>
                  <a:noFill/>
                </a:ln>
                <a:solidFill>
                  <a:srgbClr val="CC7832"/>
                </a:solidFill>
                <a:effectLst/>
                <a:latin typeface="Arial Unicode MS"/>
              </a:rPr>
              <a:t> table </a:t>
            </a:r>
            <a:r>
              <a:rPr kumimoji="0" lang="es-ES" altLang="es-ES" sz="800" b="0" i="0" u="none" strike="noStrike" cap="none" normalizeH="0" baseline="0" dirty="0">
                <a:ln>
                  <a:noFill/>
                </a:ln>
                <a:solidFill>
                  <a:srgbClr val="A9B7C6"/>
                </a:solidFill>
                <a:effectLst/>
                <a:latin typeface="Arial Unicode MS"/>
              </a:rPr>
              <a:t>persona(</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id_per</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int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auto_increment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primary</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key</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nombre </a:t>
            </a:r>
            <a:r>
              <a:rPr kumimoji="0" lang="es-ES" altLang="es-ES" sz="800" b="0" i="0" u="none" strike="noStrike" cap="none" normalizeH="0" baseline="0" dirty="0" err="1">
                <a:ln>
                  <a:noFill/>
                </a:ln>
                <a:solidFill>
                  <a:srgbClr val="CC7832"/>
                </a:solidFill>
                <a:effectLst/>
                <a:latin typeface="Arial Unicode MS"/>
              </a:rPr>
              <a:t>varchar</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20</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apellidos </a:t>
            </a:r>
            <a:r>
              <a:rPr kumimoji="0" lang="es-ES" altLang="es-ES" sz="800" b="0" i="0" u="none" strike="noStrike" cap="none" normalizeH="0" baseline="0" dirty="0" err="1">
                <a:ln>
                  <a:noFill/>
                </a:ln>
                <a:solidFill>
                  <a:srgbClr val="CC7832"/>
                </a:solidFill>
                <a:effectLst/>
                <a:latin typeface="Arial Unicode MS"/>
              </a:rPr>
              <a:t>varchar</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50</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fecah_nac</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a:ln>
                  <a:noFill/>
                </a:ln>
                <a:solidFill>
                  <a:srgbClr val="CC7832"/>
                </a:solidFill>
                <a:effectLst/>
                <a:latin typeface="Arial Unicode MS"/>
              </a:rPr>
              <a:t>date,</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edad </a:t>
            </a:r>
            <a:r>
              <a:rPr kumimoji="0" lang="es-ES" altLang="es-ES" sz="800" b="0" i="0" u="none" strike="noStrike" cap="none" normalizeH="0" baseline="0" dirty="0" err="1">
                <a:ln>
                  <a:noFill/>
                </a:ln>
                <a:solidFill>
                  <a:srgbClr val="CC7832"/>
                </a:solidFill>
                <a:effectLst/>
                <a:latin typeface="Arial Unicode MS"/>
              </a:rPr>
              <a:t>int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email </a:t>
            </a:r>
            <a:r>
              <a:rPr kumimoji="0" lang="es-ES" altLang="es-ES" sz="800" b="0" i="0" u="none" strike="noStrike" cap="none" normalizeH="0" baseline="0" dirty="0" err="1">
                <a:ln>
                  <a:noFill/>
                </a:ln>
                <a:solidFill>
                  <a:srgbClr val="CC7832"/>
                </a:solidFill>
                <a:effectLst/>
                <a:latin typeface="Arial Unicode MS"/>
              </a:rPr>
              <a:t>varchar</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50</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id_dep</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int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id_prov</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int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sexo </a:t>
            </a:r>
            <a:r>
              <a:rPr kumimoji="0" lang="es-ES" altLang="es-ES" sz="800" b="0" i="0" u="none" strike="noStrike" cap="none" normalizeH="0" baseline="0" dirty="0" err="1">
                <a:ln>
                  <a:noFill/>
                </a:ln>
                <a:solidFill>
                  <a:srgbClr val="CC7832"/>
                </a:solidFill>
                <a:effectLst/>
                <a:latin typeface="Arial Unicode MS"/>
              </a:rPr>
              <a:t>char</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1</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foreign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key</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id_dep</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references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departamento(</a:t>
            </a:r>
            <a:r>
              <a:rPr kumimoji="0" lang="es-ES" altLang="es-ES" sz="800" b="0" i="0" u="none" strike="noStrike" cap="none" normalizeH="0" baseline="0" dirty="0" err="1">
                <a:ln>
                  <a:noFill/>
                </a:ln>
                <a:solidFill>
                  <a:srgbClr val="9876AA"/>
                </a:solidFill>
                <a:effectLst/>
                <a:latin typeface="Arial Unicode MS"/>
              </a:rPr>
              <a:t>id_dep</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foreign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key</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id_prov</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references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provincia(</a:t>
            </a:r>
            <a:r>
              <a:rPr kumimoji="0" lang="es-ES" altLang="es-ES" sz="800" b="0" i="0" u="none" strike="noStrike" cap="none" normalizeH="0" baseline="0" dirty="0" err="1">
                <a:ln>
                  <a:noFill/>
                </a:ln>
                <a:solidFill>
                  <a:srgbClr val="9876AA"/>
                </a:solidFill>
                <a:effectLst/>
                <a:latin typeface="Arial Unicode MS"/>
              </a:rPr>
              <a:t>id_prov</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8DDF62AE-386E-46DC-B1E6-EEAFB2F9C9DB}"/>
              </a:ext>
            </a:extLst>
          </p:cNvPr>
          <p:cNvSpPr>
            <a:spLocks noChangeArrowheads="1"/>
          </p:cNvSpPr>
          <p:nvPr/>
        </p:nvSpPr>
        <p:spPr bwMode="auto">
          <a:xfrm>
            <a:off x="3141923" y="1282166"/>
            <a:ext cx="2585964" cy="181588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err="1">
                <a:ln>
                  <a:noFill/>
                </a:ln>
                <a:solidFill>
                  <a:srgbClr val="CC7832"/>
                </a:solidFill>
                <a:effectLst/>
                <a:latin typeface="Arial Unicode MS"/>
              </a:rPr>
              <a:t>create</a:t>
            </a:r>
            <a:r>
              <a:rPr kumimoji="0" lang="es-ES" altLang="es-ES" sz="800" b="0" i="0" u="none" strike="noStrike" cap="none" normalizeH="0" baseline="0" dirty="0">
                <a:ln>
                  <a:noFill/>
                </a:ln>
                <a:solidFill>
                  <a:srgbClr val="CC7832"/>
                </a:solidFill>
                <a:effectLst/>
                <a:latin typeface="Arial Unicode MS"/>
              </a:rPr>
              <a:t> table </a:t>
            </a:r>
            <a:r>
              <a:rPr kumimoji="0" lang="es-ES" altLang="es-ES" sz="800" b="0" i="0" u="none" strike="noStrike" cap="none" normalizeH="0" baseline="0" dirty="0">
                <a:ln>
                  <a:noFill/>
                </a:ln>
                <a:solidFill>
                  <a:srgbClr val="A9B7C6"/>
                </a:solidFill>
                <a:effectLst/>
                <a:latin typeface="Arial Unicode MS"/>
              </a:rPr>
              <a:t>proyecto (</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id_proy</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int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auto_increment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primary</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key</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nombreProy</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varchar</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100</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tipoProy</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varchar</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30</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create</a:t>
            </a:r>
            <a:r>
              <a:rPr kumimoji="0" lang="es-ES" altLang="es-ES" sz="800" b="0" i="0" u="none" strike="noStrike" cap="none" normalizeH="0" baseline="0" dirty="0">
                <a:ln>
                  <a:noFill/>
                </a:ln>
                <a:solidFill>
                  <a:srgbClr val="CC7832"/>
                </a:solidFill>
                <a:effectLst/>
                <a:latin typeface="Arial Unicode MS"/>
              </a:rPr>
              <a:t> table </a:t>
            </a:r>
            <a:r>
              <a:rPr kumimoji="0" lang="es-ES" altLang="es-ES" sz="800" b="0" i="0" u="none" strike="noStrike" cap="none" normalizeH="0" baseline="0" dirty="0" err="1">
                <a:ln>
                  <a:noFill/>
                </a:ln>
                <a:solidFill>
                  <a:srgbClr val="A9B7C6"/>
                </a:solidFill>
                <a:effectLst/>
                <a:latin typeface="Arial Unicode MS"/>
              </a:rPr>
              <a:t>detalle_proyecto</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id_dp</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int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auto_increment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primary</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key</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id_per</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int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id_proy</a:t>
            </a:r>
            <a:r>
              <a:rPr kumimoji="0" lang="es-ES" altLang="es-ES" sz="800" b="0" i="0" u="none" strike="noStrike" cap="none" normalizeH="0" baseline="0" dirty="0">
                <a:ln>
                  <a:noFill/>
                </a:ln>
                <a:solidFill>
                  <a:srgbClr val="9876AA"/>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int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foreign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key</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id_per</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references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persona(</a:t>
            </a:r>
            <a:r>
              <a:rPr kumimoji="0" lang="es-ES" altLang="es-ES" sz="800" b="0" i="0" u="none" strike="noStrike" cap="none" normalizeH="0" baseline="0" dirty="0" err="1">
                <a:ln>
                  <a:noFill/>
                </a:ln>
                <a:solidFill>
                  <a:srgbClr val="9876AA"/>
                </a:solidFill>
                <a:effectLst/>
                <a:latin typeface="Arial Unicode MS"/>
              </a:rPr>
              <a:t>id_per</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foreign</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key</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id_proy</a:t>
            </a:r>
            <a:r>
              <a:rPr kumimoji="0" lang="es-ES" altLang="es-ES" sz="800" b="0" i="0" u="none" strike="noStrike" cap="none" normalizeH="0" baseline="0" dirty="0">
                <a:ln>
                  <a:noFill/>
                </a:ln>
                <a:solidFill>
                  <a:srgbClr val="A9B7C6"/>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references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proyecto(</a:t>
            </a:r>
            <a:r>
              <a:rPr kumimoji="0" lang="es-ES" altLang="es-ES" sz="800" b="0" i="0" u="none" strike="noStrike" cap="none" normalizeH="0" baseline="0" dirty="0" err="1">
                <a:ln>
                  <a:noFill/>
                </a:ln>
                <a:solidFill>
                  <a:srgbClr val="9876AA"/>
                </a:solidFill>
                <a:effectLst/>
                <a:latin typeface="Arial Unicode MS"/>
              </a:rPr>
              <a:t>id_proy</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72AC64ED-0B89-443D-BC4E-B12B0DC59B44}"/>
              </a:ext>
            </a:extLst>
          </p:cNvPr>
          <p:cNvSpPr>
            <a:spLocks noChangeArrowheads="1"/>
          </p:cNvSpPr>
          <p:nvPr/>
        </p:nvSpPr>
        <p:spPr bwMode="auto">
          <a:xfrm>
            <a:off x="3170777" y="3080681"/>
            <a:ext cx="1715534" cy="46166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err="1">
                <a:ln>
                  <a:noFill/>
                </a:ln>
                <a:solidFill>
                  <a:srgbClr val="CC7832"/>
                </a:solidFill>
                <a:effectLst/>
                <a:latin typeface="Arial Unicode MS"/>
              </a:rPr>
              <a:t>insert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into</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departamento(</a:t>
            </a:r>
            <a:r>
              <a:rPr kumimoji="0" lang="es-ES" altLang="es-ES" sz="800" b="0" i="0" u="none" strike="noStrike" cap="none" normalizeH="0" baseline="0" dirty="0">
                <a:ln>
                  <a:noFill/>
                </a:ln>
                <a:solidFill>
                  <a:srgbClr val="9876AA"/>
                </a:solidFill>
                <a:effectLst/>
                <a:latin typeface="Arial Unicode MS"/>
              </a:rPr>
              <a:t>nombre</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values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'La Paz'</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'Cochabamba'</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D5705485-8BEE-48BF-9ED5-3A7B8A2B0655}"/>
              </a:ext>
            </a:extLst>
          </p:cNvPr>
          <p:cNvSpPr>
            <a:spLocks noChangeArrowheads="1"/>
          </p:cNvSpPr>
          <p:nvPr/>
        </p:nvSpPr>
        <p:spPr bwMode="auto">
          <a:xfrm>
            <a:off x="3170777" y="3538287"/>
            <a:ext cx="4152099" cy="95410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err="1">
                <a:ln>
                  <a:noFill/>
                </a:ln>
                <a:solidFill>
                  <a:srgbClr val="CC7832"/>
                </a:solidFill>
                <a:effectLst/>
                <a:latin typeface="Arial Unicode MS"/>
              </a:rPr>
              <a:t>insert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into</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persona(</a:t>
            </a:r>
            <a:r>
              <a:rPr kumimoji="0" lang="es-ES" altLang="es-ES" sz="800" b="0" i="0" u="none" strike="noStrike" cap="none" normalizeH="0" baseline="0" dirty="0">
                <a:ln>
                  <a:noFill/>
                </a:ln>
                <a:solidFill>
                  <a:srgbClr val="9876AA"/>
                </a:solidFill>
                <a:effectLst/>
                <a:latin typeface="Arial Unicode MS"/>
              </a:rPr>
              <a:t>nombre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apellidos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fecah_nac</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edad</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email</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id_dep</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id_prov</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9876AA"/>
                </a:solidFill>
                <a:effectLst/>
                <a:latin typeface="Arial Unicode MS"/>
              </a:rPr>
              <a:t>sexo</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values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err="1">
                <a:ln>
                  <a:noFill/>
                </a:ln>
                <a:solidFill>
                  <a:srgbClr val="6A8759"/>
                </a:solidFill>
                <a:effectLst/>
                <a:latin typeface="Arial Unicode MS"/>
              </a:rPr>
              <a:t>Luis'</a:t>
            </a:r>
            <a:r>
              <a:rPr kumimoji="0" lang="es-ES" altLang="es-ES" sz="800" b="0" i="0" u="none" strike="noStrike" cap="none" normalizeH="0" baseline="0" dirty="0" err="1">
                <a:ln>
                  <a:noFill/>
                </a:ln>
                <a:solidFill>
                  <a:srgbClr val="CC7832"/>
                </a:solidFill>
                <a:effectLst/>
                <a:latin typeface="Arial Unicode MS"/>
              </a:rPr>
              <a:t>,</a:t>
            </a:r>
            <a:r>
              <a:rPr kumimoji="0" lang="es-ES" altLang="es-ES" sz="800" b="0" i="0" u="none" strike="noStrike" cap="none" normalizeH="0" baseline="0" dirty="0" err="1">
                <a:ln>
                  <a:noFill/>
                </a:ln>
                <a:solidFill>
                  <a:srgbClr val="6A8759"/>
                </a:solidFill>
                <a:effectLst/>
                <a:latin typeface="Arial Unicode MS"/>
              </a:rPr>
              <a:t>'Alvarez</a:t>
            </a:r>
            <a:r>
              <a:rPr kumimoji="0" lang="es-ES" altLang="es-ES" sz="800" b="0" i="0" u="none" strike="noStrike" cap="none" normalizeH="0" baseline="0" dirty="0">
                <a:ln>
                  <a:noFill/>
                </a:ln>
                <a:solidFill>
                  <a:srgbClr val="6A8759"/>
                </a:solidFill>
                <a:effectLst/>
                <a:latin typeface="Arial Unicode MS"/>
              </a:rPr>
              <a:t> Medina'</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'2004-01-26'</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19</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'LuisAlvarez@gmail.com'</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2</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2</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'M'</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err="1">
                <a:ln>
                  <a:noFill/>
                </a:ln>
                <a:solidFill>
                  <a:srgbClr val="6A8759"/>
                </a:solidFill>
                <a:effectLst/>
                <a:latin typeface="Arial Unicode MS"/>
              </a:rPr>
              <a:t>Yamiley</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'Lipe Chura'</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'2000-07-23'</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23</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'YamileyLipe@gmail.com'</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1</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1</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'F'</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err="1">
                <a:ln>
                  <a:noFill/>
                </a:ln>
                <a:solidFill>
                  <a:srgbClr val="6A8759"/>
                </a:solidFill>
                <a:effectLst/>
                <a:latin typeface="Arial Unicode MS"/>
              </a:rPr>
              <a:t>Carolina'</a:t>
            </a:r>
            <a:r>
              <a:rPr kumimoji="0" lang="es-ES" altLang="es-ES" sz="800" b="0" i="0" u="none" strike="noStrike" cap="none" normalizeH="0" baseline="0" dirty="0" err="1">
                <a:ln>
                  <a:noFill/>
                </a:ln>
                <a:solidFill>
                  <a:srgbClr val="CC7832"/>
                </a:solidFill>
                <a:effectLst/>
                <a:latin typeface="Arial Unicode MS"/>
              </a:rPr>
              <a:t>,</a:t>
            </a:r>
            <a:r>
              <a:rPr kumimoji="0" lang="es-ES" altLang="es-ES" sz="800" b="0" i="0" u="none" strike="noStrike" cap="none" normalizeH="0" baseline="0" dirty="0" err="1">
                <a:ln>
                  <a:noFill/>
                </a:ln>
                <a:solidFill>
                  <a:srgbClr val="6A8759"/>
                </a:solidFill>
                <a:effectLst/>
                <a:latin typeface="Arial Unicode MS"/>
              </a:rPr>
              <a:t>'Alanoca</a:t>
            </a:r>
            <a:r>
              <a:rPr kumimoji="0" lang="es-ES" altLang="es-ES" sz="800" b="0" i="0" u="none" strike="noStrike" cap="none" normalizeH="0" baseline="0" dirty="0">
                <a:ln>
                  <a:noFill/>
                </a:ln>
                <a:solidFill>
                  <a:srgbClr val="6A8759"/>
                </a:solidFill>
                <a:effectLst/>
                <a:latin typeface="Arial Unicode MS"/>
              </a:rPr>
              <a:t> Paucara'</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'2000-10-10'</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23</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'CarolinaPucara@gmail.com'</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1</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1</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'F'</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insert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into</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proyecto(</a:t>
            </a:r>
            <a:r>
              <a:rPr kumimoji="0" lang="es-ES" altLang="es-ES" sz="800" b="0" i="0" u="none" strike="noStrike" cap="none" normalizeH="0" baseline="0" dirty="0" err="1">
                <a:ln>
                  <a:noFill/>
                </a:ln>
                <a:solidFill>
                  <a:srgbClr val="9876AA"/>
                </a:solidFill>
                <a:effectLst/>
                <a:latin typeface="Arial Unicode MS"/>
              </a:rPr>
              <a:t>nombreProy</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tipoProy</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values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err="1">
                <a:ln>
                  <a:noFill/>
                </a:ln>
                <a:solidFill>
                  <a:srgbClr val="6A8759"/>
                </a:solidFill>
                <a:effectLst/>
                <a:latin typeface="Arial Unicode MS"/>
              </a:rPr>
              <a:t>Conce</a:t>
            </a:r>
            <a:r>
              <a:rPr kumimoji="0" lang="es-ES" altLang="es-ES" sz="800" b="0" i="0" u="none" strike="noStrike" cap="none" normalizeH="0" baseline="0" dirty="0">
                <a:ln>
                  <a:noFill/>
                </a:ln>
                <a:solidFill>
                  <a:srgbClr val="6A8759"/>
                </a:solidFill>
                <a:effectLst/>
                <a:latin typeface="Arial Unicode MS"/>
              </a:rPr>
              <a:t> y </a:t>
            </a:r>
            <a:r>
              <a:rPr kumimoji="0" lang="es-ES" altLang="es-ES" sz="800" b="0" i="0" u="none" strike="noStrike" cap="none" normalizeH="0" baseline="0" dirty="0" err="1">
                <a:ln>
                  <a:noFill/>
                </a:ln>
                <a:solidFill>
                  <a:srgbClr val="6A8759"/>
                </a:solidFill>
                <a:effectLst/>
                <a:latin typeface="Arial Unicode MS"/>
              </a:rPr>
              <a:t>Aprende'</a:t>
            </a:r>
            <a:r>
              <a:rPr kumimoji="0" lang="es-ES" altLang="es-ES" sz="800" b="0" i="0" u="none" strike="noStrike" cap="none" normalizeH="0" baseline="0" dirty="0" err="1">
                <a:ln>
                  <a:noFill/>
                </a:ln>
                <a:solidFill>
                  <a:srgbClr val="CC7832"/>
                </a:solidFill>
                <a:effectLst/>
                <a:latin typeface="Arial Unicode MS"/>
              </a:rPr>
              <a:t>,</a:t>
            </a:r>
            <a:r>
              <a:rPr kumimoji="0" lang="es-ES" altLang="es-ES" sz="800" b="0" i="0" u="none" strike="noStrike" cap="none" normalizeH="0" baseline="0" dirty="0" err="1">
                <a:ln>
                  <a:noFill/>
                </a:ln>
                <a:solidFill>
                  <a:srgbClr val="6A8759"/>
                </a:solidFill>
                <a:effectLst/>
                <a:latin typeface="Arial Unicode MS"/>
              </a:rPr>
              <a:t>'Educativo</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err="1">
                <a:ln>
                  <a:noFill/>
                </a:ln>
                <a:solidFill>
                  <a:srgbClr val="6A8759"/>
                </a:solidFill>
                <a:effectLst/>
                <a:latin typeface="Arial Unicode MS"/>
              </a:rPr>
              <a:t>Conexion</a:t>
            </a:r>
            <a:r>
              <a:rPr kumimoji="0" lang="es-ES" altLang="es-ES" sz="800" b="0" i="0" u="none" strike="noStrike" cap="none" normalizeH="0" baseline="0" dirty="0">
                <a:ln>
                  <a:noFill/>
                </a:ln>
                <a:solidFill>
                  <a:srgbClr val="6A8759"/>
                </a:solidFill>
                <a:effectLst/>
                <a:latin typeface="Arial Unicode MS"/>
              </a:rPr>
              <a:t> </a:t>
            </a:r>
            <a:r>
              <a:rPr kumimoji="0" lang="es-ES" altLang="es-ES" sz="800" b="0" i="0" u="none" strike="noStrike" cap="none" normalizeH="0" baseline="0" dirty="0" err="1">
                <a:ln>
                  <a:noFill/>
                </a:ln>
                <a:solidFill>
                  <a:srgbClr val="6A8759"/>
                </a:solidFill>
                <a:effectLst/>
                <a:latin typeface="Arial Unicode MS"/>
              </a:rPr>
              <a:t>Cultural'</a:t>
            </a:r>
            <a:r>
              <a:rPr kumimoji="0" lang="es-ES" altLang="es-ES" sz="800" b="0" i="0" u="none" strike="noStrike" cap="none" normalizeH="0" baseline="0" dirty="0" err="1">
                <a:ln>
                  <a:noFill/>
                </a:ln>
                <a:solidFill>
                  <a:srgbClr val="CC7832"/>
                </a:solidFill>
                <a:effectLst/>
                <a:latin typeface="Arial Unicode MS"/>
              </a:rPr>
              <a:t>,</a:t>
            </a:r>
            <a:r>
              <a:rPr kumimoji="0" lang="es-ES" altLang="es-ES" sz="800" b="0" i="0" u="none" strike="noStrike" cap="none" normalizeH="0" baseline="0" dirty="0" err="1">
                <a:ln>
                  <a:noFill/>
                </a:ln>
                <a:solidFill>
                  <a:srgbClr val="6A8759"/>
                </a:solidFill>
                <a:effectLst/>
                <a:latin typeface="Arial Unicode MS"/>
              </a:rPr>
              <a:t>'Cultura</a:t>
            </a:r>
            <a:r>
              <a:rPr kumimoji="0" lang="es-ES" altLang="es-ES" sz="800" b="0" i="0" u="none" strike="noStrike" cap="none" normalizeH="0" baseline="0" dirty="0">
                <a:ln>
                  <a:noFill/>
                </a:ln>
                <a:solidFill>
                  <a:srgbClr val="6A8759"/>
                </a:solidFill>
                <a:effectLst/>
                <a:latin typeface="Arial Unicode MS"/>
              </a:rPr>
              <a:t>'</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9" name="Rectangle 7">
            <a:extLst>
              <a:ext uri="{FF2B5EF4-FFF2-40B4-BE49-F238E27FC236}">
                <a16:creationId xmlns:a16="http://schemas.microsoft.com/office/drawing/2014/main" id="{77D1D92D-B993-4041-B77E-0E120A53BCA4}"/>
              </a:ext>
            </a:extLst>
          </p:cNvPr>
          <p:cNvSpPr>
            <a:spLocks noChangeArrowheads="1"/>
          </p:cNvSpPr>
          <p:nvPr/>
        </p:nvSpPr>
        <p:spPr bwMode="auto">
          <a:xfrm>
            <a:off x="3170777" y="4481064"/>
            <a:ext cx="2169184"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err="1">
                <a:ln>
                  <a:noFill/>
                </a:ln>
                <a:solidFill>
                  <a:srgbClr val="CC7832"/>
                </a:solidFill>
                <a:effectLst/>
                <a:latin typeface="Arial Unicode MS"/>
              </a:rPr>
              <a:t>insert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into</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A9B7C6"/>
                </a:solidFill>
                <a:effectLst/>
                <a:latin typeface="Arial Unicode MS"/>
              </a:rPr>
              <a:t>detalle_proyecto</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err="1">
                <a:ln>
                  <a:noFill/>
                </a:ln>
                <a:solidFill>
                  <a:srgbClr val="9876AA"/>
                </a:solidFill>
                <a:effectLst/>
                <a:latin typeface="Arial Unicode MS"/>
              </a:rPr>
              <a:t>id_per</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id_proy</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values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1</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1</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2</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2</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3</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1</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10" name="Rectangle 8">
            <a:extLst>
              <a:ext uri="{FF2B5EF4-FFF2-40B4-BE49-F238E27FC236}">
                <a16:creationId xmlns:a16="http://schemas.microsoft.com/office/drawing/2014/main" id="{24C17DEA-BF31-4FEB-96A3-360F8CCEB4F6}"/>
              </a:ext>
            </a:extLst>
          </p:cNvPr>
          <p:cNvSpPr>
            <a:spLocks noChangeArrowheads="1"/>
          </p:cNvSpPr>
          <p:nvPr/>
        </p:nvSpPr>
        <p:spPr bwMode="auto">
          <a:xfrm>
            <a:off x="4886311" y="3089365"/>
            <a:ext cx="1858201" cy="46166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err="1">
                <a:ln>
                  <a:noFill/>
                </a:ln>
                <a:solidFill>
                  <a:srgbClr val="CC7832"/>
                </a:solidFill>
                <a:effectLst/>
                <a:latin typeface="Arial Unicode MS"/>
              </a:rPr>
              <a:t>insert</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CC7832"/>
                </a:solidFill>
                <a:effectLst/>
                <a:latin typeface="Arial Unicode MS"/>
              </a:rPr>
              <a:t>into</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provincia(</a:t>
            </a:r>
            <a:r>
              <a:rPr kumimoji="0" lang="es-ES" altLang="es-ES" sz="800" b="0" i="0" u="none" strike="noStrike" cap="none" normalizeH="0" baseline="0" dirty="0">
                <a:ln>
                  <a:noFill/>
                </a:ln>
                <a:solidFill>
                  <a:srgbClr val="9876AA"/>
                </a:solidFill>
                <a:effectLst/>
                <a:latin typeface="Arial Unicode MS"/>
              </a:rPr>
              <a:t>nombre</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err="1">
                <a:ln>
                  <a:noFill/>
                </a:ln>
                <a:solidFill>
                  <a:srgbClr val="9876AA"/>
                </a:solidFill>
                <a:effectLst/>
                <a:latin typeface="Arial Unicode MS"/>
              </a:rPr>
              <a:t>id_dep</a:t>
            </a:r>
            <a:r>
              <a:rPr kumimoji="0" lang="es-ES" altLang="es-ES" sz="800" b="0" i="0" u="none" strike="noStrike" cap="none" normalizeH="0" baseline="0" dirty="0">
                <a:ln>
                  <a:noFill/>
                </a:ln>
                <a:solidFill>
                  <a:srgbClr val="A9B7C6"/>
                </a:solidFill>
                <a:effectLst/>
                <a:latin typeface="Arial Unicode MS"/>
              </a:rPr>
              <a:t>)</a:t>
            </a:r>
            <a:br>
              <a:rPr kumimoji="0" lang="es-ES" altLang="es-ES" sz="800" b="0" i="0" u="none" strike="noStrike" cap="none" normalizeH="0" baseline="0" dirty="0">
                <a:ln>
                  <a:noFill/>
                </a:ln>
                <a:solidFill>
                  <a:srgbClr val="A9B7C6"/>
                </a:solidFill>
                <a:effectLst/>
                <a:latin typeface="Arial Unicode MS"/>
              </a:rPr>
            </a:br>
            <a:r>
              <a:rPr kumimoji="0" lang="es-ES" altLang="es-ES" sz="800" b="0" i="0" u="none" strike="noStrike" cap="none" normalizeH="0" baseline="0" dirty="0" err="1">
                <a:ln>
                  <a:noFill/>
                </a:ln>
                <a:solidFill>
                  <a:srgbClr val="CC7832"/>
                </a:solidFill>
                <a:effectLst/>
                <a:latin typeface="Arial Unicode MS"/>
              </a:rPr>
              <a:t>values</a:t>
            </a: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'Pedro Domingo Murillo'</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1</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br>
              <a:rPr kumimoji="0" lang="es-ES" altLang="es-ES" sz="800" b="0" i="0" u="none" strike="noStrike" cap="none" normalizeH="0" baseline="0" dirty="0">
                <a:ln>
                  <a:noFill/>
                </a:ln>
                <a:solidFill>
                  <a:srgbClr val="CC7832"/>
                </a:solidFill>
                <a:effectLst/>
                <a:latin typeface="Arial Unicode MS"/>
              </a:rPr>
            </a:br>
            <a:r>
              <a:rPr kumimoji="0" lang="es-ES" altLang="es-ES" sz="800" b="0" i="0" u="none" strike="noStrike" cap="none" normalizeH="0" baseline="0" dirty="0">
                <a:ln>
                  <a:noFill/>
                </a:ln>
                <a:solidFill>
                  <a:srgbClr val="CC7832"/>
                </a:solidFill>
                <a:effectLst/>
                <a:latin typeface="Arial Unicode MS"/>
              </a:rPr>
              <a:t>       </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6A8759"/>
                </a:solidFill>
                <a:effectLst/>
                <a:latin typeface="Arial Unicode MS"/>
              </a:rPr>
              <a:t>'Quillacollo'</a:t>
            </a:r>
            <a:r>
              <a:rPr kumimoji="0" lang="es-ES" altLang="es-ES" sz="800" b="0" i="0" u="none" strike="noStrike" cap="none" normalizeH="0" baseline="0" dirty="0">
                <a:ln>
                  <a:noFill/>
                </a:ln>
                <a:solidFill>
                  <a:srgbClr val="CC7832"/>
                </a:solidFill>
                <a:effectLst/>
                <a:latin typeface="Arial Unicode MS"/>
              </a:rPr>
              <a:t>,</a:t>
            </a:r>
            <a:r>
              <a:rPr kumimoji="0" lang="es-ES" altLang="es-ES" sz="800" b="0" i="0" u="none" strike="noStrike" cap="none" normalizeH="0" baseline="0" dirty="0">
                <a:ln>
                  <a:noFill/>
                </a:ln>
                <a:solidFill>
                  <a:srgbClr val="6897BB"/>
                </a:solidFill>
                <a:effectLst/>
                <a:latin typeface="Arial Unicode MS"/>
              </a:rPr>
              <a:t>2</a:t>
            </a:r>
            <a:r>
              <a:rPr kumimoji="0" lang="es-ES" altLang="es-ES" sz="800" b="0" i="0" u="none" strike="noStrike" cap="none" normalizeH="0" baseline="0" dirty="0">
                <a:ln>
                  <a:noFill/>
                </a:ln>
                <a:solidFill>
                  <a:srgbClr val="A9B7C6"/>
                </a:solidFill>
                <a:effectLst/>
                <a:latin typeface="Arial Unicode MS"/>
              </a:rPr>
              <a:t>)</a:t>
            </a:r>
            <a:r>
              <a:rPr kumimoji="0" lang="es-ES" altLang="es-ES" sz="800" b="0" i="0" u="none" strike="noStrike" cap="none" normalizeH="0" baseline="0" dirty="0">
                <a:ln>
                  <a:noFill/>
                </a:ln>
                <a:solidFill>
                  <a:srgbClr val="CC7832"/>
                </a:solidFill>
                <a:effectLst/>
                <a:latin typeface="Arial Unicode MS"/>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1211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699" y="205071"/>
            <a:ext cx="8577307"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2000" dirty="0"/>
              <a:t>Crear Una función que sume los valores de la serie Fibonacci.</a:t>
            </a:r>
            <a:endParaRPr sz="2000" dirty="0"/>
          </a:p>
        </p:txBody>
      </p:sp>
      <p:cxnSp>
        <p:nvCxnSpPr>
          <p:cNvPr id="291" name="Google Shape;291;p25"/>
          <p:cNvCxnSpPr/>
          <p:nvPr/>
        </p:nvCxnSpPr>
        <p:spPr>
          <a:xfrm>
            <a:off x="311700" y="752221"/>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32" name="Google Shape;2675;p43">
            <a:extLst>
              <a:ext uri="{FF2B5EF4-FFF2-40B4-BE49-F238E27FC236}">
                <a16:creationId xmlns:a16="http://schemas.microsoft.com/office/drawing/2014/main" id="{7A143094-0422-4395-B806-CBD27AB1519E}"/>
              </a:ext>
            </a:extLst>
          </p:cNvPr>
          <p:cNvGrpSpPr/>
          <p:nvPr/>
        </p:nvGrpSpPr>
        <p:grpSpPr>
          <a:xfrm>
            <a:off x="368407" y="279918"/>
            <a:ext cx="460933" cy="397456"/>
            <a:chOff x="851175" y="1582401"/>
            <a:chExt cx="964872" cy="964872"/>
          </a:xfrm>
        </p:grpSpPr>
        <p:sp>
          <p:nvSpPr>
            <p:cNvPr id="33" name="Google Shape;2676;p43">
              <a:extLst>
                <a:ext uri="{FF2B5EF4-FFF2-40B4-BE49-F238E27FC236}">
                  <a16:creationId xmlns:a16="http://schemas.microsoft.com/office/drawing/2014/main" id="{29DE3811-2A6C-43B6-AD71-3D47C8D82136}"/>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800">
                <a:solidFill>
                  <a:schemeClr val="tx1">
                    <a:lumMod val="95000"/>
                  </a:schemeClr>
                </a:solidFill>
              </a:endParaRPr>
            </a:p>
          </p:txBody>
        </p:sp>
        <p:sp>
          <p:nvSpPr>
            <p:cNvPr id="34" name="Google Shape;2677;p43">
              <a:extLst>
                <a:ext uri="{FF2B5EF4-FFF2-40B4-BE49-F238E27FC236}">
                  <a16:creationId xmlns:a16="http://schemas.microsoft.com/office/drawing/2014/main" id="{3099788E-29B5-4387-83BD-2EEC21F78958}"/>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s-ES" sz="1600" dirty="0">
                  <a:solidFill>
                    <a:schemeClr val="tx1">
                      <a:lumMod val="95000"/>
                    </a:schemeClr>
                  </a:solidFill>
                  <a:latin typeface="Arial Black" panose="020B0A04020102020204" pitchFamily="34" charset="0"/>
                </a:rPr>
                <a:t>10</a:t>
              </a:r>
              <a:endParaRPr sz="1600" dirty="0">
                <a:solidFill>
                  <a:schemeClr val="tx1">
                    <a:lumMod val="95000"/>
                  </a:schemeClr>
                </a:solidFill>
                <a:latin typeface="Arial Black" panose="020B0A04020102020204" pitchFamily="34" charset="0"/>
              </a:endParaRPr>
            </a:p>
          </p:txBody>
        </p:sp>
      </p:grpSp>
      <p:sp>
        <p:nvSpPr>
          <p:cNvPr id="12" name="Rectángulo 11">
            <a:extLst>
              <a:ext uri="{FF2B5EF4-FFF2-40B4-BE49-F238E27FC236}">
                <a16:creationId xmlns:a16="http://schemas.microsoft.com/office/drawing/2014/main" id="{6B9D8851-A661-4386-A8FA-A5C104F91450}"/>
              </a:ext>
            </a:extLst>
          </p:cNvPr>
          <p:cNvSpPr/>
          <p:nvPr/>
        </p:nvSpPr>
        <p:spPr>
          <a:xfrm>
            <a:off x="311699" y="886518"/>
            <a:ext cx="2344415" cy="2062103"/>
          </a:xfrm>
          <a:prstGeom prst="rect">
            <a:avLst/>
          </a:prstGeom>
        </p:spPr>
        <p:txBody>
          <a:bodyPr wrap="square">
            <a:spAutoFit/>
          </a:bodyPr>
          <a:lstStyle/>
          <a:p>
            <a:r>
              <a:rPr lang="es-ES" sz="800" dirty="0">
                <a:solidFill>
                  <a:schemeClr val="accent4">
                    <a:lumMod val="75000"/>
                  </a:schemeClr>
                </a:solidFill>
              </a:rPr>
              <a:t>○ El objetivo es sumar todos los números de la serie </a:t>
            </a:r>
            <a:r>
              <a:rPr lang="es-ES" sz="800" dirty="0" err="1">
                <a:solidFill>
                  <a:schemeClr val="accent4">
                    <a:lumMod val="75000"/>
                  </a:schemeClr>
                </a:solidFill>
              </a:rPr>
              <a:t>fibonacci</a:t>
            </a:r>
            <a:r>
              <a:rPr lang="es-ES" sz="800" dirty="0">
                <a:solidFill>
                  <a:schemeClr val="accent4">
                    <a:lumMod val="75000"/>
                  </a:schemeClr>
                </a:solidFill>
              </a:rPr>
              <a:t> desde una cadena. </a:t>
            </a:r>
          </a:p>
          <a:p>
            <a:r>
              <a:rPr lang="es-ES" sz="800" dirty="0">
                <a:solidFill>
                  <a:schemeClr val="accent4">
                    <a:lumMod val="75000"/>
                  </a:schemeClr>
                </a:solidFill>
              </a:rPr>
              <a:t>○ Es decir usted tendrá solo la cadena generada con los primeros N números de la serie </a:t>
            </a:r>
            <a:r>
              <a:rPr lang="es-ES" sz="800" dirty="0" err="1">
                <a:solidFill>
                  <a:schemeClr val="accent4">
                    <a:lumMod val="75000"/>
                  </a:schemeClr>
                </a:solidFill>
              </a:rPr>
              <a:t>fibonacci</a:t>
            </a:r>
            <a:r>
              <a:rPr lang="es-ES" sz="800" dirty="0">
                <a:solidFill>
                  <a:schemeClr val="accent4">
                    <a:lumMod val="75000"/>
                  </a:schemeClr>
                </a:solidFill>
              </a:rPr>
              <a:t> y a partir de ellos deberá sumar los números de esa serie. </a:t>
            </a:r>
          </a:p>
          <a:p>
            <a:r>
              <a:rPr lang="es-ES" sz="800" dirty="0">
                <a:solidFill>
                  <a:schemeClr val="accent4">
                    <a:lumMod val="75000"/>
                  </a:schemeClr>
                </a:solidFill>
              </a:rPr>
              <a:t>○ Ejemplo: </a:t>
            </a:r>
            <a:r>
              <a:rPr lang="es-ES" sz="800" dirty="0" err="1">
                <a:solidFill>
                  <a:schemeClr val="accent4">
                    <a:lumMod val="75000"/>
                  </a:schemeClr>
                </a:solidFill>
              </a:rPr>
              <a:t>suma_serie_fibonacci</a:t>
            </a:r>
            <a:r>
              <a:rPr lang="es-ES" sz="800" dirty="0">
                <a:solidFill>
                  <a:schemeClr val="accent4">
                    <a:lumMod val="75000"/>
                  </a:schemeClr>
                </a:solidFill>
              </a:rPr>
              <a:t>(</a:t>
            </a:r>
            <a:r>
              <a:rPr lang="es-ES" sz="800" dirty="0" err="1">
                <a:solidFill>
                  <a:schemeClr val="accent4">
                    <a:lumMod val="75000"/>
                  </a:schemeClr>
                </a:solidFill>
              </a:rPr>
              <a:t>mi_metodo_que_retorna_la_serie</a:t>
            </a:r>
            <a:r>
              <a:rPr lang="es-ES" sz="800" dirty="0">
                <a:solidFill>
                  <a:schemeClr val="accent4">
                    <a:lumMod val="75000"/>
                  </a:schemeClr>
                </a:solidFill>
              </a:rPr>
              <a:t>(10)) </a:t>
            </a:r>
          </a:p>
          <a:p>
            <a:r>
              <a:rPr lang="es-ES" sz="800" dirty="0">
                <a:solidFill>
                  <a:schemeClr val="accent4">
                    <a:lumMod val="75000"/>
                  </a:schemeClr>
                </a:solidFill>
              </a:rPr>
              <a:t>■ Note que previamente deberá crear una función que retorne una cadena con la serie </a:t>
            </a:r>
            <a:r>
              <a:rPr lang="es-ES" sz="800" dirty="0" err="1">
                <a:solidFill>
                  <a:schemeClr val="accent4">
                    <a:lumMod val="75000"/>
                  </a:schemeClr>
                </a:solidFill>
              </a:rPr>
              <a:t>fibonacci</a:t>
            </a:r>
            <a:r>
              <a:rPr lang="es-ES" sz="800" dirty="0">
                <a:solidFill>
                  <a:schemeClr val="accent4">
                    <a:lumMod val="75000"/>
                  </a:schemeClr>
                </a:solidFill>
              </a:rPr>
              <a:t> hasta un cierto valor. 1. Ejemplo: 0,1,1,2,3,5,8,....... </a:t>
            </a:r>
          </a:p>
          <a:p>
            <a:r>
              <a:rPr lang="es-ES" sz="800" dirty="0">
                <a:solidFill>
                  <a:schemeClr val="accent4">
                    <a:lumMod val="75000"/>
                  </a:schemeClr>
                </a:solidFill>
              </a:rPr>
              <a:t>■ Luego esta función se deberá pasar como parámetro a la función que suma todos los valores de esa serie generada. </a:t>
            </a:r>
          </a:p>
        </p:txBody>
      </p:sp>
      <p:sp>
        <p:nvSpPr>
          <p:cNvPr id="2" name="Rectangle 1">
            <a:extLst>
              <a:ext uri="{FF2B5EF4-FFF2-40B4-BE49-F238E27FC236}">
                <a16:creationId xmlns:a16="http://schemas.microsoft.com/office/drawing/2014/main" id="{2D33F7C1-7C98-4E0D-BCF5-FCE8A79BE6F1}"/>
              </a:ext>
            </a:extLst>
          </p:cNvPr>
          <p:cNvSpPr>
            <a:spLocks noChangeArrowheads="1"/>
          </p:cNvSpPr>
          <p:nvPr/>
        </p:nvSpPr>
        <p:spPr bwMode="auto">
          <a:xfrm>
            <a:off x="311699" y="2895193"/>
            <a:ext cx="2406428" cy="218521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a:ln>
                  <a:noFill/>
                </a:ln>
                <a:solidFill>
                  <a:srgbClr val="CC7832"/>
                </a:solidFill>
                <a:effectLst/>
                <a:latin typeface="Arial Unicode MS"/>
              </a:rPr>
              <a:t>create or replace function </a:t>
            </a:r>
            <a:r>
              <a:rPr kumimoji="0" lang="es-ES" altLang="es-ES" sz="800" b="0" i="1" u="none" strike="noStrike" cap="none" normalizeH="0" baseline="0">
                <a:ln>
                  <a:noFill/>
                </a:ln>
                <a:solidFill>
                  <a:srgbClr val="FFC66D"/>
                </a:solidFill>
                <a:effectLst/>
                <a:latin typeface="Arial Unicode MS"/>
              </a:rPr>
              <a:t>serieFibonacci</a:t>
            </a:r>
            <a:r>
              <a:rPr kumimoji="0" lang="es-ES" altLang="es-ES" sz="800" b="0" i="0" u="none" strike="noStrike" cap="none" normalizeH="0" baseline="0">
                <a:ln>
                  <a:noFill/>
                </a:ln>
                <a:solidFill>
                  <a:srgbClr val="A9B7C6"/>
                </a:solidFill>
                <a:effectLst/>
                <a:latin typeface="Arial Unicode MS"/>
              </a:rPr>
              <a:t>(limt </a:t>
            </a:r>
            <a:r>
              <a:rPr kumimoji="0" lang="es-ES" altLang="es-ES" sz="800" b="0" i="0" u="none" strike="noStrike" cap="none" normalizeH="0" baseline="0">
                <a:ln>
                  <a:noFill/>
                </a:ln>
                <a:solidFill>
                  <a:srgbClr val="CC7832"/>
                </a:solidFill>
                <a:effectLst/>
                <a:latin typeface="Arial Unicode MS"/>
              </a:rPr>
              <a:t>int</a:t>
            </a:r>
            <a:r>
              <a:rPr kumimoji="0" lang="es-ES" altLang="es-ES" sz="800" b="0" i="0" u="none" strike="noStrike" cap="none" normalizeH="0" baseline="0">
                <a:ln>
                  <a:noFill/>
                </a:ln>
                <a:solidFill>
                  <a:srgbClr val="A9B7C6"/>
                </a:solidFill>
                <a:effectLst/>
                <a:latin typeface="Arial Unicode MS"/>
              </a:rPr>
              <a:t>)</a:t>
            </a:r>
            <a:br>
              <a:rPr kumimoji="0" lang="es-ES" altLang="es-ES" sz="800" b="0" i="0" u="none" strike="noStrike" cap="none" normalizeH="0" baseline="0">
                <a:ln>
                  <a:noFill/>
                </a:ln>
                <a:solidFill>
                  <a:srgbClr val="A9B7C6"/>
                </a:solidFill>
                <a:effectLst/>
                <a:latin typeface="Arial Unicode MS"/>
              </a:rPr>
            </a:br>
            <a:r>
              <a:rPr kumimoji="0" lang="es-ES" altLang="es-ES" sz="800" b="0" i="0" u="none" strike="noStrike" cap="none" normalizeH="0" baseline="0">
                <a:ln>
                  <a:noFill/>
                </a:ln>
                <a:solidFill>
                  <a:srgbClr val="CC7832"/>
                </a:solidFill>
                <a:effectLst/>
                <a:latin typeface="Arial Unicode MS"/>
              </a:rPr>
              <a:t>returns text</a:t>
            </a:r>
            <a:br>
              <a:rPr kumimoji="0" lang="es-ES" altLang="es-ES" sz="800" b="0" i="0" u="none" strike="noStrike" cap="none" normalizeH="0" baseline="0">
                <a:ln>
                  <a:noFill/>
                </a:ln>
                <a:solidFill>
                  <a:srgbClr val="CC7832"/>
                </a:solidFill>
                <a:effectLst/>
                <a:latin typeface="Arial Unicode MS"/>
              </a:rPr>
            </a:br>
            <a:r>
              <a:rPr kumimoji="0" lang="es-ES" altLang="es-ES" sz="800" b="0" i="0" u="none" strike="noStrike" cap="none" normalizeH="0" baseline="0">
                <a:ln>
                  <a:noFill/>
                </a:ln>
                <a:solidFill>
                  <a:srgbClr val="CC7832"/>
                </a:solidFill>
                <a:effectLst/>
                <a:latin typeface="Arial Unicode MS"/>
              </a:rPr>
              <a:t>begin</a:t>
            </a:r>
            <a:br>
              <a:rPr kumimoji="0" lang="es-ES" altLang="es-ES" sz="800" b="0" i="0" u="none" strike="noStrike" cap="none" normalizeH="0" baseline="0">
                <a:ln>
                  <a:noFill/>
                </a:ln>
                <a:solidFill>
                  <a:srgbClr val="CC7832"/>
                </a:solidFill>
                <a:effectLst/>
                <a:latin typeface="Arial Unicode MS"/>
              </a:rPr>
            </a:br>
            <a:r>
              <a:rPr kumimoji="0" lang="es-ES" altLang="es-ES" sz="800" b="0" i="0" u="none" strike="noStrike" cap="none" normalizeH="0" baseline="0">
                <a:ln>
                  <a:noFill/>
                </a:ln>
                <a:solidFill>
                  <a:srgbClr val="CC7832"/>
                </a:solidFill>
                <a:effectLst/>
                <a:latin typeface="Arial Unicode MS"/>
              </a:rPr>
              <a:t>    declare </a:t>
            </a:r>
            <a:r>
              <a:rPr kumimoji="0" lang="es-ES" altLang="es-ES" sz="800" b="0" i="0" u="none" strike="noStrike" cap="none" normalizeH="0" baseline="0">
                <a:ln>
                  <a:noFill/>
                </a:ln>
                <a:solidFill>
                  <a:srgbClr val="A9B7C6"/>
                </a:solidFill>
                <a:effectLst/>
                <a:latin typeface="Arial Unicode MS"/>
              </a:rPr>
              <a:t>resp </a:t>
            </a:r>
            <a:r>
              <a:rPr kumimoji="0" lang="es-ES" altLang="es-ES" sz="800" b="0" i="0" u="none" strike="noStrike" cap="none" normalizeH="0" baseline="0">
                <a:ln>
                  <a:noFill/>
                </a:ln>
                <a:solidFill>
                  <a:srgbClr val="CC7832"/>
                </a:solidFill>
                <a:effectLst/>
                <a:latin typeface="Arial Unicode MS"/>
              </a:rPr>
              <a:t>text default </a:t>
            </a:r>
            <a:r>
              <a:rPr kumimoji="0" lang="es-ES" altLang="es-ES" sz="800" b="0" i="0" u="none" strike="noStrike" cap="none" normalizeH="0" baseline="0">
                <a:ln>
                  <a:noFill/>
                </a:ln>
                <a:solidFill>
                  <a:srgbClr val="6A8759"/>
                </a:solidFill>
                <a:effectLst/>
                <a:latin typeface="Arial Unicode MS"/>
              </a:rPr>
              <a:t>''</a:t>
            </a:r>
            <a:r>
              <a:rPr kumimoji="0" lang="es-ES" altLang="es-ES" sz="800" b="0" i="0" u="none" strike="noStrike" cap="none" normalizeH="0" baseline="0">
                <a:ln>
                  <a:noFill/>
                </a:ln>
                <a:solidFill>
                  <a:srgbClr val="CC7832"/>
                </a:solidFill>
                <a:effectLst/>
                <a:latin typeface="Arial Unicode MS"/>
              </a:rPr>
              <a:t>;</a:t>
            </a:r>
            <a:br>
              <a:rPr kumimoji="0" lang="es-ES" altLang="es-ES" sz="800" b="0" i="0" u="none" strike="noStrike" cap="none" normalizeH="0" baseline="0">
                <a:ln>
                  <a:noFill/>
                </a:ln>
                <a:solidFill>
                  <a:srgbClr val="CC7832"/>
                </a:solidFill>
                <a:effectLst/>
                <a:latin typeface="Arial Unicode MS"/>
              </a:rPr>
            </a:br>
            <a:r>
              <a:rPr kumimoji="0" lang="es-ES" altLang="es-ES" sz="800" b="0" i="0" u="none" strike="noStrike" cap="none" normalizeH="0" baseline="0">
                <a:ln>
                  <a:noFill/>
                </a:ln>
                <a:solidFill>
                  <a:srgbClr val="CC7832"/>
                </a:solidFill>
                <a:effectLst/>
                <a:latin typeface="Arial Unicode MS"/>
              </a:rPr>
              <a:t>    declare </a:t>
            </a:r>
            <a:r>
              <a:rPr kumimoji="0" lang="es-ES" altLang="es-ES" sz="800" b="0" i="0" u="none" strike="noStrike" cap="none" normalizeH="0" baseline="0">
                <a:ln>
                  <a:noFill/>
                </a:ln>
                <a:solidFill>
                  <a:srgbClr val="A9B7C6"/>
                </a:solidFill>
                <a:effectLst/>
                <a:latin typeface="Arial Unicode MS"/>
              </a:rPr>
              <a:t>n1 </a:t>
            </a:r>
            <a:r>
              <a:rPr kumimoji="0" lang="es-ES" altLang="es-ES" sz="800" b="0" i="0" u="none" strike="noStrike" cap="none" normalizeH="0" baseline="0">
                <a:ln>
                  <a:noFill/>
                </a:ln>
                <a:solidFill>
                  <a:srgbClr val="CC7832"/>
                </a:solidFill>
                <a:effectLst/>
                <a:latin typeface="Arial Unicode MS"/>
              </a:rPr>
              <a:t>int default </a:t>
            </a:r>
            <a:r>
              <a:rPr kumimoji="0" lang="es-ES" altLang="es-ES" sz="800" b="0" i="0" u="none" strike="noStrike" cap="none" normalizeH="0" baseline="0">
                <a:ln>
                  <a:noFill/>
                </a:ln>
                <a:solidFill>
                  <a:srgbClr val="6897BB"/>
                </a:solidFill>
                <a:effectLst/>
                <a:latin typeface="Arial Unicode MS"/>
              </a:rPr>
              <a:t>0</a:t>
            </a:r>
            <a:r>
              <a:rPr kumimoji="0" lang="es-ES" altLang="es-ES" sz="800" b="0" i="0" u="none" strike="noStrike" cap="none" normalizeH="0" baseline="0">
                <a:ln>
                  <a:noFill/>
                </a:ln>
                <a:solidFill>
                  <a:srgbClr val="CC7832"/>
                </a:solidFill>
                <a:effectLst/>
                <a:latin typeface="Arial Unicode MS"/>
              </a:rPr>
              <a:t>;</a:t>
            </a:r>
            <a:br>
              <a:rPr kumimoji="0" lang="es-ES" altLang="es-ES" sz="800" b="0" i="0" u="none" strike="noStrike" cap="none" normalizeH="0" baseline="0">
                <a:ln>
                  <a:noFill/>
                </a:ln>
                <a:solidFill>
                  <a:srgbClr val="CC7832"/>
                </a:solidFill>
                <a:effectLst/>
                <a:latin typeface="Arial Unicode MS"/>
              </a:rPr>
            </a:br>
            <a:r>
              <a:rPr kumimoji="0" lang="es-ES" altLang="es-ES" sz="800" b="0" i="0" u="none" strike="noStrike" cap="none" normalizeH="0" baseline="0">
                <a:ln>
                  <a:noFill/>
                </a:ln>
                <a:solidFill>
                  <a:srgbClr val="CC7832"/>
                </a:solidFill>
                <a:effectLst/>
                <a:latin typeface="Arial Unicode MS"/>
              </a:rPr>
              <a:t>    declare </a:t>
            </a:r>
            <a:r>
              <a:rPr kumimoji="0" lang="es-ES" altLang="es-ES" sz="800" b="0" i="0" u="none" strike="noStrike" cap="none" normalizeH="0" baseline="0">
                <a:ln>
                  <a:noFill/>
                </a:ln>
                <a:solidFill>
                  <a:srgbClr val="A9B7C6"/>
                </a:solidFill>
                <a:effectLst/>
                <a:latin typeface="Arial Unicode MS"/>
              </a:rPr>
              <a:t>n2 </a:t>
            </a:r>
            <a:r>
              <a:rPr kumimoji="0" lang="es-ES" altLang="es-ES" sz="800" b="0" i="0" u="none" strike="noStrike" cap="none" normalizeH="0" baseline="0">
                <a:ln>
                  <a:noFill/>
                </a:ln>
                <a:solidFill>
                  <a:srgbClr val="CC7832"/>
                </a:solidFill>
                <a:effectLst/>
                <a:latin typeface="Arial Unicode MS"/>
              </a:rPr>
              <a:t>int default </a:t>
            </a:r>
            <a:r>
              <a:rPr kumimoji="0" lang="es-ES" altLang="es-ES" sz="800" b="0" i="0" u="none" strike="noStrike" cap="none" normalizeH="0" baseline="0">
                <a:ln>
                  <a:noFill/>
                </a:ln>
                <a:solidFill>
                  <a:srgbClr val="6897BB"/>
                </a:solidFill>
                <a:effectLst/>
                <a:latin typeface="Arial Unicode MS"/>
              </a:rPr>
              <a:t>1</a:t>
            </a:r>
            <a:r>
              <a:rPr kumimoji="0" lang="es-ES" altLang="es-ES" sz="800" b="0" i="0" u="none" strike="noStrike" cap="none" normalizeH="0" baseline="0">
                <a:ln>
                  <a:noFill/>
                </a:ln>
                <a:solidFill>
                  <a:srgbClr val="CC7832"/>
                </a:solidFill>
                <a:effectLst/>
                <a:latin typeface="Arial Unicode MS"/>
              </a:rPr>
              <a:t>;</a:t>
            </a:r>
            <a:br>
              <a:rPr kumimoji="0" lang="es-ES" altLang="es-ES" sz="800" b="0" i="0" u="none" strike="noStrike" cap="none" normalizeH="0" baseline="0">
                <a:ln>
                  <a:noFill/>
                </a:ln>
                <a:solidFill>
                  <a:srgbClr val="CC7832"/>
                </a:solidFill>
                <a:effectLst/>
                <a:latin typeface="Arial Unicode MS"/>
              </a:rPr>
            </a:br>
            <a:r>
              <a:rPr kumimoji="0" lang="es-ES" altLang="es-ES" sz="800" b="0" i="0" u="none" strike="noStrike" cap="none" normalizeH="0" baseline="0">
                <a:ln>
                  <a:noFill/>
                </a:ln>
                <a:solidFill>
                  <a:srgbClr val="CC7832"/>
                </a:solidFill>
                <a:effectLst/>
                <a:latin typeface="Arial Unicode MS"/>
              </a:rPr>
              <a:t>    declare </a:t>
            </a:r>
            <a:r>
              <a:rPr kumimoji="0" lang="es-ES" altLang="es-ES" sz="800" b="0" i="0" u="none" strike="noStrike" cap="none" normalizeH="0" baseline="0">
                <a:ln>
                  <a:noFill/>
                </a:ln>
                <a:solidFill>
                  <a:srgbClr val="A9B7C6"/>
                </a:solidFill>
                <a:effectLst/>
                <a:latin typeface="Arial Unicode MS"/>
              </a:rPr>
              <a:t>nr </a:t>
            </a:r>
            <a:r>
              <a:rPr kumimoji="0" lang="es-ES" altLang="es-ES" sz="800" b="0" i="0" u="none" strike="noStrike" cap="none" normalizeH="0" baseline="0">
                <a:ln>
                  <a:noFill/>
                </a:ln>
                <a:solidFill>
                  <a:srgbClr val="CC7832"/>
                </a:solidFill>
                <a:effectLst/>
                <a:latin typeface="Arial Unicode MS"/>
              </a:rPr>
              <a:t>int default </a:t>
            </a:r>
            <a:r>
              <a:rPr kumimoji="0" lang="es-ES" altLang="es-ES" sz="800" b="0" i="0" u="none" strike="noStrike" cap="none" normalizeH="0" baseline="0">
                <a:ln>
                  <a:noFill/>
                </a:ln>
                <a:solidFill>
                  <a:srgbClr val="6897BB"/>
                </a:solidFill>
                <a:effectLst/>
                <a:latin typeface="Arial Unicode MS"/>
              </a:rPr>
              <a:t>0</a:t>
            </a:r>
            <a:r>
              <a:rPr kumimoji="0" lang="es-ES" altLang="es-ES" sz="800" b="0" i="0" u="none" strike="noStrike" cap="none" normalizeH="0" baseline="0">
                <a:ln>
                  <a:noFill/>
                </a:ln>
                <a:solidFill>
                  <a:srgbClr val="CC7832"/>
                </a:solidFill>
                <a:effectLst/>
                <a:latin typeface="Arial Unicode MS"/>
              </a:rPr>
              <a:t>;</a:t>
            </a:r>
            <a:br>
              <a:rPr kumimoji="0" lang="es-ES" altLang="es-ES" sz="800" b="0" i="0" u="none" strike="noStrike" cap="none" normalizeH="0" baseline="0">
                <a:ln>
                  <a:noFill/>
                </a:ln>
                <a:solidFill>
                  <a:srgbClr val="CC7832"/>
                </a:solidFill>
                <a:effectLst/>
                <a:latin typeface="Arial Unicode MS"/>
              </a:rPr>
            </a:br>
            <a:br>
              <a:rPr kumimoji="0" lang="es-ES" altLang="es-ES" sz="800" b="0" i="0" u="none" strike="noStrike" cap="none" normalizeH="0" baseline="0">
                <a:ln>
                  <a:noFill/>
                </a:ln>
                <a:solidFill>
                  <a:srgbClr val="CC7832"/>
                </a:solidFill>
                <a:effectLst/>
                <a:latin typeface="Arial Unicode MS"/>
              </a:rPr>
            </a:br>
            <a:r>
              <a:rPr kumimoji="0" lang="es-ES" altLang="es-ES" sz="800" b="0" i="0" u="none" strike="noStrike" cap="none" normalizeH="0" baseline="0">
                <a:ln>
                  <a:noFill/>
                </a:ln>
                <a:solidFill>
                  <a:srgbClr val="CC7832"/>
                </a:solidFill>
                <a:effectLst/>
                <a:latin typeface="Arial Unicode MS"/>
              </a:rPr>
              <a:t>    while </a:t>
            </a:r>
            <a:r>
              <a:rPr kumimoji="0" lang="es-ES" altLang="es-ES" sz="800" b="0" i="0" u="none" strike="noStrike" cap="none" normalizeH="0" baseline="0">
                <a:ln>
                  <a:noFill/>
                </a:ln>
                <a:solidFill>
                  <a:srgbClr val="A9B7C6"/>
                </a:solidFill>
                <a:effectLst/>
                <a:latin typeface="Arial Unicode MS"/>
              </a:rPr>
              <a:t>(limt &gt; </a:t>
            </a:r>
            <a:r>
              <a:rPr kumimoji="0" lang="es-ES" altLang="es-ES" sz="800" b="0" i="0" u="none" strike="noStrike" cap="none" normalizeH="0" baseline="0">
                <a:ln>
                  <a:noFill/>
                </a:ln>
                <a:solidFill>
                  <a:srgbClr val="6897BB"/>
                </a:solidFill>
                <a:effectLst/>
                <a:latin typeface="Arial Unicode MS"/>
              </a:rPr>
              <a:t>0</a:t>
            </a:r>
            <a:r>
              <a:rPr kumimoji="0" lang="es-ES" altLang="es-ES" sz="800" b="0" i="0" u="none" strike="noStrike" cap="none" normalizeH="0" baseline="0">
                <a:ln>
                  <a:noFill/>
                </a:ln>
                <a:solidFill>
                  <a:srgbClr val="A9B7C6"/>
                </a:solidFill>
                <a:effectLst/>
                <a:latin typeface="Arial Unicode MS"/>
              </a:rPr>
              <a:t>) </a:t>
            </a:r>
            <a:r>
              <a:rPr kumimoji="0" lang="es-ES" altLang="es-ES" sz="800" b="0" i="0" u="none" strike="noStrike" cap="none" normalizeH="0" baseline="0">
                <a:ln>
                  <a:noFill/>
                </a:ln>
                <a:solidFill>
                  <a:srgbClr val="CC7832"/>
                </a:solidFill>
                <a:effectLst/>
                <a:latin typeface="Arial Unicode MS"/>
              </a:rPr>
              <a:t>do</a:t>
            </a:r>
            <a:br>
              <a:rPr kumimoji="0" lang="es-ES" altLang="es-ES" sz="800" b="0" i="0" u="none" strike="noStrike" cap="none" normalizeH="0" baseline="0">
                <a:ln>
                  <a:noFill/>
                </a:ln>
                <a:solidFill>
                  <a:srgbClr val="CC7832"/>
                </a:solidFill>
                <a:effectLst/>
                <a:latin typeface="Arial Unicode MS"/>
              </a:rPr>
            </a:br>
            <a:r>
              <a:rPr kumimoji="0" lang="es-ES" altLang="es-ES" sz="800" b="0" i="0" u="none" strike="noStrike" cap="none" normalizeH="0" baseline="0">
                <a:ln>
                  <a:noFill/>
                </a:ln>
                <a:solidFill>
                  <a:srgbClr val="CC7832"/>
                </a:solidFill>
                <a:effectLst/>
                <a:latin typeface="Arial Unicode MS"/>
              </a:rPr>
              <a:t>        set </a:t>
            </a:r>
            <a:r>
              <a:rPr kumimoji="0" lang="es-ES" altLang="es-ES" sz="800" b="0" i="0" u="none" strike="noStrike" cap="none" normalizeH="0" baseline="0">
                <a:ln>
                  <a:noFill/>
                </a:ln>
                <a:solidFill>
                  <a:srgbClr val="A9B7C6"/>
                </a:solidFill>
                <a:effectLst/>
                <a:latin typeface="Arial Unicode MS"/>
              </a:rPr>
              <a:t>resp = </a:t>
            </a:r>
            <a:r>
              <a:rPr kumimoji="0" lang="es-ES" altLang="es-ES" sz="800" b="0" i="1" u="none" strike="noStrike" cap="none" normalizeH="0" baseline="0">
                <a:ln>
                  <a:noFill/>
                </a:ln>
                <a:solidFill>
                  <a:srgbClr val="FFC66D"/>
                </a:solidFill>
                <a:effectLst/>
                <a:latin typeface="Arial Unicode MS"/>
              </a:rPr>
              <a:t>concat</a:t>
            </a:r>
            <a:r>
              <a:rPr kumimoji="0" lang="es-ES" altLang="es-ES" sz="800" b="0" i="0" u="none" strike="noStrike" cap="none" normalizeH="0" baseline="0">
                <a:ln>
                  <a:noFill/>
                </a:ln>
                <a:solidFill>
                  <a:srgbClr val="A9B7C6"/>
                </a:solidFill>
                <a:effectLst/>
                <a:latin typeface="Arial Unicode MS"/>
              </a:rPr>
              <a:t>(resp</a:t>
            </a:r>
            <a:r>
              <a:rPr kumimoji="0" lang="es-ES" altLang="es-ES" sz="800" b="0" i="0" u="none" strike="noStrike" cap="none" normalizeH="0" baseline="0">
                <a:ln>
                  <a:noFill/>
                </a:ln>
                <a:solidFill>
                  <a:srgbClr val="CC7832"/>
                </a:solidFill>
                <a:effectLst/>
                <a:latin typeface="Arial Unicode MS"/>
              </a:rPr>
              <a:t>,</a:t>
            </a:r>
            <a:r>
              <a:rPr kumimoji="0" lang="es-ES" altLang="es-ES" sz="800" b="0" i="0" u="none" strike="noStrike" cap="none" normalizeH="0" baseline="0">
                <a:ln>
                  <a:noFill/>
                </a:ln>
                <a:solidFill>
                  <a:srgbClr val="A9B7C6"/>
                </a:solidFill>
                <a:effectLst/>
                <a:latin typeface="Arial Unicode MS"/>
              </a:rPr>
              <a:t>n1</a:t>
            </a:r>
            <a:r>
              <a:rPr kumimoji="0" lang="es-ES" altLang="es-ES" sz="800" b="0" i="0" u="none" strike="noStrike" cap="none" normalizeH="0" baseline="0">
                <a:ln>
                  <a:noFill/>
                </a:ln>
                <a:solidFill>
                  <a:srgbClr val="CC7832"/>
                </a:solidFill>
                <a:effectLst/>
                <a:latin typeface="Arial Unicode MS"/>
              </a:rPr>
              <a:t>,</a:t>
            </a:r>
            <a:r>
              <a:rPr kumimoji="0" lang="es-ES" altLang="es-ES" sz="800" b="0" i="0" u="none" strike="noStrike" cap="none" normalizeH="0" baseline="0">
                <a:ln>
                  <a:noFill/>
                </a:ln>
                <a:solidFill>
                  <a:srgbClr val="6A8759"/>
                </a:solidFill>
                <a:effectLst/>
                <a:latin typeface="Arial Unicode MS"/>
              </a:rPr>
              <a:t>','</a:t>
            </a:r>
            <a:r>
              <a:rPr kumimoji="0" lang="es-ES" altLang="es-ES" sz="800" b="0" i="0" u="none" strike="noStrike" cap="none" normalizeH="0" baseline="0">
                <a:ln>
                  <a:noFill/>
                </a:ln>
                <a:solidFill>
                  <a:srgbClr val="A9B7C6"/>
                </a:solidFill>
                <a:effectLst/>
                <a:latin typeface="Arial Unicode MS"/>
              </a:rPr>
              <a:t>)</a:t>
            </a:r>
            <a:r>
              <a:rPr kumimoji="0" lang="es-ES" altLang="es-ES" sz="800" b="0" i="0" u="none" strike="noStrike" cap="none" normalizeH="0" baseline="0">
                <a:ln>
                  <a:noFill/>
                </a:ln>
                <a:solidFill>
                  <a:srgbClr val="CC7832"/>
                </a:solidFill>
                <a:effectLst/>
                <a:latin typeface="Arial Unicode MS"/>
              </a:rPr>
              <a:t>;</a:t>
            </a:r>
            <a:br>
              <a:rPr kumimoji="0" lang="es-ES" altLang="es-ES" sz="800" b="0" i="0" u="none" strike="noStrike" cap="none" normalizeH="0" baseline="0">
                <a:ln>
                  <a:noFill/>
                </a:ln>
                <a:solidFill>
                  <a:srgbClr val="CC7832"/>
                </a:solidFill>
                <a:effectLst/>
                <a:latin typeface="Arial Unicode MS"/>
              </a:rPr>
            </a:br>
            <a:r>
              <a:rPr kumimoji="0" lang="es-ES" altLang="es-ES" sz="800" b="0" i="0" u="none" strike="noStrike" cap="none" normalizeH="0" baseline="0">
                <a:ln>
                  <a:noFill/>
                </a:ln>
                <a:solidFill>
                  <a:srgbClr val="CC7832"/>
                </a:solidFill>
                <a:effectLst/>
                <a:latin typeface="Arial Unicode MS"/>
              </a:rPr>
              <a:t>        set </a:t>
            </a:r>
            <a:r>
              <a:rPr kumimoji="0" lang="es-ES" altLang="es-ES" sz="800" b="0" i="0" u="none" strike="noStrike" cap="none" normalizeH="0" baseline="0">
                <a:ln>
                  <a:noFill/>
                </a:ln>
                <a:solidFill>
                  <a:srgbClr val="A9B7C6"/>
                </a:solidFill>
                <a:effectLst/>
                <a:latin typeface="Arial Unicode MS"/>
              </a:rPr>
              <a:t>nr = n1+n2</a:t>
            </a:r>
            <a:r>
              <a:rPr kumimoji="0" lang="es-ES" altLang="es-ES" sz="800" b="0" i="0" u="none" strike="noStrike" cap="none" normalizeH="0" baseline="0">
                <a:ln>
                  <a:noFill/>
                </a:ln>
                <a:solidFill>
                  <a:srgbClr val="CC7832"/>
                </a:solidFill>
                <a:effectLst/>
                <a:latin typeface="Arial Unicode MS"/>
              </a:rPr>
              <a:t>;</a:t>
            </a:r>
            <a:br>
              <a:rPr kumimoji="0" lang="es-ES" altLang="es-ES" sz="800" b="0" i="0" u="none" strike="noStrike" cap="none" normalizeH="0" baseline="0">
                <a:ln>
                  <a:noFill/>
                </a:ln>
                <a:solidFill>
                  <a:srgbClr val="CC7832"/>
                </a:solidFill>
                <a:effectLst/>
                <a:latin typeface="Arial Unicode MS"/>
              </a:rPr>
            </a:br>
            <a:r>
              <a:rPr kumimoji="0" lang="es-ES" altLang="es-ES" sz="800" b="0" i="0" u="none" strike="noStrike" cap="none" normalizeH="0" baseline="0">
                <a:ln>
                  <a:noFill/>
                </a:ln>
                <a:solidFill>
                  <a:srgbClr val="CC7832"/>
                </a:solidFill>
                <a:effectLst/>
                <a:latin typeface="Arial Unicode MS"/>
              </a:rPr>
              <a:t>        set </a:t>
            </a:r>
            <a:r>
              <a:rPr kumimoji="0" lang="es-ES" altLang="es-ES" sz="800" b="0" i="0" u="none" strike="noStrike" cap="none" normalizeH="0" baseline="0">
                <a:ln>
                  <a:noFill/>
                </a:ln>
                <a:solidFill>
                  <a:srgbClr val="A9B7C6"/>
                </a:solidFill>
                <a:effectLst/>
                <a:latin typeface="Arial Unicode MS"/>
              </a:rPr>
              <a:t>n1 = n2</a:t>
            </a:r>
            <a:r>
              <a:rPr kumimoji="0" lang="es-ES" altLang="es-ES" sz="800" b="0" i="0" u="none" strike="noStrike" cap="none" normalizeH="0" baseline="0">
                <a:ln>
                  <a:noFill/>
                </a:ln>
                <a:solidFill>
                  <a:srgbClr val="CC7832"/>
                </a:solidFill>
                <a:effectLst/>
                <a:latin typeface="Arial Unicode MS"/>
              </a:rPr>
              <a:t>;</a:t>
            </a:r>
            <a:br>
              <a:rPr kumimoji="0" lang="es-ES" altLang="es-ES" sz="800" b="0" i="0" u="none" strike="noStrike" cap="none" normalizeH="0" baseline="0">
                <a:ln>
                  <a:noFill/>
                </a:ln>
                <a:solidFill>
                  <a:srgbClr val="CC7832"/>
                </a:solidFill>
                <a:effectLst/>
                <a:latin typeface="Arial Unicode MS"/>
              </a:rPr>
            </a:br>
            <a:r>
              <a:rPr kumimoji="0" lang="es-ES" altLang="es-ES" sz="800" b="0" i="0" u="none" strike="noStrike" cap="none" normalizeH="0" baseline="0">
                <a:ln>
                  <a:noFill/>
                </a:ln>
                <a:solidFill>
                  <a:srgbClr val="CC7832"/>
                </a:solidFill>
                <a:effectLst/>
                <a:latin typeface="Arial Unicode MS"/>
              </a:rPr>
              <a:t>        set </a:t>
            </a:r>
            <a:r>
              <a:rPr kumimoji="0" lang="es-ES" altLang="es-ES" sz="800" b="0" i="0" u="none" strike="noStrike" cap="none" normalizeH="0" baseline="0">
                <a:ln>
                  <a:noFill/>
                </a:ln>
                <a:solidFill>
                  <a:srgbClr val="A9B7C6"/>
                </a:solidFill>
                <a:effectLst/>
                <a:latin typeface="Arial Unicode MS"/>
              </a:rPr>
              <a:t>n2 = nr</a:t>
            </a:r>
            <a:r>
              <a:rPr kumimoji="0" lang="es-ES" altLang="es-ES" sz="800" b="0" i="0" u="none" strike="noStrike" cap="none" normalizeH="0" baseline="0">
                <a:ln>
                  <a:noFill/>
                </a:ln>
                <a:solidFill>
                  <a:srgbClr val="CC7832"/>
                </a:solidFill>
                <a:effectLst/>
                <a:latin typeface="Arial Unicode MS"/>
              </a:rPr>
              <a:t>;</a:t>
            </a:r>
            <a:br>
              <a:rPr kumimoji="0" lang="es-ES" altLang="es-ES" sz="800" b="0" i="0" u="none" strike="noStrike" cap="none" normalizeH="0" baseline="0">
                <a:ln>
                  <a:noFill/>
                </a:ln>
                <a:solidFill>
                  <a:srgbClr val="CC7832"/>
                </a:solidFill>
                <a:effectLst/>
                <a:latin typeface="Arial Unicode MS"/>
              </a:rPr>
            </a:br>
            <a:r>
              <a:rPr kumimoji="0" lang="es-ES" altLang="es-ES" sz="800" b="0" i="0" u="none" strike="noStrike" cap="none" normalizeH="0" baseline="0">
                <a:ln>
                  <a:noFill/>
                </a:ln>
                <a:solidFill>
                  <a:srgbClr val="CC7832"/>
                </a:solidFill>
                <a:effectLst/>
                <a:latin typeface="Arial Unicode MS"/>
              </a:rPr>
              <a:t>        set </a:t>
            </a:r>
            <a:r>
              <a:rPr kumimoji="0" lang="es-ES" altLang="es-ES" sz="800" b="0" i="0" u="none" strike="noStrike" cap="none" normalizeH="0" baseline="0">
                <a:ln>
                  <a:noFill/>
                </a:ln>
                <a:solidFill>
                  <a:srgbClr val="A9B7C6"/>
                </a:solidFill>
                <a:effectLst/>
                <a:latin typeface="Arial Unicode MS"/>
              </a:rPr>
              <a:t>limt = limt-</a:t>
            </a:r>
            <a:r>
              <a:rPr kumimoji="0" lang="es-ES" altLang="es-ES" sz="800" b="0" i="0" u="none" strike="noStrike" cap="none" normalizeH="0" baseline="0">
                <a:ln>
                  <a:noFill/>
                </a:ln>
                <a:solidFill>
                  <a:srgbClr val="6897BB"/>
                </a:solidFill>
                <a:effectLst/>
                <a:latin typeface="Arial Unicode MS"/>
              </a:rPr>
              <a:t>1</a:t>
            </a:r>
            <a:r>
              <a:rPr kumimoji="0" lang="es-ES" altLang="es-ES" sz="800" b="0" i="0" u="none" strike="noStrike" cap="none" normalizeH="0" baseline="0">
                <a:ln>
                  <a:noFill/>
                </a:ln>
                <a:solidFill>
                  <a:srgbClr val="CC7832"/>
                </a:solidFill>
                <a:effectLst/>
                <a:latin typeface="Arial Unicode MS"/>
              </a:rPr>
              <a:t>;</a:t>
            </a:r>
            <a:br>
              <a:rPr kumimoji="0" lang="es-ES" altLang="es-ES" sz="800" b="0" i="0" u="none" strike="noStrike" cap="none" normalizeH="0" baseline="0">
                <a:ln>
                  <a:noFill/>
                </a:ln>
                <a:solidFill>
                  <a:srgbClr val="CC7832"/>
                </a:solidFill>
                <a:effectLst/>
                <a:latin typeface="Arial Unicode MS"/>
              </a:rPr>
            </a:br>
            <a:r>
              <a:rPr kumimoji="0" lang="es-ES" altLang="es-ES" sz="800" b="0" i="0" u="none" strike="noStrike" cap="none" normalizeH="0" baseline="0">
                <a:ln>
                  <a:noFill/>
                </a:ln>
                <a:solidFill>
                  <a:srgbClr val="CC7832"/>
                </a:solidFill>
                <a:effectLst/>
                <a:latin typeface="Arial Unicode MS"/>
              </a:rPr>
              <a:t>    end while;</a:t>
            </a:r>
            <a:br>
              <a:rPr kumimoji="0" lang="es-ES" altLang="es-ES" sz="800" b="0" i="0" u="none" strike="noStrike" cap="none" normalizeH="0" baseline="0">
                <a:ln>
                  <a:noFill/>
                </a:ln>
                <a:solidFill>
                  <a:srgbClr val="CC7832"/>
                </a:solidFill>
                <a:effectLst/>
                <a:latin typeface="Arial Unicode MS"/>
              </a:rPr>
            </a:br>
            <a:r>
              <a:rPr kumimoji="0" lang="es-ES" altLang="es-ES" sz="800" b="0" i="0" u="none" strike="noStrike" cap="none" normalizeH="0" baseline="0">
                <a:ln>
                  <a:noFill/>
                </a:ln>
                <a:solidFill>
                  <a:srgbClr val="CC7832"/>
                </a:solidFill>
                <a:effectLst/>
                <a:latin typeface="Arial Unicode MS"/>
              </a:rPr>
              <a:t>    return </a:t>
            </a:r>
            <a:r>
              <a:rPr kumimoji="0" lang="es-ES" altLang="es-ES" sz="800" b="0" i="0" u="none" strike="noStrike" cap="none" normalizeH="0" baseline="0">
                <a:ln>
                  <a:noFill/>
                </a:ln>
                <a:solidFill>
                  <a:srgbClr val="A9B7C6"/>
                </a:solidFill>
                <a:effectLst/>
                <a:latin typeface="Arial Unicode MS"/>
              </a:rPr>
              <a:t>resp</a:t>
            </a:r>
            <a:r>
              <a:rPr kumimoji="0" lang="es-ES" altLang="es-ES" sz="800" b="0" i="0" u="none" strike="noStrike" cap="none" normalizeH="0" baseline="0">
                <a:ln>
                  <a:noFill/>
                </a:ln>
                <a:solidFill>
                  <a:srgbClr val="CC7832"/>
                </a:solidFill>
                <a:effectLst/>
                <a:latin typeface="Arial Unicode MS"/>
              </a:rPr>
              <a:t>;</a:t>
            </a:r>
            <a:br>
              <a:rPr kumimoji="0" lang="es-ES" altLang="es-ES" sz="800" b="0" i="0" u="none" strike="noStrike" cap="none" normalizeH="0" baseline="0">
                <a:ln>
                  <a:noFill/>
                </a:ln>
                <a:solidFill>
                  <a:srgbClr val="CC7832"/>
                </a:solidFill>
                <a:effectLst/>
                <a:latin typeface="Arial Unicode MS"/>
              </a:rPr>
            </a:br>
            <a:r>
              <a:rPr kumimoji="0" lang="es-ES" altLang="es-ES" sz="800" b="0" i="0" u="none" strike="noStrike" cap="none" normalizeH="0" baseline="0">
                <a:ln>
                  <a:noFill/>
                </a:ln>
                <a:solidFill>
                  <a:srgbClr val="CC7832"/>
                </a:solidFill>
                <a:effectLst/>
                <a:latin typeface="Arial Unicode MS"/>
              </a:rPr>
              <a:t>end;</a:t>
            </a:r>
            <a:endParaRPr kumimoji="0" lang="es-ES" altLang="es-ES"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1715B07E-AB6A-4FC7-A3E3-AC5A8BB3EF9C}"/>
              </a:ext>
            </a:extLst>
          </p:cNvPr>
          <p:cNvSpPr>
            <a:spLocks noChangeArrowheads="1"/>
          </p:cNvSpPr>
          <p:nvPr/>
        </p:nvSpPr>
        <p:spPr bwMode="auto">
          <a:xfrm>
            <a:off x="2868001" y="1251958"/>
            <a:ext cx="3230372" cy="31393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err="1">
                <a:ln>
                  <a:noFill/>
                </a:ln>
                <a:solidFill>
                  <a:srgbClr val="CC7832"/>
                </a:solidFill>
                <a:effectLst/>
                <a:latin typeface="Arial Unicode MS"/>
              </a:rPr>
              <a:t>create</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or</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replace</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function</a:t>
            </a:r>
            <a:r>
              <a:rPr kumimoji="0" lang="es-ES" altLang="es-ES" sz="900" b="0" i="0" u="none" strike="noStrike" cap="none" normalizeH="0" baseline="0" dirty="0">
                <a:ln>
                  <a:noFill/>
                </a:ln>
                <a:solidFill>
                  <a:srgbClr val="CC7832"/>
                </a:solidFill>
                <a:effectLst/>
                <a:latin typeface="Arial Unicode MS"/>
              </a:rPr>
              <a:t> </a:t>
            </a:r>
            <a:r>
              <a:rPr kumimoji="0" lang="es-ES" altLang="es-ES" sz="900" b="0" i="1" u="none" strike="noStrike" cap="none" normalizeH="0" baseline="0" dirty="0" err="1">
                <a:ln>
                  <a:noFill/>
                </a:ln>
                <a:solidFill>
                  <a:srgbClr val="FFC66D"/>
                </a:solidFill>
                <a:effectLst/>
                <a:latin typeface="Arial Unicode MS"/>
              </a:rPr>
              <a:t>sumarFibonacci</a:t>
            </a:r>
            <a:r>
              <a:rPr kumimoji="0" lang="es-ES" altLang="es-ES" sz="900" b="0" i="0" u="none" strike="noStrike" cap="none" normalizeH="0" baseline="0" dirty="0">
                <a:ln>
                  <a:noFill/>
                </a:ln>
                <a:solidFill>
                  <a:srgbClr val="A9B7C6"/>
                </a:solidFill>
                <a:effectLst/>
                <a:latin typeface="Arial Unicode MS"/>
              </a:rPr>
              <a:t>(</a:t>
            </a:r>
            <a:r>
              <a:rPr kumimoji="0" lang="es-ES" altLang="es-ES" sz="900" b="0" i="0" u="none" strike="noStrike" cap="none" normalizeH="0" baseline="0" dirty="0" err="1">
                <a:ln>
                  <a:noFill/>
                </a:ln>
                <a:solidFill>
                  <a:srgbClr val="A9B7C6"/>
                </a:solidFill>
                <a:effectLst/>
                <a:latin typeface="Arial Unicode MS"/>
              </a:rPr>
              <a:t>limt</a:t>
            </a: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int</a:t>
            </a:r>
            <a:r>
              <a:rPr kumimoji="0" lang="es-ES" altLang="es-ES" sz="900" b="0" i="0" u="none" strike="noStrike" cap="none" normalizeH="0" baseline="0" dirty="0">
                <a:ln>
                  <a:noFill/>
                </a:ln>
                <a:solidFill>
                  <a:srgbClr val="A9B7C6"/>
                </a:solidFill>
                <a:effectLst/>
                <a:latin typeface="Arial Unicode MS"/>
              </a:rPr>
              <a:t>)</a:t>
            </a:r>
            <a:br>
              <a:rPr kumimoji="0" lang="es-ES" altLang="es-ES" sz="900" b="0" i="0" u="none" strike="noStrike" cap="none" normalizeH="0" baseline="0" dirty="0">
                <a:ln>
                  <a:noFill/>
                </a:ln>
                <a:solidFill>
                  <a:srgbClr val="A9B7C6"/>
                </a:solidFill>
                <a:effectLst/>
                <a:latin typeface="Arial Unicode MS"/>
              </a:rPr>
            </a:br>
            <a:r>
              <a:rPr kumimoji="0" lang="es-ES" altLang="es-ES" sz="900" b="0" i="0" u="none" strike="noStrike" cap="none" normalizeH="0" baseline="0" dirty="0" err="1">
                <a:ln>
                  <a:noFill/>
                </a:ln>
                <a:solidFill>
                  <a:srgbClr val="CC7832"/>
                </a:solidFill>
                <a:effectLst/>
                <a:latin typeface="Arial Unicode MS"/>
              </a:rPr>
              <a:t>returns</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int</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err="1">
                <a:ln>
                  <a:noFill/>
                </a:ln>
                <a:solidFill>
                  <a:srgbClr val="CC7832"/>
                </a:solidFill>
                <a:effectLst/>
                <a:latin typeface="Arial Unicode MS"/>
              </a:rPr>
              <a:t>begin</a:t>
            </a:r>
            <a:br>
              <a:rPr kumimoji="0" lang="es-ES" altLang="es-ES" sz="900" b="0" i="0" u="none" strike="noStrike" cap="none" normalizeH="0" baseline="0" dirty="0">
                <a:ln>
                  <a:noFill/>
                </a:ln>
                <a:solidFill>
                  <a:srgbClr val="CC7832"/>
                </a:solidFill>
                <a:effectLst/>
                <a:latin typeface="Arial Unicode MS"/>
              </a:rPr>
            </a:b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declare </a:t>
            </a:r>
            <a:r>
              <a:rPr kumimoji="0" lang="es-ES" altLang="es-ES" sz="900" b="0" i="0" u="none" strike="noStrike" cap="none" normalizeH="0" baseline="0" dirty="0" err="1">
                <a:ln>
                  <a:noFill/>
                </a:ln>
                <a:solidFill>
                  <a:srgbClr val="A9B7C6"/>
                </a:solidFill>
                <a:effectLst/>
                <a:latin typeface="Arial Unicode MS"/>
              </a:rPr>
              <a:t>cont</a:t>
            </a: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int</a:t>
            </a:r>
            <a:r>
              <a:rPr kumimoji="0" lang="es-ES" altLang="es-ES" sz="900" b="0" i="0" u="none" strike="noStrike" cap="none" normalizeH="0" baseline="0" dirty="0">
                <a:ln>
                  <a:noFill/>
                </a:ln>
                <a:solidFill>
                  <a:srgbClr val="CC7832"/>
                </a:solidFill>
                <a:effectLst/>
                <a:latin typeface="Arial Unicode MS"/>
              </a:rPr>
              <a:t> default </a:t>
            </a:r>
            <a:r>
              <a:rPr kumimoji="0" lang="es-ES" altLang="es-ES" sz="900" b="0" i="0" u="none" strike="noStrike" cap="none" normalizeH="0" baseline="0" dirty="0" err="1">
                <a:ln>
                  <a:noFill/>
                </a:ln>
                <a:solidFill>
                  <a:srgbClr val="A9B7C6"/>
                </a:solidFill>
                <a:effectLst/>
                <a:latin typeface="Arial Unicode MS"/>
              </a:rPr>
              <a:t>limt</a:t>
            </a:r>
            <a:r>
              <a:rPr kumimoji="0" lang="es-ES" altLang="es-ES" sz="900" b="0" i="0" u="none" strike="noStrike" cap="none" normalizeH="0" baseline="0" dirty="0">
                <a:ln>
                  <a:noFill/>
                </a:ln>
                <a:solidFill>
                  <a:srgbClr val="CC7832"/>
                </a:solidFill>
                <a:effectLst/>
                <a:latin typeface="Arial Unicode MS"/>
              </a:rPr>
              <a:t>;</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declare </a:t>
            </a:r>
            <a:r>
              <a:rPr kumimoji="0" lang="es-ES" altLang="es-ES" sz="900" b="0" i="0" u="none" strike="noStrike" cap="none" normalizeH="0" baseline="0" dirty="0" err="1">
                <a:ln>
                  <a:noFill/>
                </a:ln>
                <a:solidFill>
                  <a:srgbClr val="A9B7C6"/>
                </a:solidFill>
                <a:effectLst/>
                <a:latin typeface="Arial Unicode MS"/>
              </a:rPr>
              <a:t>ubic</a:t>
            </a: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int</a:t>
            </a:r>
            <a:r>
              <a:rPr kumimoji="0" lang="es-ES" altLang="es-ES" sz="900" b="0" i="0" u="none" strike="noStrike" cap="none" normalizeH="0" baseline="0" dirty="0">
                <a:ln>
                  <a:noFill/>
                </a:ln>
                <a:solidFill>
                  <a:srgbClr val="CC7832"/>
                </a:solidFill>
                <a:effectLst/>
                <a:latin typeface="Arial Unicode MS"/>
              </a:rPr>
              <a:t> default </a:t>
            </a:r>
            <a:r>
              <a:rPr kumimoji="0" lang="es-ES" altLang="es-ES" sz="900" b="0" i="0" u="none" strike="noStrike" cap="none" normalizeH="0" baseline="0" dirty="0">
                <a:ln>
                  <a:noFill/>
                </a:ln>
                <a:solidFill>
                  <a:srgbClr val="6897BB"/>
                </a:solidFill>
                <a:effectLst/>
                <a:latin typeface="Arial Unicode MS"/>
              </a:rPr>
              <a:t>0</a:t>
            </a:r>
            <a:r>
              <a:rPr kumimoji="0" lang="es-ES" altLang="es-ES" sz="900" b="0" i="0" u="none" strike="noStrike" cap="none" normalizeH="0" baseline="0" dirty="0">
                <a:ln>
                  <a:noFill/>
                </a:ln>
                <a:solidFill>
                  <a:srgbClr val="CC7832"/>
                </a:solidFill>
                <a:effectLst/>
                <a:latin typeface="Arial Unicode MS"/>
              </a:rPr>
              <a:t>;</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declare </a:t>
            </a:r>
            <a:r>
              <a:rPr kumimoji="0" lang="es-ES" altLang="es-ES" sz="900" b="0" i="0" u="none" strike="noStrike" cap="none" normalizeH="0" baseline="0" dirty="0" err="1">
                <a:ln>
                  <a:noFill/>
                </a:ln>
                <a:solidFill>
                  <a:srgbClr val="A9B7C6"/>
                </a:solidFill>
                <a:effectLst/>
                <a:latin typeface="Arial Unicode MS"/>
              </a:rPr>
              <a:t>cant</a:t>
            </a: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int</a:t>
            </a:r>
            <a:r>
              <a:rPr kumimoji="0" lang="es-ES" altLang="es-ES" sz="900" b="0" i="0" u="none" strike="noStrike" cap="none" normalizeH="0" baseline="0" dirty="0">
                <a:ln>
                  <a:noFill/>
                </a:ln>
                <a:solidFill>
                  <a:srgbClr val="CC7832"/>
                </a:solidFill>
                <a:effectLst/>
                <a:latin typeface="Arial Unicode MS"/>
              </a:rPr>
              <a:t> default </a:t>
            </a:r>
            <a:r>
              <a:rPr kumimoji="0" lang="es-ES" altLang="es-ES" sz="900" b="0" i="0" u="none" strike="noStrike" cap="none" normalizeH="0" baseline="0" dirty="0">
                <a:ln>
                  <a:noFill/>
                </a:ln>
                <a:solidFill>
                  <a:srgbClr val="6897BB"/>
                </a:solidFill>
                <a:effectLst/>
                <a:latin typeface="Arial Unicode MS"/>
              </a:rPr>
              <a:t>0</a:t>
            </a:r>
            <a:r>
              <a:rPr kumimoji="0" lang="es-ES" altLang="es-ES" sz="900" b="0" i="0" u="none" strike="noStrike" cap="none" normalizeH="0" baseline="0" dirty="0">
                <a:ln>
                  <a:noFill/>
                </a:ln>
                <a:solidFill>
                  <a:srgbClr val="CC7832"/>
                </a:solidFill>
                <a:effectLst/>
                <a:latin typeface="Arial Unicode MS"/>
              </a:rPr>
              <a:t>;</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declare </a:t>
            </a:r>
            <a:r>
              <a:rPr kumimoji="0" lang="es-ES" altLang="es-ES" sz="900" b="0" i="0" u="none" strike="noStrike" cap="none" normalizeH="0" baseline="0" dirty="0" err="1">
                <a:ln>
                  <a:noFill/>
                </a:ln>
                <a:solidFill>
                  <a:srgbClr val="A9B7C6"/>
                </a:solidFill>
                <a:effectLst/>
                <a:latin typeface="Arial Unicode MS"/>
              </a:rPr>
              <a:t>numf</a:t>
            </a: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int</a:t>
            </a:r>
            <a:r>
              <a:rPr kumimoji="0" lang="es-ES" altLang="es-ES" sz="900" b="0" i="0" u="none" strike="noStrike" cap="none" normalizeH="0" baseline="0" dirty="0">
                <a:ln>
                  <a:noFill/>
                </a:ln>
                <a:solidFill>
                  <a:srgbClr val="CC7832"/>
                </a:solidFill>
                <a:effectLst/>
                <a:latin typeface="Arial Unicode MS"/>
              </a:rPr>
              <a:t> default </a:t>
            </a:r>
            <a:r>
              <a:rPr kumimoji="0" lang="es-ES" altLang="es-ES" sz="900" b="0" i="0" u="none" strike="noStrike" cap="none" normalizeH="0" baseline="0" dirty="0">
                <a:ln>
                  <a:noFill/>
                </a:ln>
                <a:solidFill>
                  <a:srgbClr val="6897BB"/>
                </a:solidFill>
                <a:effectLst/>
                <a:latin typeface="Arial Unicode MS"/>
              </a:rPr>
              <a:t>0</a:t>
            </a:r>
            <a:r>
              <a:rPr kumimoji="0" lang="es-ES" altLang="es-ES" sz="900" b="0" i="0" u="none" strike="noStrike" cap="none" normalizeH="0" baseline="0" dirty="0">
                <a:ln>
                  <a:noFill/>
                </a:ln>
                <a:solidFill>
                  <a:srgbClr val="CC7832"/>
                </a:solidFill>
                <a:effectLst/>
                <a:latin typeface="Arial Unicode MS"/>
              </a:rPr>
              <a:t>;</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declare </a:t>
            </a:r>
            <a:r>
              <a:rPr kumimoji="0" lang="es-ES" altLang="es-ES" sz="900" b="0" i="0" u="none" strike="noStrike" cap="none" normalizeH="0" baseline="0" dirty="0">
                <a:ln>
                  <a:noFill/>
                </a:ln>
                <a:solidFill>
                  <a:srgbClr val="A9B7C6"/>
                </a:solidFill>
                <a:effectLst/>
                <a:latin typeface="Arial Unicode MS"/>
              </a:rPr>
              <a:t>ubic2 </a:t>
            </a:r>
            <a:r>
              <a:rPr kumimoji="0" lang="es-ES" altLang="es-ES" sz="900" b="0" i="0" u="none" strike="noStrike" cap="none" normalizeH="0" baseline="0" dirty="0" err="1">
                <a:ln>
                  <a:noFill/>
                </a:ln>
                <a:solidFill>
                  <a:srgbClr val="CC7832"/>
                </a:solidFill>
                <a:effectLst/>
                <a:latin typeface="Arial Unicode MS"/>
              </a:rPr>
              <a:t>text</a:t>
            </a:r>
            <a:r>
              <a:rPr kumimoji="0" lang="es-ES" altLang="es-ES" sz="900" b="0" i="0" u="none" strike="noStrike" cap="none" normalizeH="0" baseline="0" dirty="0">
                <a:ln>
                  <a:noFill/>
                </a:ln>
                <a:solidFill>
                  <a:srgbClr val="CC7832"/>
                </a:solidFill>
                <a:effectLst/>
                <a:latin typeface="Arial Unicode MS"/>
              </a:rPr>
              <a:t> default </a:t>
            </a:r>
            <a:r>
              <a:rPr kumimoji="0" lang="es-ES" altLang="es-ES" sz="900" b="0" i="0" u="none" strike="noStrike" cap="none" normalizeH="0" baseline="0" dirty="0">
                <a:ln>
                  <a:noFill/>
                </a:ln>
                <a:solidFill>
                  <a:srgbClr val="6897BB"/>
                </a:solidFill>
                <a:effectLst/>
                <a:latin typeface="Arial Unicode MS"/>
              </a:rPr>
              <a:t>0</a:t>
            </a:r>
            <a:r>
              <a:rPr kumimoji="0" lang="es-ES" altLang="es-ES" sz="900" b="0" i="0" u="none" strike="noStrike" cap="none" normalizeH="0" baseline="0" dirty="0">
                <a:ln>
                  <a:noFill/>
                </a:ln>
                <a:solidFill>
                  <a:srgbClr val="CC7832"/>
                </a:solidFill>
                <a:effectLst/>
                <a:latin typeface="Arial Unicode MS"/>
              </a:rPr>
              <a:t>;</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declare </a:t>
            </a:r>
            <a:r>
              <a:rPr kumimoji="0" lang="es-ES" altLang="es-ES" sz="900" b="0" i="0" u="none" strike="noStrike" cap="none" normalizeH="0" baseline="0" dirty="0">
                <a:ln>
                  <a:noFill/>
                </a:ln>
                <a:solidFill>
                  <a:srgbClr val="A9B7C6"/>
                </a:solidFill>
                <a:effectLst/>
                <a:latin typeface="Arial Unicode MS"/>
              </a:rPr>
              <a:t>sum </a:t>
            </a:r>
            <a:r>
              <a:rPr kumimoji="0" lang="es-ES" altLang="es-ES" sz="900" b="0" i="0" u="none" strike="noStrike" cap="none" normalizeH="0" baseline="0" dirty="0" err="1">
                <a:ln>
                  <a:noFill/>
                </a:ln>
                <a:solidFill>
                  <a:srgbClr val="CC7832"/>
                </a:solidFill>
                <a:effectLst/>
                <a:latin typeface="Arial Unicode MS"/>
              </a:rPr>
              <a:t>int</a:t>
            </a:r>
            <a:r>
              <a:rPr kumimoji="0" lang="es-ES" altLang="es-ES" sz="900" b="0" i="0" u="none" strike="noStrike" cap="none" normalizeH="0" baseline="0" dirty="0">
                <a:ln>
                  <a:noFill/>
                </a:ln>
                <a:solidFill>
                  <a:srgbClr val="CC7832"/>
                </a:solidFill>
                <a:effectLst/>
                <a:latin typeface="Arial Unicode MS"/>
              </a:rPr>
              <a:t> default </a:t>
            </a:r>
            <a:r>
              <a:rPr kumimoji="0" lang="es-ES" altLang="es-ES" sz="900" b="0" i="0" u="none" strike="noStrike" cap="none" normalizeH="0" baseline="0" dirty="0">
                <a:ln>
                  <a:noFill/>
                </a:ln>
                <a:solidFill>
                  <a:srgbClr val="6897BB"/>
                </a:solidFill>
                <a:effectLst/>
                <a:latin typeface="Arial Unicode MS"/>
              </a:rPr>
              <a:t>0</a:t>
            </a:r>
            <a:r>
              <a:rPr kumimoji="0" lang="es-ES" altLang="es-ES" sz="900" b="0" i="0" u="none" strike="noStrike" cap="none" normalizeH="0" baseline="0" dirty="0">
                <a:ln>
                  <a:noFill/>
                </a:ln>
                <a:solidFill>
                  <a:srgbClr val="CC7832"/>
                </a:solidFill>
                <a:effectLst/>
                <a:latin typeface="Arial Unicode MS"/>
              </a:rPr>
              <a:t>;</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while</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a:ln>
                  <a:noFill/>
                </a:ln>
                <a:solidFill>
                  <a:srgbClr val="A9B7C6"/>
                </a:solidFill>
                <a:effectLst/>
                <a:latin typeface="Arial Unicode MS"/>
              </a:rPr>
              <a:t>(</a:t>
            </a:r>
            <a:r>
              <a:rPr kumimoji="0" lang="es-ES" altLang="es-ES" sz="900" b="0" i="0" u="none" strike="noStrike" cap="none" normalizeH="0" baseline="0" dirty="0" err="1">
                <a:ln>
                  <a:noFill/>
                </a:ln>
                <a:solidFill>
                  <a:srgbClr val="A9B7C6"/>
                </a:solidFill>
                <a:effectLst/>
                <a:latin typeface="Arial Unicode MS"/>
              </a:rPr>
              <a:t>cont</a:t>
            </a:r>
            <a:r>
              <a:rPr kumimoji="0" lang="es-ES" altLang="es-ES" sz="900" b="0" i="0" u="none" strike="noStrike" cap="none" normalizeH="0" baseline="0" dirty="0">
                <a:ln>
                  <a:noFill/>
                </a:ln>
                <a:solidFill>
                  <a:srgbClr val="A9B7C6"/>
                </a:solidFill>
                <a:effectLst/>
                <a:latin typeface="Arial Unicode MS"/>
              </a:rPr>
              <a:t>&gt;</a:t>
            </a:r>
            <a:r>
              <a:rPr kumimoji="0" lang="es-ES" altLang="es-ES" sz="900" b="0" i="0" u="none" strike="noStrike" cap="none" normalizeH="0" baseline="0" dirty="0">
                <a:ln>
                  <a:noFill/>
                </a:ln>
                <a:solidFill>
                  <a:srgbClr val="6897BB"/>
                </a:solidFill>
                <a:effectLst/>
                <a:latin typeface="Arial Unicode MS"/>
              </a:rPr>
              <a:t>0</a:t>
            </a: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a:ln>
                  <a:noFill/>
                </a:ln>
                <a:solidFill>
                  <a:srgbClr val="CC7832"/>
                </a:solidFill>
                <a:effectLst/>
                <a:latin typeface="Arial Unicode MS"/>
              </a:rPr>
              <a:t>do</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set </a:t>
            </a:r>
            <a:r>
              <a:rPr kumimoji="0" lang="es-ES" altLang="es-ES" sz="900" b="0" i="0" u="none" strike="noStrike" cap="none" normalizeH="0" baseline="0" dirty="0">
                <a:ln>
                  <a:noFill/>
                </a:ln>
                <a:solidFill>
                  <a:srgbClr val="A9B7C6"/>
                </a:solidFill>
                <a:effectLst/>
                <a:latin typeface="Arial Unicode MS"/>
              </a:rPr>
              <a:t>ubic2 = </a:t>
            </a:r>
            <a:r>
              <a:rPr kumimoji="0" lang="es-ES" altLang="es-ES" sz="900" b="0" i="0" u="none" strike="noStrike" cap="none" normalizeH="0" baseline="0" dirty="0" err="1">
                <a:ln>
                  <a:noFill/>
                </a:ln>
                <a:solidFill>
                  <a:srgbClr val="A9B7C6"/>
                </a:solidFill>
                <a:effectLst/>
                <a:latin typeface="Arial Unicode MS"/>
              </a:rPr>
              <a:t>ubic</a:t>
            </a:r>
            <a:r>
              <a:rPr kumimoji="0" lang="es-ES" altLang="es-ES" sz="900" b="0" i="0" u="none" strike="noStrike" cap="none" normalizeH="0" baseline="0" dirty="0">
                <a:ln>
                  <a:noFill/>
                </a:ln>
                <a:solidFill>
                  <a:srgbClr val="CC7832"/>
                </a:solidFill>
                <a:effectLst/>
                <a:latin typeface="Arial Unicode MS"/>
              </a:rPr>
              <a:t>;</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set </a:t>
            </a:r>
            <a:r>
              <a:rPr kumimoji="0" lang="es-ES" altLang="es-ES" sz="900" b="0" i="0" u="none" strike="noStrike" cap="none" normalizeH="0" baseline="0" dirty="0" err="1">
                <a:ln>
                  <a:noFill/>
                </a:ln>
                <a:solidFill>
                  <a:srgbClr val="A9B7C6"/>
                </a:solidFill>
                <a:effectLst/>
                <a:latin typeface="Arial Unicode MS"/>
              </a:rPr>
              <a:t>ubic</a:t>
            </a:r>
            <a:r>
              <a:rPr kumimoji="0" lang="es-ES" altLang="es-ES" sz="900" b="0" i="0" u="none" strike="noStrike" cap="none" normalizeH="0" baseline="0" dirty="0">
                <a:ln>
                  <a:noFill/>
                </a:ln>
                <a:solidFill>
                  <a:srgbClr val="A9B7C6"/>
                </a:solidFill>
                <a:effectLst/>
                <a:latin typeface="Arial Unicode MS"/>
              </a:rPr>
              <a:t> = </a:t>
            </a:r>
            <a:r>
              <a:rPr kumimoji="0" lang="es-ES" altLang="es-ES" sz="900" b="0" i="1" u="none" strike="noStrike" cap="none" normalizeH="0" baseline="0" dirty="0" err="1">
                <a:ln>
                  <a:noFill/>
                </a:ln>
                <a:solidFill>
                  <a:srgbClr val="FFC66D"/>
                </a:solidFill>
                <a:effectLst/>
                <a:latin typeface="Arial Unicode MS"/>
              </a:rPr>
              <a:t>locate</a:t>
            </a:r>
            <a:r>
              <a:rPr kumimoji="0" lang="es-ES" altLang="es-ES" sz="900" b="0" i="0" u="none" strike="noStrike" cap="none" normalizeH="0" baseline="0" dirty="0">
                <a:ln>
                  <a:noFill/>
                </a:ln>
                <a:solidFill>
                  <a:srgbClr val="A9B7C6"/>
                </a:solidFill>
                <a:effectLst/>
                <a:latin typeface="Arial Unicode MS"/>
              </a:rPr>
              <a:t>(</a:t>
            </a:r>
            <a:r>
              <a:rPr kumimoji="0" lang="es-ES" altLang="es-ES" sz="900" b="0" i="0" u="none" strike="noStrike" cap="none" normalizeH="0" baseline="0" dirty="0">
                <a:ln>
                  <a:noFill/>
                </a:ln>
                <a:solidFill>
                  <a:srgbClr val="6A8759"/>
                </a:solidFill>
                <a:effectLst/>
                <a:latin typeface="Arial Unicode MS"/>
              </a:rPr>
              <a:t>','</a:t>
            </a:r>
            <a:r>
              <a:rPr kumimoji="0" lang="es-ES" altLang="es-ES" sz="900" b="0" i="0" u="none" strike="noStrike" cap="none" normalizeH="0" baseline="0" dirty="0">
                <a:ln>
                  <a:noFill/>
                </a:ln>
                <a:solidFill>
                  <a:srgbClr val="CC7832"/>
                </a:solidFill>
                <a:effectLst/>
                <a:latin typeface="Arial Unicode MS"/>
              </a:rPr>
              <a:t>,</a:t>
            </a:r>
            <a:r>
              <a:rPr kumimoji="0" lang="es-ES" altLang="es-ES" sz="900" b="0" i="1" u="none" strike="noStrike" cap="none" normalizeH="0" baseline="0" dirty="0" err="1">
                <a:ln>
                  <a:noFill/>
                </a:ln>
                <a:solidFill>
                  <a:srgbClr val="FFC66D"/>
                </a:solidFill>
                <a:effectLst/>
                <a:latin typeface="Arial Unicode MS"/>
              </a:rPr>
              <a:t>serieFibonacci</a:t>
            </a:r>
            <a:r>
              <a:rPr kumimoji="0" lang="es-ES" altLang="es-ES" sz="900" b="0" i="0" u="none" strike="noStrike" cap="none" normalizeH="0" baseline="0" dirty="0">
                <a:ln>
                  <a:noFill/>
                </a:ln>
                <a:solidFill>
                  <a:srgbClr val="A9B7C6"/>
                </a:solidFill>
                <a:effectLst/>
                <a:latin typeface="Arial Unicode MS"/>
              </a:rPr>
              <a:t>(</a:t>
            </a:r>
            <a:r>
              <a:rPr kumimoji="0" lang="es-ES" altLang="es-ES" sz="900" b="0" i="0" u="none" strike="noStrike" cap="none" normalizeH="0" baseline="0" dirty="0" err="1">
                <a:ln>
                  <a:noFill/>
                </a:ln>
                <a:solidFill>
                  <a:srgbClr val="A9B7C6"/>
                </a:solidFill>
                <a:effectLst/>
                <a:latin typeface="Arial Unicode MS"/>
              </a:rPr>
              <a:t>limt</a:t>
            </a:r>
            <a:r>
              <a:rPr kumimoji="0" lang="es-ES" altLang="es-ES" sz="900" b="0" i="0" u="none" strike="noStrike" cap="none" normalizeH="0" baseline="0" dirty="0">
                <a:ln>
                  <a:noFill/>
                </a:ln>
                <a:solidFill>
                  <a:srgbClr val="A9B7C6"/>
                </a:solidFill>
                <a:effectLst/>
                <a:latin typeface="Arial Unicode MS"/>
              </a:rPr>
              <a:t>)</a:t>
            </a:r>
            <a:r>
              <a:rPr kumimoji="0" lang="es-ES" altLang="es-ES" sz="900" b="0" i="0" u="none" strike="noStrike" cap="none" normalizeH="0" baseline="0" dirty="0">
                <a:ln>
                  <a:noFill/>
                </a:ln>
                <a:solidFill>
                  <a:srgbClr val="CC7832"/>
                </a:solidFill>
                <a:effectLst/>
                <a:latin typeface="Arial Unicode MS"/>
              </a:rPr>
              <a:t>,</a:t>
            </a:r>
            <a:r>
              <a:rPr kumimoji="0" lang="es-ES" altLang="es-ES" sz="900" b="0" i="0" u="none" strike="noStrike" cap="none" normalizeH="0" baseline="0" dirty="0">
                <a:ln>
                  <a:noFill/>
                </a:ln>
                <a:solidFill>
                  <a:srgbClr val="A9B7C6"/>
                </a:solidFill>
                <a:effectLst/>
                <a:latin typeface="Arial Unicode MS"/>
              </a:rPr>
              <a:t>ubic2+</a:t>
            </a:r>
            <a:r>
              <a:rPr kumimoji="0" lang="es-ES" altLang="es-ES" sz="900" b="0" i="0" u="none" strike="noStrike" cap="none" normalizeH="0" baseline="0" dirty="0">
                <a:ln>
                  <a:noFill/>
                </a:ln>
                <a:solidFill>
                  <a:srgbClr val="6897BB"/>
                </a:solidFill>
                <a:effectLst/>
                <a:latin typeface="Arial Unicode MS"/>
              </a:rPr>
              <a:t>1</a:t>
            </a:r>
            <a:r>
              <a:rPr kumimoji="0" lang="es-ES" altLang="es-ES" sz="900" b="0" i="0" u="none" strike="noStrike" cap="none" normalizeH="0" baseline="0" dirty="0">
                <a:ln>
                  <a:noFill/>
                </a:ln>
                <a:solidFill>
                  <a:srgbClr val="A9B7C6"/>
                </a:solidFill>
                <a:effectLst/>
                <a:latin typeface="Arial Unicode MS"/>
              </a:rPr>
              <a:t>)</a:t>
            </a:r>
            <a:r>
              <a:rPr kumimoji="0" lang="es-ES" altLang="es-ES" sz="900" b="0" i="0" u="none" strike="noStrike" cap="none" normalizeH="0" baseline="0" dirty="0">
                <a:ln>
                  <a:noFill/>
                </a:ln>
                <a:solidFill>
                  <a:srgbClr val="CC7832"/>
                </a:solidFill>
                <a:effectLst/>
                <a:latin typeface="Arial Unicode MS"/>
              </a:rPr>
              <a:t>;</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set </a:t>
            </a:r>
            <a:r>
              <a:rPr kumimoji="0" lang="es-ES" altLang="es-ES" sz="900" b="0" i="0" u="none" strike="noStrike" cap="none" normalizeH="0" baseline="0" dirty="0" err="1">
                <a:ln>
                  <a:noFill/>
                </a:ln>
                <a:solidFill>
                  <a:srgbClr val="A9B7C6"/>
                </a:solidFill>
                <a:effectLst/>
                <a:latin typeface="Arial Unicode MS"/>
              </a:rPr>
              <a:t>cant</a:t>
            </a:r>
            <a:r>
              <a:rPr kumimoji="0" lang="es-ES" altLang="es-ES" sz="900" b="0" i="0" u="none" strike="noStrike" cap="none" normalizeH="0" baseline="0" dirty="0">
                <a:ln>
                  <a:noFill/>
                </a:ln>
                <a:solidFill>
                  <a:srgbClr val="A9B7C6"/>
                </a:solidFill>
                <a:effectLst/>
                <a:latin typeface="Arial Unicode MS"/>
              </a:rPr>
              <a:t> = ubic-ubic2</a:t>
            </a:r>
            <a:r>
              <a:rPr kumimoji="0" lang="es-ES" altLang="es-ES" sz="900" b="0" i="0" u="none" strike="noStrike" cap="none" normalizeH="0" baseline="0" dirty="0">
                <a:ln>
                  <a:noFill/>
                </a:ln>
                <a:solidFill>
                  <a:srgbClr val="CC7832"/>
                </a:solidFill>
                <a:effectLst/>
                <a:latin typeface="Arial Unicode MS"/>
              </a:rPr>
              <a:t>;</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set </a:t>
            </a:r>
            <a:r>
              <a:rPr kumimoji="0" lang="es-ES" altLang="es-ES" sz="900" b="0" i="0" u="none" strike="noStrike" cap="none" normalizeH="0" baseline="0" dirty="0" err="1">
                <a:ln>
                  <a:noFill/>
                </a:ln>
                <a:solidFill>
                  <a:srgbClr val="A9B7C6"/>
                </a:solidFill>
                <a:effectLst/>
                <a:latin typeface="Arial Unicode MS"/>
              </a:rPr>
              <a:t>numf</a:t>
            </a:r>
            <a:r>
              <a:rPr kumimoji="0" lang="es-ES" altLang="es-ES" sz="900" b="0" i="0" u="none" strike="noStrike" cap="none" normalizeH="0" baseline="0" dirty="0">
                <a:ln>
                  <a:noFill/>
                </a:ln>
                <a:solidFill>
                  <a:srgbClr val="A9B7C6"/>
                </a:solidFill>
                <a:effectLst/>
                <a:latin typeface="Arial Unicode MS"/>
              </a:rPr>
              <a:t> = </a:t>
            </a:r>
            <a:r>
              <a:rPr kumimoji="0" lang="es-ES" altLang="es-ES" sz="900" b="0" i="1" u="none" strike="noStrike" cap="none" normalizeH="0" baseline="0" dirty="0" err="1">
                <a:ln>
                  <a:noFill/>
                </a:ln>
                <a:solidFill>
                  <a:srgbClr val="FFC66D"/>
                </a:solidFill>
                <a:effectLst/>
                <a:latin typeface="Arial Unicode MS"/>
              </a:rPr>
              <a:t>substr</a:t>
            </a:r>
            <a:r>
              <a:rPr kumimoji="0" lang="es-ES" altLang="es-ES" sz="900" b="0" i="0" u="none" strike="noStrike" cap="none" normalizeH="0" baseline="0" dirty="0">
                <a:ln>
                  <a:noFill/>
                </a:ln>
                <a:solidFill>
                  <a:srgbClr val="A9B7C6"/>
                </a:solidFill>
                <a:effectLst/>
                <a:latin typeface="Arial Unicode MS"/>
              </a:rPr>
              <a:t>(</a:t>
            </a:r>
            <a:r>
              <a:rPr kumimoji="0" lang="es-ES" altLang="es-ES" sz="900" b="0" i="1" u="none" strike="noStrike" cap="none" normalizeH="0" baseline="0" dirty="0" err="1">
                <a:ln>
                  <a:noFill/>
                </a:ln>
                <a:solidFill>
                  <a:srgbClr val="FFC66D"/>
                </a:solidFill>
                <a:effectLst/>
                <a:latin typeface="Arial Unicode MS"/>
              </a:rPr>
              <a:t>serieFibonacci</a:t>
            </a:r>
            <a:r>
              <a:rPr kumimoji="0" lang="es-ES" altLang="es-ES" sz="900" b="0" i="0" u="none" strike="noStrike" cap="none" normalizeH="0" baseline="0" dirty="0">
                <a:ln>
                  <a:noFill/>
                </a:ln>
                <a:solidFill>
                  <a:srgbClr val="A9B7C6"/>
                </a:solidFill>
                <a:effectLst/>
                <a:latin typeface="Arial Unicode MS"/>
              </a:rPr>
              <a:t>(</a:t>
            </a:r>
            <a:r>
              <a:rPr kumimoji="0" lang="es-ES" altLang="es-ES" sz="900" b="0" i="0" u="none" strike="noStrike" cap="none" normalizeH="0" baseline="0" dirty="0" err="1">
                <a:ln>
                  <a:noFill/>
                </a:ln>
                <a:solidFill>
                  <a:srgbClr val="A9B7C6"/>
                </a:solidFill>
                <a:effectLst/>
                <a:latin typeface="Arial Unicode MS"/>
              </a:rPr>
              <a:t>limt</a:t>
            </a:r>
            <a:r>
              <a:rPr kumimoji="0" lang="es-ES" altLang="es-ES" sz="900" b="0" i="0" u="none" strike="noStrike" cap="none" normalizeH="0" baseline="0" dirty="0">
                <a:ln>
                  <a:noFill/>
                </a:ln>
                <a:solidFill>
                  <a:srgbClr val="A9B7C6"/>
                </a:solidFill>
                <a:effectLst/>
                <a:latin typeface="Arial Unicode MS"/>
              </a:rPr>
              <a:t>)</a:t>
            </a:r>
            <a:r>
              <a:rPr kumimoji="0" lang="es-ES" altLang="es-ES" sz="900" b="0" i="0" u="none" strike="noStrike" cap="none" normalizeH="0" baseline="0" dirty="0">
                <a:ln>
                  <a:noFill/>
                </a:ln>
                <a:solidFill>
                  <a:srgbClr val="CC7832"/>
                </a:solidFill>
                <a:effectLst/>
                <a:latin typeface="Arial Unicode MS"/>
              </a:rPr>
              <a:t>,</a:t>
            </a:r>
            <a:r>
              <a:rPr kumimoji="0" lang="es-ES" altLang="es-ES" sz="900" b="0" i="0" u="none" strike="noStrike" cap="none" normalizeH="0" baseline="0" dirty="0">
                <a:ln>
                  <a:noFill/>
                </a:ln>
                <a:solidFill>
                  <a:srgbClr val="A9B7C6"/>
                </a:solidFill>
                <a:effectLst/>
                <a:latin typeface="Arial Unicode MS"/>
              </a:rPr>
              <a:t>ubic2+</a:t>
            </a:r>
            <a:r>
              <a:rPr kumimoji="0" lang="es-ES" altLang="es-ES" sz="900" b="0" i="0" u="none" strike="noStrike" cap="none" normalizeH="0" baseline="0" dirty="0">
                <a:ln>
                  <a:noFill/>
                </a:ln>
                <a:solidFill>
                  <a:srgbClr val="6897BB"/>
                </a:solidFill>
                <a:effectLst/>
                <a:latin typeface="Arial Unicode MS"/>
              </a:rPr>
              <a:t>1</a:t>
            </a:r>
            <a:r>
              <a:rPr kumimoji="0" lang="es-ES" altLang="es-ES" sz="900" b="0" i="0" u="none" strike="noStrike" cap="none" normalizeH="0" baseline="0" dirty="0">
                <a:ln>
                  <a:noFill/>
                </a:ln>
                <a:solidFill>
                  <a:srgbClr val="CC7832"/>
                </a:solidFill>
                <a:effectLst/>
                <a:latin typeface="Arial Unicode MS"/>
              </a:rPr>
              <a:t>,</a:t>
            </a:r>
            <a:r>
              <a:rPr kumimoji="0" lang="es-ES" altLang="es-ES" sz="900" b="0" i="0" u="none" strike="noStrike" cap="none" normalizeH="0" baseline="0" dirty="0">
                <a:ln>
                  <a:noFill/>
                </a:ln>
                <a:solidFill>
                  <a:srgbClr val="A9B7C6"/>
                </a:solidFill>
                <a:effectLst/>
                <a:latin typeface="Arial Unicode MS"/>
              </a:rPr>
              <a:t>cant-</a:t>
            </a:r>
            <a:r>
              <a:rPr kumimoji="0" lang="es-ES" altLang="es-ES" sz="900" b="0" i="0" u="none" strike="noStrike" cap="none" normalizeH="0" baseline="0" dirty="0">
                <a:ln>
                  <a:noFill/>
                </a:ln>
                <a:solidFill>
                  <a:srgbClr val="6897BB"/>
                </a:solidFill>
                <a:effectLst/>
                <a:latin typeface="Arial Unicode MS"/>
              </a:rPr>
              <a:t>1</a:t>
            </a:r>
            <a:r>
              <a:rPr kumimoji="0" lang="es-ES" altLang="es-ES" sz="900" b="0" i="0" u="none" strike="noStrike" cap="none" normalizeH="0" baseline="0" dirty="0">
                <a:ln>
                  <a:noFill/>
                </a:ln>
                <a:solidFill>
                  <a:srgbClr val="A9B7C6"/>
                </a:solidFill>
                <a:effectLst/>
                <a:latin typeface="Arial Unicode MS"/>
              </a:rPr>
              <a:t>)</a:t>
            </a:r>
            <a:r>
              <a:rPr kumimoji="0" lang="es-ES" altLang="es-ES" sz="900" b="0" i="0" u="none" strike="noStrike" cap="none" normalizeH="0" baseline="0" dirty="0">
                <a:ln>
                  <a:noFill/>
                </a:ln>
                <a:solidFill>
                  <a:srgbClr val="CC7832"/>
                </a:solidFill>
                <a:effectLst/>
                <a:latin typeface="Arial Unicode MS"/>
              </a:rPr>
              <a:t>;</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set </a:t>
            </a:r>
            <a:r>
              <a:rPr kumimoji="0" lang="es-ES" altLang="es-ES" sz="900" b="0" i="0" u="none" strike="noStrike" cap="none" normalizeH="0" baseline="0" dirty="0">
                <a:ln>
                  <a:noFill/>
                </a:ln>
                <a:solidFill>
                  <a:srgbClr val="A9B7C6"/>
                </a:solidFill>
                <a:effectLst/>
                <a:latin typeface="Arial Unicode MS"/>
              </a:rPr>
              <a:t>sum = </a:t>
            </a:r>
            <a:r>
              <a:rPr kumimoji="0" lang="es-ES" altLang="es-ES" sz="900" b="0" i="0" u="none" strike="noStrike" cap="none" normalizeH="0" baseline="0" dirty="0" err="1">
                <a:ln>
                  <a:noFill/>
                </a:ln>
                <a:solidFill>
                  <a:srgbClr val="A9B7C6"/>
                </a:solidFill>
                <a:effectLst/>
                <a:latin typeface="Arial Unicode MS"/>
              </a:rPr>
              <a:t>numf+sum</a:t>
            </a:r>
            <a:r>
              <a:rPr kumimoji="0" lang="es-ES" altLang="es-ES" sz="900" b="0" i="0" u="none" strike="noStrike" cap="none" normalizeH="0" baseline="0" dirty="0">
                <a:ln>
                  <a:noFill/>
                </a:ln>
                <a:solidFill>
                  <a:srgbClr val="CC7832"/>
                </a:solidFill>
                <a:effectLst/>
                <a:latin typeface="Arial Unicode MS"/>
              </a:rPr>
              <a:t>;</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set </a:t>
            </a:r>
            <a:r>
              <a:rPr kumimoji="0" lang="es-ES" altLang="es-ES" sz="900" b="0" i="0" u="none" strike="noStrike" cap="none" normalizeH="0" baseline="0" dirty="0" err="1">
                <a:ln>
                  <a:noFill/>
                </a:ln>
                <a:solidFill>
                  <a:srgbClr val="A9B7C6"/>
                </a:solidFill>
                <a:effectLst/>
                <a:latin typeface="Arial Unicode MS"/>
              </a:rPr>
              <a:t>cont</a:t>
            </a:r>
            <a:r>
              <a:rPr kumimoji="0" lang="es-ES" altLang="es-ES" sz="900" b="0" i="0" u="none" strike="noStrike" cap="none" normalizeH="0" baseline="0" dirty="0">
                <a:ln>
                  <a:noFill/>
                </a:ln>
                <a:solidFill>
                  <a:srgbClr val="A9B7C6"/>
                </a:solidFill>
                <a:effectLst/>
                <a:latin typeface="Arial Unicode MS"/>
              </a:rPr>
              <a:t> = cont-</a:t>
            </a:r>
            <a:r>
              <a:rPr kumimoji="0" lang="es-ES" altLang="es-ES" sz="900" b="0" i="0" u="none" strike="noStrike" cap="none" normalizeH="0" baseline="0" dirty="0">
                <a:ln>
                  <a:noFill/>
                </a:ln>
                <a:solidFill>
                  <a:srgbClr val="6897BB"/>
                </a:solidFill>
                <a:effectLst/>
                <a:latin typeface="Arial Unicode MS"/>
              </a:rPr>
              <a:t>1</a:t>
            </a:r>
            <a:r>
              <a:rPr kumimoji="0" lang="es-ES" altLang="es-ES" sz="900" b="0" i="0" u="none" strike="noStrike" cap="none" normalizeH="0" baseline="0" dirty="0">
                <a:ln>
                  <a:noFill/>
                </a:ln>
                <a:solidFill>
                  <a:srgbClr val="CC7832"/>
                </a:solidFill>
                <a:effectLst/>
                <a:latin typeface="Arial Unicode MS"/>
              </a:rPr>
              <a:t>;</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end</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while</a:t>
            </a:r>
            <a:r>
              <a:rPr kumimoji="0" lang="es-ES" altLang="es-ES" sz="900" b="0" i="0" u="none" strike="noStrike" cap="none" normalizeH="0" baseline="0" dirty="0">
                <a:ln>
                  <a:noFill/>
                </a:ln>
                <a:solidFill>
                  <a:srgbClr val="CC7832"/>
                </a:solidFill>
                <a:effectLst/>
                <a:latin typeface="Arial Unicode MS"/>
              </a:rPr>
              <a:t>;</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return</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a:ln>
                  <a:noFill/>
                </a:ln>
                <a:solidFill>
                  <a:srgbClr val="A9B7C6"/>
                </a:solidFill>
                <a:effectLst/>
                <a:latin typeface="Arial Unicode MS"/>
              </a:rPr>
              <a:t>sum</a:t>
            </a:r>
            <a:r>
              <a:rPr kumimoji="0" lang="es-ES" altLang="es-ES" sz="900" b="0" i="0" u="none" strike="noStrike" cap="none" normalizeH="0" baseline="0" dirty="0">
                <a:ln>
                  <a:noFill/>
                </a:ln>
                <a:solidFill>
                  <a:srgbClr val="CC7832"/>
                </a:solidFill>
                <a:effectLst/>
                <a:latin typeface="Arial Unicode MS"/>
              </a:rPr>
              <a:t>;</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err="1">
                <a:ln>
                  <a:noFill/>
                </a:ln>
                <a:solidFill>
                  <a:srgbClr val="CC7832"/>
                </a:solidFill>
                <a:effectLst/>
                <a:latin typeface="Arial Unicode MS"/>
              </a:rPr>
              <a:t>end</a:t>
            </a:r>
            <a:r>
              <a:rPr kumimoji="0" lang="es-ES" altLang="es-ES" sz="900" b="0" i="0" u="none" strike="noStrike" cap="none" normalizeH="0" baseline="0" dirty="0">
                <a:ln>
                  <a:noFill/>
                </a:ln>
                <a:solidFill>
                  <a:srgbClr val="CC7832"/>
                </a:solidFill>
                <a:effectLst/>
                <a:latin typeface="Arial Unicode MS"/>
              </a:rPr>
              <a:t>;</a:t>
            </a:r>
            <a:br>
              <a:rPr kumimoji="0" lang="es-ES" altLang="es-ES" sz="900" b="0" i="0" u="none" strike="noStrike" cap="none" normalizeH="0" baseline="0" dirty="0">
                <a:ln>
                  <a:noFill/>
                </a:ln>
                <a:solidFill>
                  <a:srgbClr val="CC7832"/>
                </a:solidFill>
                <a:effectLst/>
                <a:latin typeface="Arial Unicode MS"/>
              </a:rPr>
            </a:b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err="1">
                <a:ln>
                  <a:noFill/>
                </a:ln>
                <a:solidFill>
                  <a:srgbClr val="CC7832"/>
                </a:solidFill>
                <a:effectLst/>
                <a:latin typeface="Arial Unicode MS"/>
              </a:rPr>
              <a:t>select</a:t>
            </a:r>
            <a:r>
              <a:rPr kumimoji="0" lang="es-ES" altLang="es-ES" sz="900" b="0" i="0" u="none" strike="noStrike" cap="none" normalizeH="0" baseline="0" dirty="0">
                <a:ln>
                  <a:noFill/>
                </a:ln>
                <a:solidFill>
                  <a:srgbClr val="CC7832"/>
                </a:solidFill>
                <a:effectLst/>
                <a:latin typeface="Arial Unicode MS"/>
              </a:rPr>
              <a:t> </a:t>
            </a:r>
            <a:r>
              <a:rPr kumimoji="0" lang="es-ES" altLang="es-ES" sz="900" b="0" i="1" u="none" strike="noStrike" cap="none" normalizeH="0" baseline="0" dirty="0" err="1">
                <a:ln>
                  <a:noFill/>
                </a:ln>
                <a:solidFill>
                  <a:srgbClr val="FFC66D"/>
                </a:solidFill>
                <a:effectLst/>
                <a:latin typeface="Arial Unicode MS"/>
              </a:rPr>
              <a:t>sumarFibonacci</a:t>
            </a:r>
            <a:r>
              <a:rPr kumimoji="0" lang="es-ES" altLang="es-ES" sz="900" b="0" i="0" u="none" strike="noStrike" cap="none" normalizeH="0" baseline="0" dirty="0">
                <a:ln>
                  <a:noFill/>
                </a:ln>
                <a:solidFill>
                  <a:srgbClr val="A9B7C6"/>
                </a:solidFill>
                <a:effectLst/>
                <a:latin typeface="Arial Unicode MS"/>
              </a:rPr>
              <a:t>(</a:t>
            </a:r>
            <a:r>
              <a:rPr lang="es-ES" altLang="es-ES" sz="900" dirty="0">
                <a:solidFill>
                  <a:srgbClr val="6897BB"/>
                </a:solidFill>
                <a:latin typeface="Arial Unicode MS"/>
              </a:rPr>
              <a:t>10</a:t>
            </a:r>
            <a:r>
              <a:rPr kumimoji="0" lang="es-ES" altLang="es-ES" sz="900" b="0" i="0" u="none" strike="noStrike" cap="none" normalizeH="0" baseline="0" dirty="0">
                <a:ln>
                  <a:noFill/>
                </a:ln>
                <a:solidFill>
                  <a:srgbClr val="A9B7C6"/>
                </a:solidFill>
                <a:effectLst/>
                <a:latin typeface="Arial Unicode MS"/>
              </a:rPr>
              <a:t>)</a:t>
            </a:r>
            <a:r>
              <a:rPr kumimoji="0" lang="es-ES" altLang="es-ES" sz="900" b="0" i="0" u="none" strike="noStrike" cap="none" normalizeH="0" baseline="0" dirty="0">
                <a:ln>
                  <a:noFill/>
                </a:ln>
                <a:solidFill>
                  <a:srgbClr val="CC7832"/>
                </a:solidFill>
                <a:effectLst/>
                <a:latin typeface="Arial Unicode MS"/>
              </a:rPr>
              <a:t>;</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pic>
        <p:nvPicPr>
          <p:cNvPr id="4" name="Imagen 3">
            <a:extLst>
              <a:ext uri="{FF2B5EF4-FFF2-40B4-BE49-F238E27FC236}">
                <a16:creationId xmlns:a16="http://schemas.microsoft.com/office/drawing/2014/main" id="{6DAFB4FB-998E-48B3-BD0A-CCB55EE4BEBE}"/>
              </a:ext>
            </a:extLst>
          </p:cNvPr>
          <p:cNvPicPr>
            <a:picLocks noChangeAspect="1"/>
          </p:cNvPicPr>
          <p:nvPr/>
        </p:nvPicPr>
        <p:blipFill>
          <a:blip r:embed="rId3"/>
          <a:stretch>
            <a:fillRect/>
          </a:stretch>
        </p:blipFill>
        <p:spPr>
          <a:xfrm>
            <a:off x="6310260" y="2268427"/>
            <a:ext cx="2677384" cy="614973"/>
          </a:xfrm>
          <a:prstGeom prst="rect">
            <a:avLst/>
          </a:prstGeom>
        </p:spPr>
      </p:pic>
      <p:pic>
        <p:nvPicPr>
          <p:cNvPr id="5" name="Imagen 4">
            <a:extLst>
              <a:ext uri="{FF2B5EF4-FFF2-40B4-BE49-F238E27FC236}">
                <a16:creationId xmlns:a16="http://schemas.microsoft.com/office/drawing/2014/main" id="{E58970EC-8CFA-4ACB-9390-BF4990EE755C}"/>
              </a:ext>
            </a:extLst>
          </p:cNvPr>
          <p:cNvPicPr>
            <a:picLocks noChangeAspect="1"/>
          </p:cNvPicPr>
          <p:nvPr/>
        </p:nvPicPr>
        <p:blipFill>
          <a:blip r:embed="rId4"/>
          <a:stretch>
            <a:fillRect/>
          </a:stretch>
        </p:blipFill>
        <p:spPr>
          <a:xfrm>
            <a:off x="6372273" y="3090245"/>
            <a:ext cx="2549665" cy="480269"/>
          </a:xfrm>
          <a:prstGeom prst="rect">
            <a:avLst/>
          </a:prstGeom>
        </p:spPr>
      </p:pic>
    </p:spTree>
    <p:extLst>
      <p:ext uri="{BB962C8B-B14F-4D97-AF65-F5344CB8AC3E}">
        <p14:creationId xmlns:p14="http://schemas.microsoft.com/office/powerpoint/2010/main" val="2541139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699" y="205071"/>
            <a:ext cx="8577307"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2000" dirty="0"/>
              <a:t>Manejo de vistas.</a:t>
            </a:r>
            <a:endParaRPr sz="2000" dirty="0"/>
          </a:p>
        </p:txBody>
      </p:sp>
      <p:cxnSp>
        <p:nvCxnSpPr>
          <p:cNvPr id="291" name="Google Shape;291;p25"/>
          <p:cNvCxnSpPr/>
          <p:nvPr/>
        </p:nvCxnSpPr>
        <p:spPr>
          <a:xfrm>
            <a:off x="311700" y="752221"/>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32" name="Google Shape;2675;p43">
            <a:extLst>
              <a:ext uri="{FF2B5EF4-FFF2-40B4-BE49-F238E27FC236}">
                <a16:creationId xmlns:a16="http://schemas.microsoft.com/office/drawing/2014/main" id="{7A143094-0422-4395-B806-CBD27AB1519E}"/>
              </a:ext>
            </a:extLst>
          </p:cNvPr>
          <p:cNvGrpSpPr/>
          <p:nvPr/>
        </p:nvGrpSpPr>
        <p:grpSpPr>
          <a:xfrm>
            <a:off x="368407" y="279918"/>
            <a:ext cx="460933" cy="397456"/>
            <a:chOff x="851175" y="1582401"/>
            <a:chExt cx="964872" cy="964872"/>
          </a:xfrm>
        </p:grpSpPr>
        <p:sp>
          <p:nvSpPr>
            <p:cNvPr id="33" name="Google Shape;2676;p43">
              <a:extLst>
                <a:ext uri="{FF2B5EF4-FFF2-40B4-BE49-F238E27FC236}">
                  <a16:creationId xmlns:a16="http://schemas.microsoft.com/office/drawing/2014/main" id="{29DE3811-2A6C-43B6-AD71-3D47C8D82136}"/>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800">
                <a:solidFill>
                  <a:schemeClr val="tx1">
                    <a:lumMod val="95000"/>
                  </a:schemeClr>
                </a:solidFill>
              </a:endParaRPr>
            </a:p>
          </p:txBody>
        </p:sp>
        <p:sp>
          <p:nvSpPr>
            <p:cNvPr id="34" name="Google Shape;2677;p43">
              <a:extLst>
                <a:ext uri="{FF2B5EF4-FFF2-40B4-BE49-F238E27FC236}">
                  <a16:creationId xmlns:a16="http://schemas.microsoft.com/office/drawing/2014/main" id="{3099788E-29B5-4387-83BD-2EEC21F78958}"/>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s-ES" sz="1600" dirty="0">
                  <a:solidFill>
                    <a:schemeClr val="tx1">
                      <a:lumMod val="95000"/>
                    </a:schemeClr>
                  </a:solidFill>
                  <a:latin typeface="Arial Black" panose="020B0A04020102020204" pitchFamily="34" charset="0"/>
                </a:rPr>
                <a:t>11</a:t>
              </a:r>
              <a:endParaRPr sz="1600" dirty="0">
                <a:solidFill>
                  <a:schemeClr val="tx1">
                    <a:lumMod val="95000"/>
                  </a:schemeClr>
                </a:solidFill>
                <a:latin typeface="Arial Black" panose="020B0A04020102020204" pitchFamily="34" charset="0"/>
              </a:endParaRPr>
            </a:p>
          </p:txBody>
        </p:sp>
      </p:grpSp>
      <p:sp>
        <p:nvSpPr>
          <p:cNvPr id="2" name="Rectángulo 1">
            <a:extLst>
              <a:ext uri="{FF2B5EF4-FFF2-40B4-BE49-F238E27FC236}">
                <a16:creationId xmlns:a16="http://schemas.microsoft.com/office/drawing/2014/main" id="{FA395C18-CF3E-40C3-9740-04D3EE2D9117}"/>
              </a:ext>
            </a:extLst>
          </p:cNvPr>
          <p:cNvSpPr/>
          <p:nvPr/>
        </p:nvSpPr>
        <p:spPr>
          <a:xfrm>
            <a:off x="311699" y="886518"/>
            <a:ext cx="3077028" cy="1323439"/>
          </a:xfrm>
          <a:prstGeom prst="rect">
            <a:avLst/>
          </a:prstGeom>
        </p:spPr>
        <p:txBody>
          <a:bodyPr wrap="square">
            <a:spAutoFit/>
          </a:bodyPr>
          <a:lstStyle/>
          <a:p>
            <a:r>
              <a:rPr lang="es-ES" sz="800" dirty="0">
                <a:solidFill>
                  <a:schemeClr val="accent4">
                    <a:lumMod val="75000"/>
                  </a:schemeClr>
                </a:solidFill>
              </a:rPr>
              <a:t>○ Crear una consulta SQL para lo siguiente. </a:t>
            </a:r>
          </a:p>
          <a:p>
            <a:r>
              <a:rPr lang="es-ES" sz="800" dirty="0">
                <a:solidFill>
                  <a:schemeClr val="accent4">
                    <a:lumMod val="75000"/>
                  </a:schemeClr>
                </a:solidFill>
              </a:rPr>
              <a:t>■ La consulta de la vista debe reflejar como campos: </a:t>
            </a:r>
          </a:p>
          <a:p>
            <a:pPr marL="342900" indent="-342900">
              <a:buAutoNum type="arabicPeriod"/>
            </a:pPr>
            <a:r>
              <a:rPr lang="es-ES" sz="800" dirty="0">
                <a:solidFill>
                  <a:schemeClr val="accent4">
                    <a:lumMod val="75000"/>
                  </a:schemeClr>
                </a:solidFill>
              </a:rPr>
              <a:t>nombres y apellidos concatenados </a:t>
            </a:r>
          </a:p>
          <a:p>
            <a:pPr marL="342900" indent="-342900">
              <a:buAutoNum type="arabicPeriod"/>
            </a:pPr>
            <a:r>
              <a:rPr lang="es-ES" sz="800" dirty="0">
                <a:solidFill>
                  <a:schemeClr val="accent4">
                    <a:lumMod val="75000"/>
                  </a:schemeClr>
                </a:solidFill>
              </a:rPr>
              <a:t>la edad </a:t>
            </a:r>
          </a:p>
          <a:p>
            <a:pPr marL="342900" indent="-342900">
              <a:buAutoNum type="arabicPeriod"/>
            </a:pPr>
            <a:r>
              <a:rPr lang="es-ES" sz="800" dirty="0">
                <a:solidFill>
                  <a:schemeClr val="accent4">
                    <a:lumMod val="75000"/>
                  </a:schemeClr>
                </a:solidFill>
              </a:rPr>
              <a:t>fecha de nacimiento. </a:t>
            </a:r>
          </a:p>
          <a:p>
            <a:pPr marL="342900" indent="-342900">
              <a:buAutoNum type="arabicPeriod"/>
            </a:pPr>
            <a:r>
              <a:rPr lang="es-ES" sz="800" dirty="0">
                <a:solidFill>
                  <a:schemeClr val="accent4">
                    <a:lumMod val="75000"/>
                  </a:schemeClr>
                </a:solidFill>
              </a:rPr>
              <a:t>Nombre del proyecto </a:t>
            </a:r>
          </a:p>
          <a:p>
            <a:r>
              <a:rPr lang="es-ES" sz="800" dirty="0">
                <a:solidFill>
                  <a:schemeClr val="accent4">
                    <a:lumMod val="75000"/>
                  </a:schemeClr>
                </a:solidFill>
              </a:rPr>
              <a:t>○ Obtener todas las personas del sexo femenino que hayan nacido en el departamento de El Alto en donde la fecha de nacimiento sea: </a:t>
            </a:r>
          </a:p>
          <a:p>
            <a:r>
              <a:rPr lang="es-ES" sz="800" dirty="0">
                <a:solidFill>
                  <a:schemeClr val="accent4">
                    <a:lumMod val="75000"/>
                  </a:schemeClr>
                </a:solidFill>
              </a:rPr>
              <a:t>1. </a:t>
            </a:r>
            <a:r>
              <a:rPr lang="es-ES" sz="800" dirty="0" err="1">
                <a:solidFill>
                  <a:schemeClr val="accent4">
                    <a:lumMod val="75000"/>
                  </a:schemeClr>
                </a:solidFill>
              </a:rPr>
              <a:t>fecha_nac</a:t>
            </a:r>
            <a:r>
              <a:rPr lang="es-ES" sz="800" dirty="0">
                <a:solidFill>
                  <a:schemeClr val="accent4">
                    <a:lumMod val="75000"/>
                  </a:schemeClr>
                </a:solidFill>
              </a:rPr>
              <a:t> = '2000-10-10'</a:t>
            </a:r>
          </a:p>
        </p:txBody>
      </p:sp>
      <p:sp>
        <p:nvSpPr>
          <p:cNvPr id="3" name="Rectangle 1">
            <a:extLst>
              <a:ext uri="{FF2B5EF4-FFF2-40B4-BE49-F238E27FC236}">
                <a16:creationId xmlns:a16="http://schemas.microsoft.com/office/drawing/2014/main" id="{90B118E8-7248-4481-8A4A-80AD162755D0}"/>
              </a:ext>
            </a:extLst>
          </p:cNvPr>
          <p:cNvSpPr>
            <a:spLocks noChangeArrowheads="1"/>
          </p:cNvSpPr>
          <p:nvPr/>
        </p:nvSpPr>
        <p:spPr bwMode="auto">
          <a:xfrm>
            <a:off x="2549283" y="2255158"/>
            <a:ext cx="5333511" cy="11695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err="1">
                <a:ln>
                  <a:noFill/>
                </a:ln>
                <a:solidFill>
                  <a:srgbClr val="CC7832"/>
                </a:solidFill>
                <a:effectLst/>
                <a:latin typeface="Arial Unicode MS"/>
              </a:rPr>
              <a:t>create</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or</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replace</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view</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identificantoPersona</a:t>
            </a: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a:ln>
                  <a:noFill/>
                </a:ln>
                <a:solidFill>
                  <a:srgbClr val="CC7832"/>
                </a:solidFill>
                <a:effectLst/>
                <a:latin typeface="Arial Unicode MS"/>
              </a:rPr>
              <a:t>as</a:t>
            </a:r>
            <a:br>
              <a:rPr kumimoji="0" lang="es-ES" altLang="es-ES" sz="900" b="0" i="0" u="none" strike="noStrike" cap="none" normalizeH="0" baseline="0" dirty="0">
                <a:ln>
                  <a:noFill/>
                </a:ln>
                <a:solidFill>
                  <a:srgbClr val="CC7832"/>
                </a:solidFill>
                <a:effectLst/>
                <a:latin typeface="Arial Unicode MS"/>
              </a:rPr>
            </a:br>
            <a:r>
              <a:rPr kumimoji="0" lang="es-ES" altLang="es-ES" sz="900" b="0" i="0" u="none" strike="noStrike" cap="none" normalizeH="0" baseline="0" dirty="0" err="1">
                <a:ln>
                  <a:noFill/>
                </a:ln>
                <a:solidFill>
                  <a:srgbClr val="CC7832"/>
                </a:solidFill>
                <a:effectLst/>
                <a:latin typeface="Arial Unicode MS"/>
              </a:rPr>
              <a:t>select</a:t>
            </a:r>
            <a:r>
              <a:rPr kumimoji="0" lang="es-ES" altLang="es-ES" sz="900" b="0" i="0" u="none" strike="noStrike" cap="none" normalizeH="0" baseline="0" dirty="0">
                <a:ln>
                  <a:noFill/>
                </a:ln>
                <a:solidFill>
                  <a:srgbClr val="CC7832"/>
                </a:solidFill>
                <a:effectLst/>
                <a:latin typeface="Arial Unicode MS"/>
              </a:rPr>
              <a:t> </a:t>
            </a:r>
            <a:r>
              <a:rPr kumimoji="0" lang="es-ES" altLang="es-ES" sz="900" b="0" i="1" u="none" strike="noStrike" cap="none" normalizeH="0" baseline="0" dirty="0" err="1">
                <a:ln>
                  <a:noFill/>
                </a:ln>
                <a:solidFill>
                  <a:srgbClr val="FFC66D"/>
                </a:solidFill>
                <a:effectLst/>
                <a:latin typeface="Arial Unicode MS"/>
              </a:rPr>
              <a:t>concat</a:t>
            </a:r>
            <a:r>
              <a:rPr kumimoji="0" lang="es-ES" altLang="es-ES" sz="900" b="0" i="0" u="none" strike="noStrike" cap="none" normalizeH="0" baseline="0" dirty="0">
                <a:ln>
                  <a:noFill/>
                </a:ln>
                <a:solidFill>
                  <a:srgbClr val="A9B7C6"/>
                </a:solidFill>
                <a:effectLst/>
                <a:latin typeface="Arial Unicode MS"/>
              </a:rPr>
              <a:t>(</a:t>
            </a:r>
            <a:r>
              <a:rPr kumimoji="0" lang="es-ES" altLang="es-ES" sz="900" b="0" i="0" u="none" strike="noStrike" cap="none" normalizeH="0" baseline="0" dirty="0" err="1">
                <a:ln>
                  <a:noFill/>
                </a:ln>
                <a:solidFill>
                  <a:srgbClr val="A9B7C6"/>
                </a:solidFill>
                <a:effectLst/>
                <a:latin typeface="Arial Unicode MS"/>
              </a:rPr>
              <a:t>per.</a:t>
            </a:r>
            <a:r>
              <a:rPr kumimoji="0" lang="es-ES" altLang="es-ES" sz="900" b="0" i="0" u="none" strike="noStrike" cap="none" normalizeH="0" baseline="0" dirty="0" err="1">
                <a:ln>
                  <a:noFill/>
                </a:ln>
                <a:solidFill>
                  <a:srgbClr val="9876AA"/>
                </a:solidFill>
                <a:effectLst/>
                <a:latin typeface="Arial Unicode MS"/>
              </a:rPr>
              <a:t>nombre</a:t>
            </a:r>
            <a:r>
              <a:rPr kumimoji="0" lang="es-ES" altLang="es-ES" sz="900" b="0" i="0" u="none" strike="noStrike" cap="none" normalizeH="0" baseline="0" dirty="0">
                <a:ln>
                  <a:noFill/>
                </a:ln>
                <a:solidFill>
                  <a:srgbClr val="CC7832"/>
                </a:solidFill>
                <a:effectLst/>
                <a:latin typeface="Arial Unicode MS"/>
              </a:rPr>
              <a:t>,</a:t>
            </a:r>
            <a:r>
              <a:rPr kumimoji="0" lang="es-ES" altLang="es-ES" sz="900" b="0" i="0" u="none" strike="noStrike" cap="none" normalizeH="0" baseline="0" dirty="0">
                <a:ln>
                  <a:noFill/>
                </a:ln>
                <a:solidFill>
                  <a:srgbClr val="6A8759"/>
                </a:solidFill>
                <a:effectLst/>
                <a:latin typeface="Arial Unicode MS"/>
              </a:rPr>
              <a:t>' '</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per.</a:t>
            </a:r>
            <a:r>
              <a:rPr kumimoji="0" lang="es-ES" altLang="es-ES" sz="900" b="0" i="0" u="none" strike="noStrike" cap="none" normalizeH="0" baseline="0" dirty="0" err="1">
                <a:ln>
                  <a:noFill/>
                </a:ln>
                <a:solidFill>
                  <a:srgbClr val="9876AA"/>
                </a:solidFill>
                <a:effectLst/>
                <a:latin typeface="Arial Unicode MS"/>
              </a:rPr>
              <a:t>apellidos</a:t>
            </a:r>
            <a:r>
              <a:rPr kumimoji="0" lang="es-ES" altLang="es-ES" sz="900" b="0" i="0" u="none" strike="noStrike" cap="none" normalizeH="0" baseline="0" dirty="0">
                <a:ln>
                  <a:noFill/>
                </a:ln>
                <a:solidFill>
                  <a:srgbClr val="A9B7C6"/>
                </a:solidFill>
                <a:effectLst/>
                <a:latin typeface="Arial Unicode MS"/>
              </a:rPr>
              <a:t>)</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per.</a:t>
            </a:r>
            <a:r>
              <a:rPr kumimoji="0" lang="es-ES" altLang="es-ES" sz="900" b="0" i="0" u="none" strike="noStrike" cap="none" normalizeH="0" baseline="0" dirty="0" err="1">
                <a:ln>
                  <a:noFill/>
                </a:ln>
                <a:solidFill>
                  <a:srgbClr val="9876AA"/>
                </a:solidFill>
                <a:effectLst/>
                <a:latin typeface="Arial Unicode MS"/>
              </a:rPr>
              <a:t>edad</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per.</a:t>
            </a:r>
            <a:r>
              <a:rPr kumimoji="0" lang="es-ES" altLang="es-ES" sz="900" b="0" i="0" u="none" strike="noStrike" cap="none" normalizeH="0" baseline="0" dirty="0" err="1">
                <a:ln>
                  <a:noFill/>
                </a:ln>
                <a:solidFill>
                  <a:srgbClr val="9876AA"/>
                </a:solidFill>
                <a:effectLst/>
                <a:latin typeface="Arial Unicode MS"/>
              </a:rPr>
              <a:t>fecah_nac</a:t>
            </a:r>
            <a:r>
              <a:rPr kumimoji="0" lang="es-ES" altLang="es-ES" sz="900" b="0" i="0" u="none" strike="noStrike" cap="none" normalizeH="0" baseline="0" dirty="0" err="1">
                <a:ln>
                  <a:noFill/>
                </a:ln>
                <a:solidFill>
                  <a:srgbClr val="CC7832"/>
                </a:solidFill>
                <a:effectLst/>
                <a:latin typeface="Arial Unicode MS"/>
              </a:rPr>
              <a:t>,</a:t>
            </a:r>
            <a:r>
              <a:rPr kumimoji="0" lang="es-ES" altLang="es-ES" sz="900" b="0" i="0" u="none" strike="noStrike" cap="none" normalizeH="0" baseline="0" dirty="0" err="1">
                <a:ln>
                  <a:noFill/>
                </a:ln>
                <a:solidFill>
                  <a:srgbClr val="A9B7C6"/>
                </a:solidFill>
                <a:effectLst/>
                <a:latin typeface="Arial Unicode MS"/>
              </a:rPr>
              <a:t>p.</a:t>
            </a:r>
            <a:r>
              <a:rPr kumimoji="0" lang="es-ES" altLang="es-ES" sz="900" b="0" i="0" u="none" strike="noStrike" cap="none" normalizeH="0" baseline="0" dirty="0" err="1">
                <a:ln>
                  <a:noFill/>
                </a:ln>
                <a:solidFill>
                  <a:srgbClr val="9876AA"/>
                </a:solidFill>
                <a:effectLst/>
                <a:latin typeface="Arial Unicode MS"/>
              </a:rPr>
              <a:t>nombreProy</a:t>
            </a:r>
            <a:r>
              <a:rPr kumimoji="0" lang="es-ES" altLang="es-ES" sz="900" b="0" i="0" u="none" strike="noStrike" cap="none" normalizeH="0" baseline="0" dirty="0">
                <a:ln>
                  <a:noFill/>
                </a:ln>
                <a:solidFill>
                  <a:srgbClr val="9876AA"/>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from</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a:ln>
                  <a:noFill/>
                </a:ln>
                <a:solidFill>
                  <a:srgbClr val="A9B7C6"/>
                </a:solidFill>
                <a:effectLst/>
                <a:latin typeface="Arial Unicode MS"/>
              </a:rPr>
              <a:t>persona per</a:t>
            </a:r>
            <a:br>
              <a:rPr kumimoji="0" lang="es-ES" altLang="es-ES" sz="900" b="0" i="0" u="none" strike="noStrike" cap="none" normalizeH="0" baseline="0" dirty="0">
                <a:ln>
                  <a:noFill/>
                </a:ln>
                <a:solidFill>
                  <a:srgbClr val="A9B7C6"/>
                </a:solidFill>
                <a:effectLst/>
                <a:latin typeface="Arial Unicode MS"/>
              </a:rPr>
            </a:br>
            <a:r>
              <a:rPr kumimoji="0" lang="es-ES" altLang="es-ES" sz="900" b="0" i="0" u="none" strike="noStrike" cap="none" normalizeH="0" baseline="0" dirty="0" err="1">
                <a:ln>
                  <a:noFill/>
                </a:ln>
                <a:solidFill>
                  <a:srgbClr val="CC7832"/>
                </a:solidFill>
                <a:effectLst/>
                <a:latin typeface="Arial Unicode MS"/>
              </a:rPr>
              <a:t>join</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a:ln>
                  <a:noFill/>
                </a:ln>
                <a:solidFill>
                  <a:srgbClr val="A9B7C6"/>
                </a:solidFill>
                <a:effectLst/>
                <a:latin typeface="Arial Unicode MS"/>
              </a:rPr>
              <a:t>departamento d </a:t>
            </a:r>
            <a:r>
              <a:rPr kumimoji="0" lang="es-ES" altLang="es-ES" sz="900" b="0" i="0" u="none" strike="noStrike" cap="none" normalizeH="0" baseline="0" dirty="0" err="1">
                <a:ln>
                  <a:noFill/>
                </a:ln>
                <a:solidFill>
                  <a:srgbClr val="CC7832"/>
                </a:solidFill>
                <a:effectLst/>
                <a:latin typeface="Arial Unicode MS"/>
              </a:rPr>
              <a:t>on</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per.</a:t>
            </a:r>
            <a:r>
              <a:rPr kumimoji="0" lang="es-ES" altLang="es-ES" sz="900" b="0" i="0" u="none" strike="noStrike" cap="none" normalizeH="0" baseline="0" dirty="0" err="1">
                <a:ln>
                  <a:noFill/>
                </a:ln>
                <a:solidFill>
                  <a:srgbClr val="9876AA"/>
                </a:solidFill>
                <a:effectLst/>
                <a:latin typeface="Arial Unicode MS"/>
              </a:rPr>
              <a:t>id_dep</a:t>
            </a:r>
            <a:r>
              <a:rPr kumimoji="0" lang="es-ES" altLang="es-ES" sz="900" b="0" i="0" u="none" strike="noStrike" cap="none" normalizeH="0" baseline="0" dirty="0">
                <a:ln>
                  <a:noFill/>
                </a:ln>
                <a:solidFill>
                  <a:srgbClr val="9876AA"/>
                </a:solidFill>
                <a:effectLst/>
                <a:latin typeface="Arial Unicode MS"/>
              </a:rPr>
              <a:t> </a:t>
            </a: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d.</a:t>
            </a:r>
            <a:r>
              <a:rPr kumimoji="0" lang="es-ES" altLang="es-ES" sz="900" b="0" i="0" u="none" strike="noStrike" cap="none" normalizeH="0" baseline="0" dirty="0" err="1">
                <a:ln>
                  <a:noFill/>
                </a:ln>
                <a:solidFill>
                  <a:srgbClr val="9876AA"/>
                </a:solidFill>
                <a:effectLst/>
                <a:latin typeface="Arial Unicode MS"/>
              </a:rPr>
              <a:t>id_dep</a:t>
            </a:r>
            <a:br>
              <a:rPr kumimoji="0" lang="es-ES" altLang="es-ES" sz="900" b="0" i="0" u="none" strike="noStrike" cap="none" normalizeH="0" baseline="0" dirty="0">
                <a:ln>
                  <a:noFill/>
                </a:ln>
                <a:solidFill>
                  <a:srgbClr val="9876AA"/>
                </a:solidFill>
                <a:effectLst/>
                <a:latin typeface="Arial Unicode MS"/>
              </a:rPr>
            </a:br>
            <a:r>
              <a:rPr kumimoji="0" lang="es-ES" altLang="es-ES" sz="900" b="0" i="0" u="none" strike="noStrike" cap="none" normalizeH="0" baseline="0" dirty="0" err="1">
                <a:ln>
                  <a:noFill/>
                </a:ln>
                <a:solidFill>
                  <a:srgbClr val="CC7832"/>
                </a:solidFill>
                <a:effectLst/>
                <a:latin typeface="Arial Unicode MS"/>
              </a:rPr>
              <a:t>join</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detalle_proyecto</a:t>
            </a: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dp</a:t>
            </a: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on</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per.</a:t>
            </a:r>
            <a:r>
              <a:rPr kumimoji="0" lang="es-ES" altLang="es-ES" sz="900" b="0" i="0" u="none" strike="noStrike" cap="none" normalizeH="0" baseline="0" dirty="0" err="1">
                <a:ln>
                  <a:noFill/>
                </a:ln>
                <a:solidFill>
                  <a:srgbClr val="9876AA"/>
                </a:solidFill>
                <a:effectLst/>
                <a:latin typeface="Arial Unicode MS"/>
              </a:rPr>
              <a:t>id_per</a:t>
            </a:r>
            <a:r>
              <a:rPr kumimoji="0" lang="es-ES" altLang="es-ES" sz="900" b="0" i="0" u="none" strike="noStrike" cap="none" normalizeH="0" baseline="0" dirty="0">
                <a:ln>
                  <a:noFill/>
                </a:ln>
                <a:solidFill>
                  <a:srgbClr val="9876AA"/>
                </a:solidFill>
                <a:effectLst/>
                <a:latin typeface="Arial Unicode MS"/>
              </a:rPr>
              <a:t> </a:t>
            </a: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dp.</a:t>
            </a:r>
            <a:r>
              <a:rPr kumimoji="0" lang="es-ES" altLang="es-ES" sz="900" b="0" i="0" u="none" strike="noStrike" cap="none" normalizeH="0" baseline="0" dirty="0" err="1">
                <a:ln>
                  <a:noFill/>
                </a:ln>
                <a:solidFill>
                  <a:srgbClr val="9876AA"/>
                </a:solidFill>
                <a:effectLst/>
                <a:latin typeface="Arial Unicode MS"/>
              </a:rPr>
              <a:t>id_per</a:t>
            </a:r>
            <a:br>
              <a:rPr kumimoji="0" lang="es-ES" altLang="es-ES" sz="900" b="0" i="0" u="none" strike="noStrike" cap="none" normalizeH="0" baseline="0" dirty="0">
                <a:ln>
                  <a:noFill/>
                </a:ln>
                <a:solidFill>
                  <a:srgbClr val="9876AA"/>
                </a:solidFill>
                <a:effectLst/>
                <a:latin typeface="Arial Unicode MS"/>
              </a:rPr>
            </a:br>
            <a:r>
              <a:rPr kumimoji="0" lang="es-ES" altLang="es-ES" sz="900" b="0" i="0" u="none" strike="noStrike" cap="none" normalizeH="0" baseline="0" dirty="0" err="1">
                <a:ln>
                  <a:noFill/>
                </a:ln>
                <a:solidFill>
                  <a:srgbClr val="CC7832"/>
                </a:solidFill>
                <a:effectLst/>
                <a:latin typeface="Arial Unicode MS"/>
              </a:rPr>
              <a:t>join</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a:ln>
                  <a:noFill/>
                </a:ln>
                <a:solidFill>
                  <a:srgbClr val="A9B7C6"/>
                </a:solidFill>
                <a:effectLst/>
                <a:latin typeface="Arial Unicode MS"/>
              </a:rPr>
              <a:t>proyecto p </a:t>
            </a:r>
            <a:r>
              <a:rPr kumimoji="0" lang="es-ES" altLang="es-ES" sz="900" b="0" i="0" u="none" strike="noStrike" cap="none" normalizeH="0" baseline="0" dirty="0" err="1">
                <a:ln>
                  <a:noFill/>
                </a:ln>
                <a:solidFill>
                  <a:srgbClr val="CC7832"/>
                </a:solidFill>
                <a:effectLst/>
                <a:latin typeface="Arial Unicode MS"/>
              </a:rPr>
              <a:t>on</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dp.</a:t>
            </a:r>
            <a:r>
              <a:rPr kumimoji="0" lang="es-ES" altLang="es-ES" sz="900" b="0" i="0" u="none" strike="noStrike" cap="none" normalizeH="0" baseline="0" dirty="0" err="1">
                <a:ln>
                  <a:noFill/>
                </a:ln>
                <a:solidFill>
                  <a:srgbClr val="9876AA"/>
                </a:solidFill>
                <a:effectLst/>
                <a:latin typeface="Arial Unicode MS"/>
              </a:rPr>
              <a:t>id_proy</a:t>
            </a:r>
            <a:r>
              <a:rPr kumimoji="0" lang="es-ES" altLang="es-ES" sz="900" b="0" i="0" u="none" strike="noStrike" cap="none" normalizeH="0" baseline="0" dirty="0">
                <a:ln>
                  <a:noFill/>
                </a:ln>
                <a:solidFill>
                  <a:srgbClr val="9876AA"/>
                </a:solidFill>
                <a:effectLst/>
                <a:latin typeface="Arial Unicode MS"/>
              </a:rPr>
              <a:t> </a:t>
            </a: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p.</a:t>
            </a:r>
            <a:r>
              <a:rPr kumimoji="0" lang="es-ES" altLang="es-ES" sz="900" b="0" i="0" u="none" strike="noStrike" cap="none" normalizeH="0" baseline="0" dirty="0" err="1">
                <a:ln>
                  <a:noFill/>
                </a:ln>
                <a:solidFill>
                  <a:srgbClr val="9876AA"/>
                </a:solidFill>
                <a:effectLst/>
                <a:latin typeface="Arial Unicode MS"/>
              </a:rPr>
              <a:t>id_proy</a:t>
            </a:r>
            <a:br>
              <a:rPr kumimoji="0" lang="es-ES" altLang="es-ES" sz="900" b="0" i="0" u="none" strike="noStrike" cap="none" normalizeH="0" baseline="0" dirty="0">
                <a:ln>
                  <a:noFill/>
                </a:ln>
                <a:solidFill>
                  <a:srgbClr val="9876AA"/>
                </a:solidFill>
                <a:effectLst/>
                <a:latin typeface="Arial Unicode MS"/>
              </a:rPr>
            </a:br>
            <a:r>
              <a:rPr kumimoji="0" lang="es-ES" altLang="es-ES" sz="900" b="0" i="0" u="none" strike="noStrike" cap="none" normalizeH="0" baseline="0" dirty="0" err="1">
                <a:ln>
                  <a:noFill/>
                </a:ln>
                <a:solidFill>
                  <a:srgbClr val="CC7832"/>
                </a:solidFill>
                <a:effectLst/>
                <a:latin typeface="Arial Unicode MS"/>
              </a:rPr>
              <a:t>where</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d.</a:t>
            </a:r>
            <a:r>
              <a:rPr kumimoji="0" lang="es-ES" altLang="es-ES" sz="900" b="0" i="0" u="none" strike="noStrike" cap="none" normalizeH="0" baseline="0" dirty="0" err="1">
                <a:ln>
                  <a:noFill/>
                </a:ln>
                <a:solidFill>
                  <a:srgbClr val="9876AA"/>
                </a:solidFill>
                <a:effectLst/>
                <a:latin typeface="Arial Unicode MS"/>
              </a:rPr>
              <a:t>nombre</a:t>
            </a:r>
            <a:r>
              <a:rPr kumimoji="0" lang="es-ES" altLang="es-ES" sz="900" b="0" i="0" u="none" strike="noStrike" cap="none" normalizeH="0" baseline="0" dirty="0">
                <a:ln>
                  <a:noFill/>
                </a:ln>
                <a:solidFill>
                  <a:srgbClr val="9876AA"/>
                </a:solidFill>
                <a:effectLst/>
                <a:latin typeface="Arial Unicode MS"/>
              </a:rPr>
              <a:t> </a:t>
            </a: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a:ln>
                  <a:noFill/>
                </a:ln>
                <a:solidFill>
                  <a:srgbClr val="6A8759"/>
                </a:solidFill>
                <a:effectLst/>
                <a:latin typeface="Arial Unicode MS"/>
              </a:rPr>
              <a:t>'La Paz' </a:t>
            </a:r>
            <a:r>
              <a:rPr kumimoji="0" lang="es-ES" altLang="es-ES" sz="900" b="0" i="0" u="none" strike="noStrike" cap="none" normalizeH="0" baseline="0" dirty="0">
                <a:ln>
                  <a:noFill/>
                </a:ln>
                <a:solidFill>
                  <a:srgbClr val="CC7832"/>
                </a:solidFill>
                <a:effectLst/>
                <a:latin typeface="Arial Unicode MS"/>
              </a:rPr>
              <a:t>and </a:t>
            </a:r>
            <a:r>
              <a:rPr kumimoji="0" lang="es-ES" altLang="es-ES" sz="900" b="0" i="0" u="none" strike="noStrike" cap="none" normalizeH="0" baseline="0" dirty="0" err="1">
                <a:ln>
                  <a:noFill/>
                </a:ln>
                <a:solidFill>
                  <a:srgbClr val="A9B7C6"/>
                </a:solidFill>
                <a:effectLst/>
                <a:latin typeface="Arial Unicode MS"/>
              </a:rPr>
              <a:t>per.</a:t>
            </a:r>
            <a:r>
              <a:rPr kumimoji="0" lang="es-ES" altLang="es-ES" sz="900" b="0" i="0" u="none" strike="noStrike" cap="none" normalizeH="0" baseline="0" dirty="0" err="1">
                <a:ln>
                  <a:noFill/>
                </a:ln>
                <a:solidFill>
                  <a:srgbClr val="9876AA"/>
                </a:solidFill>
                <a:effectLst/>
                <a:latin typeface="Arial Unicode MS"/>
              </a:rPr>
              <a:t>fecah_nac</a:t>
            </a:r>
            <a:r>
              <a:rPr kumimoji="0" lang="es-ES" altLang="es-ES" sz="900" b="0" i="0" u="none" strike="noStrike" cap="none" normalizeH="0" baseline="0" dirty="0">
                <a:ln>
                  <a:noFill/>
                </a:ln>
                <a:solidFill>
                  <a:srgbClr val="9876AA"/>
                </a:solidFill>
                <a:effectLst/>
                <a:latin typeface="Arial Unicode MS"/>
              </a:rPr>
              <a:t> </a:t>
            </a: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a:ln>
                  <a:noFill/>
                </a:ln>
                <a:solidFill>
                  <a:srgbClr val="6A8759"/>
                </a:solidFill>
                <a:effectLst/>
                <a:latin typeface="Arial Unicode MS"/>
              </a:rPr>
              <a:t>'2000-10-10' </a:t>
            </a:r>
            <a:r>
              <a:rPr kumimoji="0" lang="es-ES" altLang="es-ES" sz="900" b="0" i="0" u="none" strike="noStrike" cap="none" normalizeH="0" baseline="0" dirty="0">
                <a:ln>
                  <a:noFill/>
                </a:ln>
                <a:solidFill>
                  <a:srgbClr val="CC7832"/>
                </a:solidFill>
                <a:effectLst/>
                <a:latin typeface="Arial Unicode MS"/>
              </a:rPr>
              <a:t>and </a:t>
            </a:r>
            <a:r>
              <a:rPr kumimoji="0" lang="es-ES" altLang="es-ES" sz="900" b="0" i="0" u="none" strike="noStrike" cap="none" normalizeH="0" baseline="0" dirty="0" err="1">
                <a:ln>
                  <a:noFill/>
                </a:ln>
                <a:solidFill>
                  <a:srgbClr val="A9B7C6"/>
                </a:solidFill>
                <a:effectLst/>
                <a:latin typeface="Arial Unicode MS"/>
              </a:rPr>
              <a:t>per.</a:t>
            </a:r>
            <a:r>
              <a:rPr kumimoji="0" lang="es-ES" altLang="es-ES" sz="900" b="0" i="0" u="none" strike="noStrike" cap="none" normalizeH="0" baseline="0" dirty="0" err="1">
                <a:ln>
                  <a:noFill/>
                </a:ln>
                <a:solidFill>
                  <a:srgbClr val="9876AA"/>
                </a:solidFill>
                <a:effectLst/>
                <a:latin typeface="Arial Unicode MS"/>
              </a:rPr>
              <a:t>sexo</a:t>
            </a:r>
            <a:r>
              <a:rPr kumimoji="0" lang="es-ES" altLang="es-ES" sz="900" b="0" i="0" u="none" strike="noStrike" cap="none" normalizeH="0" baseline="0" dirty="0">
                <a:ln>
                  <a:noFill/>
                </a:ln>
                <a:solidFill>
                  <a:srgbClr val="9876AA"/>
                </a:solidFill>
                <a:effectLst/>
                <a:latin typeface="Arial Unicode MS"/>
              </a:rPr>
              <a:t> </a:t>
            </a:r>
            <a:r>
              <a:rPr kumimoji="0" lang="es-ES" altLang="es-ES" sz="900" b="0" i="0" u="none" strike="noStrike" cap="none" normalizeH="0" baseline="0" dirty="0">
                <a:ln>
                  <a:noFill/>
                </a:ln>
                <a:solidFill>
                  <a:srgbClr val="A9B7C6"/>
                </a:solidFill>
                <a:effectLst/>
                <a:latin typeface="Arial Unicode MS"/>
              </a:rPr>
              <a:t>= </a:t>
            </a:r>
            <a:r>
              <a:rPr kumimoji="0" lang="es-ES" altLang="es-ES" sz="900" b="0" i="0" u="none" strike="noStrike" cap="none" normalizeH="0" baseline="0" dirty="0">
                <a:ln>
                  <a:noFill/>
                </a:ln>
                <a:solidFill>
                  <a:srgbClr val="6A8759"/>
                </a:solidFill>
                <a:effectLst/>
                <a:latin typeface="Arial Unicode MS"/>
              </a:rPr>
              <a:t>'F’</a:t>
            </a:r>
            <a:r>
              <a:rPr kumimoji="0" lang="es-ES" altLang="es-ES" sz="900" b="0" i="0" u="none" strike="noStrike" cap="none" normalizeH="0" baseline="0" dirty="0">
                <a:ln>
                  <a:noFill/>
                </a:ln>
                <a:solidFill>
                  <a:srgbClr val="CC7832"/>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EF39B2DB-B4D8-445D-880F-F4146B9434BA}"/>
              </a:ext>
            </a:extLst>
          </p:cNvPr>
          <p:cNvSpPr>
            <a:spLocks noChangeArrowheads="1"/>
          </p:cNvSpPr>
          <p:nvPr/>
        </p:nvSpPr>
        <p:spPr bwMode="auto">
          <a:xfrm>
            <a:off x="2549283" y="3309293"/>
            <a:ext cx="5333511" cy="2308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err="1">
                <a:ln>
                  <a:noFill/>
                </a:ln>
                <a:solidFill>
                  <a:srgbClr val="CC7832"/>
                </a:solidFill>
                <a:effectLst/>
                <a:latin typeface="Arial Unicode MS"/>
              </a:rPr>
              <a:t>select</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a:ln>
                  <a:noFill/>
                </a:ln>
                <a:solidFill>
                  <a:srgbClr val="FFC66D"/>
                </a:solidFill>
                <a:effectLst/>
                <a:latin typeface="Arial Unicode MS"/>
              </a:rPr>
              <a:t>* </a:t>
            </a:r>
            <a:r>
              <a:rPr kumimoji="0" lang="es-ES" altLang="es-ES" sz="900" b="0" i="0" u="none" strike="noStrike" cap="none" normalizeH="0" baseline="0" dirty="0" err="1">
                <a:ln>
                  <a:noFill/>
                </a:ln>
                <a:solidFill>
                  <a:srgbClr val="CC7832"/>
                </a:solidFill>
                <a:effectLst/>
                <a:latin typeface="Arial Unicode MS"/>
              </a:rPr>
              <a:t>from</a:t>
            </a:r>
            <a:r>
              <a:rPr kumimoji="0" lang="es-ES" altLang="es-ES" sz="900" b="0" i="0" u="none" strike="noStrike" cap="none" normalizeH="0" baseline="0" dirty="0">
                <a:ln>
                  <a:noFill/>
                </a:ln>
                <a:solidFill>
                  <a:srgbClr val="CC7832"/>
                </a:solidFill>
                <a:effectLst/>
                <a:latin typeface="Arial Unicode MS"/>
              </a:rPr>
              <a:t> </a:t>
            </a:r>
            <a:r>
              <a:rPr kumimoji="0" lang="es-ES" altLang="es-ES" sz="900" b="0" i="0" u="none" strike="noStrike" cap="none" normalizeH="0" baseline="0" dirty="0" err="1">
                <a:ln>
                  <a:noFill/>
                </a:ln>
                <a:solidFill>
                  <a:srgbClr val="A9B7C6"/>
                </a:solidFill>
                <a:effectLst/>
                <a:latin typeface="Arial Unicode MS"/>
              </a:rPr>
              <a:t>identificantoPersona</a:t>
            </a:r>
            <a:r>
              <a:rPr kumimoji="0" lang="es-ES" altLang="es-ES" sz="900" b="0" i="0" u="none" strike="noStrike" cap="none" normalizeH="0" baseline="0" dirty="0">
                <a:ln>
                  <a:noFill/>
                </a:ln>
                <a:solidFill>
                  <a:srgbClr val="CC7832"/>
                </a:solidFill>
                <a:effectLst/>
                <a:latin typeface="Arial Unicode MS"/>
              </a:rPr>
              <a:t>;</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pic>
        <p:nvPicPr>
          <p:cNvPr id="5" name="Imagen 4">
            <a:extLst>
              <a:ext uri="{FF2B5EF4-FFF2-40B4-BE49-F238E27FC236}">
                <a16:creationId xmlns:a16="http://schemas.microsoft.com/office/drawing/2014/main" id="{5B7D3F46-8AD2-4E31-9576-3643B7141145}"/>
              </a:ext>
            </a:extLst>
          </p:cNvPr>
          <p:cNvPicPr>
            <a:picLocks noChangeAspect="1"/>
          </p:cNvPicPr>
          <p:nvPr/>
        </p:nvPicPr>
        <p:blipFill>
          <a:blip r:embed="rId3"/>
          <a:stretch>
            <a:fillRect/>
          </a:stretch>
        </p:blipFill>
        <p:spPr>
          <a:xfrm>
            <a:off x="601985" y="3887301"/>
            <a:ext cx="7743730" cy="516714"/>
          </a:xfrm>
          <a:prstGeom prst="rect">
            <a:avLst/>
          </a:prstGeom>
        </p:spPr>
      </p:pic>
    </p:spTree>
    <p:extLst>
      <p:ext uri="{BB962C8B-B14F-4D97-AF65-F5344CB8AC3E}">
        <p14:creationId xmlns:p14="http://schemas.microsoft.com/office/powerpoint/2010/main" val="1305231599"/>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532</TotalTime>
  <Words>1045</Words>
  <Application>Microsoft Office PowerPoint</Application>
  <PresentationFormat>Presentación en pantalla (16:9)</PresentationFormat>
  <Paragraphs>106</Paragraphs>
  <Slides>14</Slides>
  <Notes>14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Roboto Light</vt:lpstr>
      <vt:lpstr>Arial Black</vt:lpstr>
      <vt:lpstr>Arial Unicode MS</vt:lpstr>
      <vt:lpstr>Arial</vt:lpstr>
      <vt:lpstr>Bree Serif</vt:lpstr>
      <vt:lpstr>Roboto Black</vt:lpstr>
      <vt:lpstr>WEB PROPOSAL</vt:lpstr>
      <vt:lpstr>EVALUACION PROCESUAL HITO4</vt:lpstr>
      <vt:lpstr>MANEJO DE CONCEPTOS</vt:lpstr>
      <vt:lpstr>Defina que es lenguaje procedural en MySQL</vt:lpstr>
      <vt:lpstr>Como se ejecuta una función y un procedimiento almacenado</vt:lpstr>
      <vt:lpstr>En un trigger que papel juega las clausulas BEFORE or AFTER</vt:lpstr>
      <vt:lpstr>Presentación de PowerPoint</vt:lpstr>
      <vt:lpstr>CREAR LA SIGUEINTE BASE DE DATOS Y SUS REGISTROS</vt:lpstr>
      <vt:lpstr>Crear Una función que sume los valores de la serie Fibonacci.</vt:lpstr>
      <vt:lpstr>Manejo de vistas.</vt:lpstr>
      <vt:lpstr>Manejo de TRIGGERS I</vt:lpstr>
      <vt:lpstr>Manejo de TRIGGERS II</vt:lpstr>
      <vt:lpstr>Manejo de TRIGGERS III</vt:lpstr>
      <vt:lpstr>Crear una consulta SQL que haga uso de todas las tablas</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PROJECT PROPOSAL</dc:title>
  <dc:creator>USUARIO</dc:creator>
  <cp:lastModifiedBy>Luis Alvarez</cp:lastModifiedBy>
  <cp:revision>14</cp:revision>
  <dcterms:modified xsi:type="dcterms:W3CDTF">2023-06-06T21:13:46Z</dcterms:modified>
</cp:coreProperties>
</file>