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2"/>
  </p:notesMasterIdLst>
  <p:sldIdLst>
    <p:sldId id="256" r:id="rId2"/>
    <p:sldId id="258" r:id="rId3"/>
    <p:sldId id="259" r:id="rId4"/>
    <p:sldId id="260" r:id="rId5"/>
    <p:sldId id="261" r:id="rId6"/>
    <p:sldId id="263" r:id="rId7"/>
    <p:sldId id="264" r:id="rId8"/>
    <p:sldId id="267" r:id="rId9"/>
    <p:sldId id="268" r:id="rId10"/>
    <p:sldId id="279" r:id="rId11"/>
    <p:sldId id="271" r:id="rId12"/>
    <p:sldId id="272" r:id="rId13"/>
    <p:sldId id="273" r:id="rId14"/>
    <p:sldId id="275" r:id="rId15"/>
    <p:sldId id="295" r:id="rId16"/>
    <p:sldId id="277" r:id="rId17"/>
    <p:sldId id="276" r:id="rId18"/>
    <p:sldId id="283" r:id="rId19"/>
    <p:sldId id="294" r:id="rId20"/>
    <p:sldId id="278" r:id="rId21"/>
  </p:sldIdLst>
  <p:sldSz cx="9144000" cy="5143500" type="screen16x9"/>
  <p:notesSz cx="6858000" cy="9144000"/>
  <p:embeddedFontLst>
    <p:embeddedFont>
      <p:font typeface="Montserrat" panose="020B0604020202020204" charset="0"/>
      <p:regular r:id="rId23"/>
      <p:bold r:id="rId24"/>
      <p:italic r:id="rId25"/>
      <p:boldItalic r:id="rId26"/>
    </p:embeddedFont>
    <p:embeddedFont>
      <p:font typeface="Montserrat ExtraBold" panose="020B0604020202020204" charset="0"/>
      <p:bold r:id="rId27"/>
      <p:boldItalic r:id="rId28"/>
    </p:embeddedFont>
    <p:embeddedFont>
      <p:font typeface="Montserrat Light"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50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73EE1-90F3-4FE0-9EEE-656C0F00654E}">
  <a:tblStyle styleId="{1D373EE1-90F3-4FE0-9EEE-656C0F00654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B0D5483-EFC2-4D69-8ADA-A6407E3F96A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38" autoAdjust="0"/>
  </p:normalViewPr>
  <p:slideViewPr>
    <p:cSldViewPr snapToGrid="0">
      <p:cViewPr varScale="1">
        <p:scale>
          <a:sx n="142" d="100"/>
          <a:sy n="142" d="100"/>
        </p:scale>
        <p:origin x="71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45391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c94a01246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c94a01246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g639e1ea3a2_494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5" name="Google Shape;1135;g639e1ea3a2_494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rgbClr val="3C78D8"/>
            </a:gs>
            <a:gs pos="100000">
              <a:srgbClr val="00FFFF"/>
            </a:gs>
          </a:gsLst>
          <a:lin ang="5400700" scaled="0"/>
        </a:gradFill>
        <a:effectLst/>
      </p:bgPr>
    </p:bg>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26"/>
            <a:ext cx="9144000" cy="5143523"/>
          </a:xfrm>
          <a:prstGeom prst="rect">
            <a:avLst/>
          </a:prstGeom>
          <a:noFill/>
          <a:ln>
            <a:noFill/>
          </a:ln>
        </p:spPr>
      </p:pic>
      <p:sp>
        <p:nvSpPr>
          <p:cNvPr id="11" name="Google Shape;11;p2"/>
          <p:cNvSpPr txBox="1">
            <a:spLocks noGrp="1"/>
          </p:cNvSpPr>
          <p:nvPr>
            <p:ph type="ctrTitle"/>
          </p:nvPr>
        </p:nvSpPr>
        <p:spPr>
          <a:xfrm>
            <a:off x="2302050" y="1223200"/>
            <a:ext cx="4539900" cy="2697000"/>
          </a:xfrm>
          <a:prstGeom prst="rect">
            <a:avLst/>
          </a:prstGeom>
        </p:spPr>
        <p:txBody>
          <a:bodyPr spcFirstLastPara="1" wrap="square" lIns="0" tIns="0" rIns="0" bIns="0"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rgbClr val="4050E5"/>
            </a:gs>
            <a:gs pos="100000">
              <a:srgbClr val="C833FF"/>
            </a:gs>
          </a:gsLst>
          <a:lin ang="5400700" scaled="0"/>
        </a:gradFill>
        <a:effectLst/>
      </p:bgPr>
    </p:bg>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26"/>
            <a:ext cx="9144000" cy="5143523"/>
          </a:xfrm>
          <a:prstGeom prst="rect">
            <a:avLst/>
          </a:prstGeom>
          <a:noFill/>
          <a:ln>
            <a:noFill/>
          </a:ln>
        </p:spPr>
      </p:pic>
      <p:sp>
        <p:nvSpPr>
          <p:cNvPr id="14" name="Google Shape;14;p3"/>
          <p:cNvSpPr txBox="1">
            <a:spLocks noGrp="1"/>
          </p:cNvSpPr>
          <p:nvPr>
            <p:ph type="ctrTitle"/>
          </p:nvPr>
        </p:nvSpPr>
        <p:spPr>
          <a:xfrm>
            <a:off x="2438550" y="1811950"/>
            <a:ext cx="4266900" cy="11598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5" name="Google Shape;15;p3"/>
          <p:cNvSpPr txBox="1">
            <a:spLocks noGrp="1"/>
          </p:cNvSpPr>
          <p:nvPr>
            <p:ph type="subTitle" idx="1"/>
          </p:nvPr>
        </p:nvSpPr>
        <p:spPr>
          <a:xfrm>
            <a:off x="2438550" y="2840054"/>
            <a:ext cx="4266900" cy="784800"/>
          </a:xfrm>
          <a:prstGeom prst="rect">
            <a:avLst/>
          </a:prstGeom>
        </p:spPr>
        <p:txBody>
          <a:bodyPr spcFirstLastPara="1" wrap="square" lIns="0" tIns="0" rIns="0" bIns="0" anchor="ctr"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1000"/>
              </a:spcBef>
              <a:spcAft>
                <a:spcPts val="0"/>
              </a:spcAft>
              <a:buClr>
                <a:schemeClr val="lt1"/>
              </a:buClr>
              <a:buSzPts val="1800"/>
              <a:buNone/>
              <a:defRPr sz="1800">
                <a:solidFill>
                  <a:schemeClr val="lt1"/>
                </a:solidFill>
              </a:defRPr>
            </a:lvl2pPr>
            <a:lvl3pPr lvl="2" algn="ctr" rtl="0">
              <a:spcBef>
                <a:spcPts val="1000"/>
              </a:spcBef>
              <a:spcAft>
                <a:spcPts val="0"/>
              </a:spcAft>
              <a:buClr>
                <a:schemeClr val="lt1"/>
              </a:buClr>
              <a:buSzPts val="1800"/>
              <a:buNone/>
              <a:defRPr sz="1800">
                <a:solidFill>
                  <a:schemeClr val="lt1"/>
                </a:solidFill>
              </a:defRPr>
            </a:lvl3pPr>
            <a:lvl4pPr lvl="3" algn="ctr" rtl="0">
              <a:spcBef>
                <a:spcPts val="1000"/>
              </a:spcBef>
              <a:spcAft>
                <a:spcPts val="0"/>
              </a:spcAft>
              <a:buClr>
                <a:schemeClr val="lt1"/>
              </a:buClr>
              <a:buSzPts val="1800"/>
              <a:buNone/>
              <a:defRPr sz="1800">
                <a:solidFill>
                  <a:schemeClr val="lt1"/>
                </a:solidFill>
              </a:defRPr>
            </a:lvl4pPr>
            <a:lvl5pPr lvl="4" algn="ctr" rtl="0">
              <a:spcBef>
                <a:spcPts val="1000"/>
              </a:spcBef>
              <a:spcAft>
                <a:spcPts val="0"/>
              </a:spcAft>
              <a:buClr>
                <a:schemeClr val="lt1"/>
              </a:buClr>
              <a:buSzPts val="1800"/>
              <a:buNone/>
              <a:defRPr sz="1800">
                <a:solidFill>
                  <a:schemeClr val="lt1"/>
                </a:solidFill>
              </a:defRPr>
            </a:lvl5pPr>
            <a:lvl6pPr lvl="5" algn="ctr" rtl="0">
              <a:spcBef>
                <a:spcPts val="1000"/>
              </a:spcBef>
              <a:spcAft>
                <a:spcPts val="0"/>
              </a:spcAft>
              <a:buClr>
                <a:schemeClr val="lt1"/>
              </a:buClr>
              <a:buSzPts val="1800"/>
              <a:buNone/>
              <a:defRPr sz="1800">
                <a:solidFill>
                  <a:schemeClr val="lt1"/>
                </a:solidFill>
              </a:defRPr>
            </a:lvl6pPr>
            <a:lvl7pPr lvl="6" algn="ctr" rtl="0">
              <a:spcBef>
                <a:spcPts val="1000"/>
              </a:spcBef>
              <a:spcAft>
                <a:spcPts val="0"/>
              </a:spcAft>
              <a:buClr>
                <a:schemeClr val="lt1"/>
              </a:buClr>
              <a:buSzPts val="1800"/>
              <a:buNone/>
              <a:defRPr sz="1800">
                <a:solidFill>
                  <a:schemeClr val="lt1"/>
                </a:solidFill>
              </a:defRPr>
            </a:lvl7pPr>
            <a:lvl8pPr lvl="7" algn="ctr" rtl="0">
              <a:spcBef>
                <a:spcPts val="1000"/>
              </a:spcBef>
              <a:spcAft>
                <a:spcPts val="0"/>
              </a:spcAft>
              <a:buClr>
                <a:schemeClr val="lt1"/>
              </a:buClr>
              <a:buSzPts val="1800"/>
              <a:buNone/>
              <a:defRPr sz="1800">
                <a:solidFill>
                  <a:schemeClr val="lt1"/>
                </a:solidFill>
              </a:defRPr>
            </a:lvl8pPr>
            <a:lvl9pPr lvl="8" algn="ctr" rtl="0">
              <a:spcBef>
                <a:spcPts val="1000"/>
              </a:spcBef>
              <a:spcAft>
                <a:spcPts val="100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rgbClr val="FF8700"/>
            </a:gs>
            <a:gs pos="100000">
              <a:srgbClr val="FFD900"/>
            </a:gs>
          </a:gsLst>
          <a:lin ang="5400700" scaled="0"/>
        </a:gradFill>
        <a:effectLst/>
      </p:bgPr>
    </p:bg>
    <p:spTree>
      <p:nvGrpSpPr>
        <p:cNvPr id="1"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26"/>
            <a:ext cx="9144000" cy="5143523"/>
          </a:xfrm>
          <a:prstGeom prst="rect">
            <a:avLst/>
          </a:prstGeom>
          <a:noFill/>
          <a:ln>
            <a:noFill/>
          </a:ln>
        </p:spPr>
      </p:pic>
      <p:sp>
        <p:nvSpPr>
          <p:cNvPr id="18" name="Google Shape;18;p4"/>
          <p:cNvSpPr txBox="1">
            <a:spLocks noGrp="1"/>
          </p:cNvSpPr>
          <p:nvPr>
            <p:ph type="body" idx="1"/>
          </p:nvPr>
        </p:nvSpPr>
        <p:spPr>
          <a:xfrm>
            <a:off x="2370425" y="1780800"/>
            <a:ext cx="4403100" cy="1944300"/>
          </a:xfrm>
          <a:prstGeom prst="rect">
            <a:avLst/>
          </a:prstGeom>
        </p:spPr>
        <p:txBody>
          <a:bodyPr spcFirstLastPara="1" wrap="square" lIns="0" tIns="0" rIns="0" bIns="0" anchor="t" anchorCtr="0">
            <a:noAutofit/>
          </a:bodyPr>
          <a:lstStyle>
            <a:lvl1pPr marL="457200" lvl="0" indent="-368300" algn="ctr" rtl="0">
              <a:spcBef>
                <a:spcPts val="600"/>
              </a:spcBef>
              <a:spcAft>
                <a:spcPts val="0"/>
              </a:spcAft>
              <a:buClr>
                <a:schemeClr val="lt1"/>
              </a:buClr>
              <a:buSzPts val="2200"/>
              <a:buChar char="◦"/>
              <a:defRPr i="1">
                <a:solidFill>
                  <a:schemeClr val="lt1"/>
                </a:solidFill>
              </a:defRPr>
            </a:lvl1pPr>
            <a:lvl2pPr marL="914400" lvl="1" indent="-368300" algn="ctr" rtl="0">
              <a:spcBef>
                <a:spcPts val="1000"/>
              </a:spcBef>
              <a:spcAft>
                <a:spcPts val="0"/>
              </a:spcAft>
              <a:buClr>
                <a:schemeClr val="lt1"/>
              </a:buClr>
              <a:buSzPts val="2200"/>
              <a:buChar char="◦"/>
              <a:defRPr i="1">
                <a:solidFill>
                  <a:schemeClr val="lt1"/>
                </a:solidFill>
              </a:defRPr>
            </a:lvl2pPr>
            <a:lvl3pPr marL="1371600" lvl="2" indent="-368300" algn="ctr" rtl="0">
              <a:spcBef>
                <a:spcPts val="1000"/>
              </a:spcBef>
              <a:spcAft>
                <a:spcPts val="0"/>
              </a:spcAft>
              <a:buClr>
                <a:schemeClr val="lt1"/>
              </a:buClr>
              <a:buSzPts val="2200"/>
              <a:buChar char="◦"/>
              <a:defRPr i="1">
                <a:solidFill>
                  <a:schemeClr val="lt1"/>
                </a:solidFill>
              </a:defRPr>
            </a:lvl3pPr>
            <a:lvl4pPr marL="1828800" lvl="3" indent="-368300" algn="ctr" rtl="0">
              <a:spcBef>
                <a:spcPts val="1000"/>
              </a:spcBef>
              <a:spcAft>
                <a:spcPts val="0"/>
              </a:spcAft>
              <a:buClr>
                <a:schemeClr val="lt1"/>
              </a:buClr>
              <a:buSzPts val="2200"/>
              <a:buChar char="◦"/>
              <a:defRPr i="1">
                <a:solidFill>
                  <a:schemeClr val="lt1"/>
                </a:solidFill>
              </a:defRPr>
            </a:lvl4pPr>
            <a:lvl5pPr marL="2286000" lvl="4" indent="-368300" algn="ctr" rtl="0">
              <a:spcBef>
                <a:spcPts val="1000"/>
              </a:spcBef>
              <a:spcAft>
                <a:spcPts val="0"/>
              </a:spcAft>
              <a:buClr>
                <a:schemeClr val="lt1"/>
              </a:buClr>
              <a:buSzPts val="2200"/>
              <a:buChar char="◦"/>
              <a:defRPr i="1">
                <a:solidFill>
                  <a:schemeClr val="lt1"/>
                </a:solidFill>
              </a:defRPr>
            </a:lvl5pPr>
            <a:lvl6pPr marL="2743200" lvl="5" indent="-368300" algn="ctr" rtl="0">
              <a:spcBef>
                <a:spcPts val="1000"/>
              </a:spcBef>
              <a:spcAft>
                <a:spcPts val="0"/>
              </a:spcAft>
              <a:buClr>
                <a:schemeClr val="lt1"/>
              </a:buClr>
              <a:buSzPts val="2200"/>
              <a:buChar char="◦"/>
              <a:defRPr i="1">
                <a:solidFill>
                  <a:schemeClr val="lt1"/>
                </a:solidFill>
              </a:defRPr>
            </a:lvl6pPr>
            <a:lvl7pPr marL="3200400" lvl="6" indent="-368300" algn="ctr" rtl="0">
              <a:spcBef>
                <a:spcPts val="1000"/>
              </a:spcBef>
              <a:spcAft>
                <a:spcPts val="0"/>
              </a:spcAft>
              <a:buClr>
                <a:schemeClr val="lt1"/>
              </a:buClr>
              <a:buSzPts val="2200"/>
              <a:buChar char="◦"/>
              <a:defRPr i="1">
                <a:solidFill>
                  <a:schemeClr val="lt1"/>
                </a:solidFill>
              </a:defRPr>
            </a:lvl7pPr>
            <a:lvl8pPr marL="3657600" lvl="7" indent="-368300" algn="ctr" rtl="0">
              <a:spcBef>
                <a:spcPts val="1000"/>
              </a:spcBef>
              <a:spcAft>
                <a:spcPts val="0"/>
              </a:spcAft>
              <a:buClr>
                <a:schemeClr val="lt1"/>
              </a:buClr>
              <a:buSzPts val="2200"/>
              <a:buChar char="◦"/>
              <a:defRPr i="1">
                <a:solidFill>
                  <a:schemeClr val="lt1"/>
                </a:solidFill>
              </a:defRPr>
            </a:lvl8pPr>
            <a:lvl9pPr marL="4114800" lvl="8" indent="-368300" algn="ctr">
              <a:spcBef>
                <a:spcPts val="1000"/>
              </a:spcBef>
              <a:spcAft>
                <a:spcPts val="1000"/>
              </a:spcAft>
              <a:buClr>
                <a:schemeClr val="lt1"/>
              </a:buClr>
              <a:buSzPts val="2200"/>
              <a:buChar char="◦"/>
              <a:defRPr i="1">
                <a:solidFill>
                  <a:schemeClr val="lt1"/>
                </a:solidFill>
              </a:defRPr>
            </a:lvl9pPr>
          </a:lstStyle>
          <a:p>
            <a:endParaRPr/>
          </a:p>
        </p:txBody>
      </p:sp>
      <p:sp>
        <p:nvSpPr>
          <p:cNvPr id="19" name="Google Shape;19;p4"/>
          <p:cNvSpPr txBox="1"/>
          <p:nvPr/>
        </p:nvSpPr>
        <p:spPr>
          <a:xfrm>
            <a:off x="3593400" y="1162369"/>
            <a:ext cx="1957200" cy="653700"/>
          </a:xfrm>
          <a:prstGeom prst="rect">
            <a:avLst/>
          </a:prstGeom>
          <a:noFill/>
          <a:ln>
            <a:noFill/>
          </a:ln>
          <a:effectLst>
            <a:outerShdw blurRad="42863" dist="9525" dir="5400000" algn="bl" rotWithShape="0">
              <a:srgbClr val="000000">
                <a:alpha val="20000"/>
              </a:srgbClr>
            </a:outerShdw>
          </a:effectLst>
        </p:spPr>
        <p:txBody>
          <a:bodyPr spcFirstLastPara="1" wrap="square" lIns="0" tIns="0" rIns="0" bIns="0" anchor="t" anchorCtr="0">
            <a:noAutofit/>
          </a:bodyPr>
          <a:lstStyle/>
          <a:p>
            <a:pPr marL="0" lvl="0" indent="0" algn="ctr" rtl="0">
              <a:spcBef>
                <a:spcPts val="0"/>
              </a:spcBef>
              <a:spcAft>
                <a:spcPts val="0"/>
              </a:spcAft>
              <a:buNone/>
            </a:pPr>
            <a:r>
              <a:rPr lang="en" sz="7200" b="1">
                <a:solidFill>
                  <a:schemeClr val="lt1"/>
                </a:solidFill>
                <a:latin typeface="Montserrat"/>
                <a:ea typeface="Montserrat"/>
                <a:cs typeface="Montserrat"/>
                <a:sym typeface="Montserrat"/>
              </a:rPr>
              <a:t>“</a:t>
            </a:r>
            <a:endParaRPr sz="7200" b="1">
              <a:solidFill>
                <a:schemeClr val="lt1"/>
              </a:solidFill>
              <a:latin typeface="Montserrat"/>
              <a:ea typeface="Montserrat"/>
              <a:cs typeface="Montserrat"/>
              <a:sym typeface="Montserrat"/>
            </a:endParaRPr>
          </a:p>
        </p:txBody>
      </p:sp>
      <p:sp>
        <p:nvSpPr>
          <p:cNvPr id="20" name="Google Shape;20;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gradFill>
          <a:gsLst>
            <a:gs pos="0">
              <a:srgbClr val="3C78D8"/>
            </a:gs>
            <a:gs pos="100000">
              <a:srgbClr val="00FFFF"/>
            </a:gs>
          </a:gsLst>
          <a:lin ang="5400700" scaled="0"/>
        </a:gradFill>
        <a:effectLst/>
      </p:bgPr>
    </p:bg>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 name="Google Shape;23;p5"/>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4" name="Google Shape;24;p5"/>
          <p:cNvSpPr txBox="1">
            <a:spLocks noGrp="1"/>
          </p:cNvSpPr>
          <p:nvPr>
            <p:ph type="body" idx="1"/>
          </p:nvPr>
        </p:nvSpPr>
        <p:spPr>
          <a:xfrm>
            <a:off x="3844325" y="805325"/>
            <a:ext cx="4842600" cy="3548100"/>
          </a:xfrm>
          <a:prstGeom prst="rect">
            <a:avLst/>
          </a:prstGeom>
        </p:spPr>
        <p:txBody>
          <a:bodyPr spcFirstLastPara="1" wrap="square" lIns="0" tIns="0" rIns="0" bIns="0" anchor="ctr" anchorCtr="0">
            <a:noAutofit/>
          </a:bodyPr>
          <a:lstStyle>
            <a:lvl1pPr marL="457200" lvl="0" indent="-368300">
              <a:spcBef>
                <a:spcPts val="600"/>
              </a:spcBef>
              <a:spcAft>
                <a:spcPts val="0"/>
              </a:spcAft>
              <a:buSzPts val="2200"/>
              <a:buChar char="◦"/>
              <a:defRPr/>
            </a:lvl1pPr>
            <a:lvl2pPr marL="914400" lvl="1" indent="-368300">
              <a:spcBef>
                <a:spcPts val="1000"/>
              </a:spcBef>
              <a:spcAft>
                <a:spcPts val="0"/>
              </a:spcAft>
              <a:buSzPts val="2200"/>
              <a:buChar char="◦"/>
              <a:defRPr/>
            </a:lvl2pPr>
            <a:lvl3pPr marL="1371600" lvl="2" indent="-368300">
              <a:spcBef>
                <a:spcPts val="1000"/>
              </a:spcBef>
              <a:spcAft>
                <a:spcPts val="0"/>
              </a:spcAft>
              <a:buSzPts val="2200"/>
              <a:buChar char="◦"/>
              <a:defRPr/>
            </a:lvl3pPr>
            <a:lvl4pPr marL="1828800" lvl="3" indent="-368300">
              <a:spcBef>
                <a:spcPts val="1000"/>
              </a:spcBef>
              <a:spcAft>
                <a:spcPts val="0"/>
              </a:spcAft>
              <a:buSzPts val="2200"/>
              <a:buChar char="◦"/>
              <a:defRPr/>
            </a:lvl4pPr>
            <a:lvl5pPr marL="2286000" lvl="4" indent="-368300">
              <a:spcBef>
                <a:spcPts val="1000"/>
              </a:spcBef>
              <a:spcAft>
                <a:spcPts val="0"/>
              </a:spcAft>
              <a:buSzPts val="2200"/>
              <a:buChar char="◦"/>
              <a:defRPr/>
            </a:lvl5pPr>
            <a:lvl6pPr marL="2743200" lvl="5" indent="-368300">
              <a:spcBef>
                <a:spcPts val="1000"/>
              </a:spcBef>
              <a:spcAft>
                <a:spcPts val="0"/>
              </a:spcAft>
              <a:buSzPts val="2200"/>
              <a:buChar char="◦"/>
              <a:defRPr/>
            </a:lvl6pPr>
            <a:lvl7pPr marL="3200400" lvl="6" indent="-368300">
              <a:spcBef>
                <a:spcPts val="1000"/>
              </a:spcBef>
              <a:spcAft>
                <a:spcPts val="0"/>
              </a:spcAft>
              <a:buSzPts val="2200"/>
              <a:buChar char="◦"/>
              <a:defRPr/>
            </a:lvl7pPr>
            <a:lvl8pPr marL="3657600" lvl="7" indent="-368300">
              <a:spcBef>
                <a:spcPts val="1000"/>
              </a:spcBef>
              <a:spcAft>
                <a:spcPts val="0"/>
              </a:spcAft>
              <a:buSzPts val="2200"/>
              <a:buChar char="◦"/>
              <a:defRPr/>
            </a:lvl8pPr>
            <a:lvl9pPr marL="4114800" lvl="8" indent="-368300">
              <a:spcBef>
                <a:spcPts val="1000"/>
              </a:spcBef>
              <a:spcAft>
                <a:spcPts val="1000"/>
              </a:spcAft>
              <a:buSzPts val="2200"/>
              <a:buChar char="◦"/>
              <a:defRPr/>
            </a:lvl9pPr>
          </a:lstStyle>
          <a:p>
            <a:endParaRPr/>
          </a:p>
        </p:txBody>
      </p:sp>
      <p:sp>
        <p:nvSpPr>
          <p:cNvPr id="25" name="Google Shape;25;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gradFill>
          <a:gsLst>
            <a:gs pos="0">
              <a:srgbClr val="46E180"/>
            </a:gs>
            <a:gs pos="100000">
              <a:srgbClr val="B8DF32"/>
            </a:gs>
          </a:gsLst>
          <a:lin ang="5400700" scaled="0"/>
        </a:gradFill>
        <a:effectLst/>
      </p:bgPr>
    </p:bg>
    <p:spTree>
      <p:nvGrpSpPr>
        <p:cNvPr id="1" name="Shape 31"/>
        <p:cNvGrpSpPr/>
        <p:nvPr/>
      </p:nvGrpSpPr>
      <p:grpSpPr>
        <a:xfrm>
          <a:off x="0" y="0"/>
          <a:ext cx="0" cy="0"/>
          <a:chOff x="0" y="0"/>
          <a:chExt cx="0" cy="0"/>
        </a:xfrm>
      </p:grpSpPr>
      <p:pic>
        <p:nvPicPr>
          <p:cNvPr id="32" name="Google Shape;32;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3" name="Google Shape;33;p7"/>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34" name="Google Shape;34;p7"/>
          <p:cNvSpPr txBox="1">
            <a:spLocks noGrp="1"/>
          </p:cNvSpPr>
          <p:nvPr>
            <p:ph type="body" idx="1"/>
          </p:nvPr>
        </p:nvSpPr>
        <p:spPr>
          <a:xfrm>
            <a:off x="3844325" y="805325"/>
            <a:ext cx="2250300" cy="3540600"/>
          </a:xfrm>
          <a:prstGeom prst="rect">
            <a:avLst/>
          </a:prstGeom>
        </p:spPr>
        <p:txBody>
          <a:bodyPr spcFirstLastPara="1" wrap="square" lIns="0" tIns="0" rIns="0" bIns="0" anchor="ctr" anchorCtr="0">
            <a:noAutofit/>
          </a:bodyPr>
          <a:lstStyle>
            <a:lvl1pPr marL="457200" lvl="0" indent="-342900">
              <a:spcBef>
                <a:spcPts val="60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a:endParaRPr/>
          </a:p>
        </p:txBody>
      </p:sp>
      <p:sp>
        <p:nvSpPr>
          <p:cNvPr id="35" name="Google Shape;35;p7"/>
          <p:cNvSpPr txBox="1">
            <a:spLocks noGrp="1"/>
          </p:cNvSpPr>
          <p:nvPr>
            <p:ph type="body" idx="2"/>
          </p:nvPr>
        </p:nvSpPr>
        <p:spPr>
          <a:xfrm>
            <a:off x="6436624" y="805325"/>
            <a:ext cx="2250300" cy="3540600"/>
          </a:xfrm>
          <a:prstGeom prst="rect">
            <a:avLst/>
          </a:prstGeom>
        </p:spPr>
        <p:txBody>
          <a:bodyPr spcFirstLastPara="1" wrap="square" lIns="0" tIns="0" rIns="0" bIns="0" anchor="ctr" anchorCtr="0">
            <a:noAutofit/>
          </a:bodyPr>
          <a:lstStyle>
            <a:lvl1pPr marL="457200" lvl="0" indent="-342900">
              <a:spcBef>
                <a:spcPts val="60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a:endParaRPr/>
          </a:p>
        </p:txBody>
      </p:sp>
      <p:sp>
        <p:nvSpPr>
          <p:cNvPr id="36" name="Google Shape;36;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bg>
      <p:bgPr>
        <a:gradFill>
          <a:gsLst>
            <a:gs pos="0">
              <a:srgbClr val="E61E7F"/>
            </a:gs>
            <a:gs pos="100000">
              <a:srgbClr val="FF9900"/>
            </a:gs>
          </a:gsLst>
          <a:lin ang="5400700" scaled="0"/>
        </a:gradFill>
        <a:effectLst/>
      </p:bgPr>
    </p:bg>
    <p:spTree>
      <p:nvGrpSpPr>
        <p:cNvPr id="1" name="Shape 37"/>
        <p:cNvGrpSpPr/>
        <p:nvPr/>
      </p:nvGrpSpPr>
      <p:grpSpPr>
        <a:xfrm>
          <a:off x="0" y="0"/>
          <a:ext cx="0" cy="0"/>
          <a:chOff x="0" y="0"/>
          <a:chExt cx="0" cy="0"/>
        </a:xfrm>
      </p:grpSpPr>
      <p:pic>
        <p:nvPicPr>
          <p:cNvPr id="38" name="Google Shape;38;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39" name="Google Shape;39;p8"/>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40" name="Google Shape;40;p8"/>
          <p:cNvSpPr txBox="1">
            <a:spLocks noGrp="1"/>
          </p:cNvSpPr>
          <p:nvPr>
            <p:ph type="body" idx="1"/>
          </p:nvPr>
        </p:nvSpPr>
        <p:spPr>
          <a:xfrm>
            <a:off x="3844325" y="797725"/>
            <a:ext cx="1481700" cy="3540600"/>
          </a:xfrm>
          <a:prstGeom prst="rect">
            <a:avLst/>
          </a:prstGeom>
        </p:spPr>
        <p:txBody>
          <a:bodyPr spcFirstLastPara="1" wrap="square" lIns="0" tIns="0" rIns="0" bIns="0" anchor="ctr" anchorCtr="0">
            <a:noAutofit/>
          </a:bodyPr>
          <a:lstStyle>
            <a:lvl1pPr marL="457200" lvl="0" indent="-317500" rtl="0">
              <a:spcBef>
                <a:spcPts val="600"/>
              </a:spcBef>
              <a:spcAft>
                <a:spcPts val="0"/>
              </a:spcAft>
              <a:buSzPts val="1400"/>
              <a:buChar char="◦"/>
              <a:defRPr sz="1400"/>
            </a:lvl1pPr>
            <a:lvl2pPr marL="914400" lvl="1" indent="-317500" rtl="0">
              <a:spcBef>
                <a:spcPts val="1000"/>
              </a:spcBef>
              <a:spcAft>
                <a:spcPts val="0"/>
              </a:spcAft>
              <a:buSzPts val="1400"/>
              <a:buChar char="◦"/>
              <a:defRPr sz="1400"/>
            </a:lvl2pPr>
            <a:lvl3pPr marL="1371600" lvl="2" indent="-317500" rtl="0">
              <a:spcBef>
                <a:spcPts val="1000"/>
              </a:spcBef>
              <a:spcAft>
                <a:spcPts val="0"/>
              </a:spcAft>
              <a:buSzPts val="1400"/>
              <a:buChar char="◦"/>
              <a:defRPr sz="1400"/>
            </a:lvl3pPr>
            <a:lvl4pPr marL="1828800" lvl="3" indent="-317500" rtl="0">
              <a:spcBef>
                <a:spcPts val="1000"/>
              </a:spcBef>
              <a:spcAft>
                <a:spcPts val="0"/>
              </a:spcAft>
              <a:buSzPts val="1400"/>
              <a:buChar char="◦"/>
              <a:defRPr sz="1400"/>
            </a:lvl4pPr>
            <a:lvl5pPr marL="2286000" lvl="4" indent="-317500" rtl="0">
              <a:spcBef>
                <a:spcPts val="1000"/>
              </a:spcBef>
              <a:spcAft>
                <a:spcPts val="0"/>
              </a:spcAft>
              <a:buSzPts val="1400"/>
              <a:buChar char="◦"/>
              <a:defRPr sz="1400"/>
            </a:lvl5pPr>
            <a:lvl6pPr marL="2743200" lvl="5" indent="-317500" rtl="0">
              <a:spcBef>
                <a:spcPts val="1000"/>
              </a:spcBef>
              <a:spcAft>
                <a:spcPts val="0"/>
              </a:spcAft>
              <a:buSzPts val="1400"/>
              <a:buChar char="◦"/>
              <a:defRPr sz="1400"/>
            </a:lvl6pPr>
            <a:lvl7pPr marL="3200400" lvl="6" indent="-317500" rtl="0">
              <a:spcBef>
                <a:spcPts val="1000"/>
              </a:spcBef>
              <a:spcAft>
                <a:spcPts val="0"/>
              </a:spcAft>
              <a:buSzPts val="1400"/>
              <a:buChar char="◦"/>
              <a:defRPr sz="1400"/>
            </a:lvl7pPr>
            <a:lvl8pPr marL="3657600" lvl="7" indent="-317500" rtl="0">
              <a:spcBef>
                <a:spcPts val="1000"/>
              </a:spcBef>
              <a:spcAft>
                <a:spcPts val="0"/>
              </a:spcAft>
              <a:buSzPts val="1400"/>
              <a:buChar char="◦"/>
              <a:defRPr sz="1400"/>
            </a:lvl8pPr>
            <a:lvl9pPr marL="4114800" lvl="8" indent="-317500" rtl="0">
              <a:spcBef>
                <a:spcPts val="1000"/>
              </a:spcBef>
              <a:spcAft>
                <a:spcPts val="1000"/>
              </a:spcAft>
              <a:buSzPts val="1400"/>
              <a:buChar char="◦"/>
              <a:defRPr sz="1400"/>
            </a:lvl9pPr>
          </a:lstStyle>
          <a:p>
            <a:endParaRPr/>
          </a:p>
        </p:txBody>
      </p:sp>
      <p:sp>
        <p:nvSpPr>
          <p:cNvPr id="41" name="Google Shape;41;p8"/>
          <p:cNvSpPr txBox="1">
            <a:spLocks noGrp="1"/>
          </p:cNvSpPr>
          <p:nvPr>
            <p:ph type="body" idx="2"/>
          </p:nvPr>
        </p:nvSpPr>
        <p:spPr>
          <a:xfrm>
            <a:off x="5524777" y="797725"/>
            <a:ext cx="1481700" cy="3540600"/>
          </a:xfrm>
          <a:prstGeom prst="rect">
            <a:avLst/>
          </a:prstGeom>
        </p:spPr>
        <p:txBody>
          <a:bodyPr spcFirstLastPara="1" wrap="square" lIns="0" tIns="0" rIns="0" bIns="0" anchor="ctr" anchorCtr="0">
            <a:noAutofit/>
          </a:bodyPr>
          <a:lstStyle>
            <a:lvl1pPr marL="457200" lvl="0" indent="-317500" rtl="0">
              <a:spcBef>
                <a:spcPts val="600"/>
              </a:spcBef>
              <a:spcAft>
                <a:spcPts val="0"/>
              </a:spcAft>
              <a:buSzPts val="1400"/>
              <a:buChar char="◦"/>
              <a:defRPr sz="1400"/>
            </a:lvl1pPr>
            <a:lvl2pPr marL="914400" lvl="1" indent="-317500" rtl="0">
              <a:spcBef>
                <a:spcPts val="1000"/>
              </a:spcBef>
              <a:spcAft>
                <a:spcPts val="0"/>
              </a:spcAft>
              <a:buSzPts val="1400"/>
              <a:buChar char="◦"/>
              <a:defRPr sz="1400"/>
            </a:lvl2pPr>
            <a:lvl3pPr marL="1371600" lvl="2" indent="-317500" rtl="0">
              <a:spcBef>
                <a:spcPts val="1000"/>
              </a:spcBef>
              <a:spcAft>
                <a:spcPts val="0"/>
              </a:spcAft>
              <a:buSzPts val="1400"/>
              <a:buChar char="◦"/>
              <a:defRPr sz="1400"/>
            </a:lvl3pPr>
            <a:lvl4pPr marL="1828800" lvl="3" indent="-317500" rtl="0">
              <a:spcBef>
                <a:spcPts val="1000"/>
              </a:spcBef>
              <a:spcAft>
                <a:spcPts val="0"/>
              </a:spcAft>
              <a:buSzPts val="1400"/>
              <a:buChar char="◦"/>
              <a:defRPr sz="1400"/>
            </a:lvl4pPr>
            <a:lvl5pPr marL="2286000" lvl="4" indent="-317500" rtl="0">
              <a:spcBef>
                <a:spcPts val="1000"/>
              </a:spcBef>
              <a:spcAft>
                <a:spcPts val="0"/>
              </a:spcAft>
              <a:buSzPts val="1400"/>
              <a:buChar char="◦"/>
              <a:defRPr sz="1400"/>
            </a:lvl5pPr>
            <a:lvl6pPr marL="2743200" lvl="5" indent="-317500" rtl="0">
              <a:spcBef>
                <a:spcPts val="1000"/>
              </a:spcBef>
              <a:spcAft>
                <a:spcPts val="0"/>
              </a:spcAft>
              <a:buSzPts val="1400"/>
              <a:buChar char="◦"/>
              <a:defRPr sz="1400"/>
            </a:lvl6pPr>
            <a:lvl7pPr marL="3200400" lvl="6" indent="-317500" rtl="0">
              <a:spcBef>
                <a:spcPts val="1000"/>
              </a:spcBef>
              <a:spcAft>
                <a:spcPts val="0"/>
              </a:spcAft>
              <a:buSzPts val="1400"/>
              <a:buChar char="◦"/>
              <a:defRPr sz="1400"/>
            </a:lvl7pPr>
            <a:lvl8pPr marL="3657600" lvl="7" indent="-317500" rtl="0">
              <a:spcBef>
                <a:spcPts val="1000"/>
              </a:spcBef>
              <a:spcAft>
                <a:spcPts val="0"/>
              </a:spcAft>
              <a:buSzPts val="1400"/>
              <a:buChar char="◦"/>
              <a:defRPr sz="1400"/>
            </a:lvl8pPr>
            <a:lvl9pPr marL="4114800" lvl="8" indent="-317500" rtl="0">
              <a:spcBef>
                <a:spcPts val="1000"/>
              </a:spcBef>
              <a:spcAft>
                <a:spcPts val="1000"/>
              </a:spcAft>
              <a:buSzPts val="1400"/>
              <a:buChar char="◦"/>
              <a:defRPr sz="1400"/>
            </a:lvl9pPr>
          </a:lstStyle>
          <a:p>
            <a:endParaRPr/>
          </a:p>
        </p:txBody>
      </p:sp>
      <p:sp>
        <p:nvSpPr>
          <p:cNvPr id="42" name="Google Shape;42;p8"/>
          <p:cNvSpPr txBox="1">
            <a:spLocks noGrp="1"/>
          </p:cNvSpPr>
          <p:nvPr>
            <p:ph type="body" idx="3"/>
          </p:nvPr>
        </p:nvSpPr>
        <p:spPr>
          <a:xfrm>
            <a:off x="7205229" y="797725"/>
            <a:ext cx="1481700" cy="3540600"/>
          </a:xfrm>
          <a:prstGeom prst="rect">
            <a:avLst/>
          </a:prstGeom>
        </p:spPr>
        <p:txBody>
          <a:bodyPr spcFirstLastPara="1" wrap="square" lIns="0" tIns="0" rIns="0" bIns="0" anchor="ctr" anchorCtr="0">
            <a:noAutofit/>
          </a:bodyPr>
          <a:lstStyle>
            <a:lvl1pPr marL="457200" lvl="0" indent="-317500" rtl="0">
              <a:spcBef>
                <a:spcPts val="600"/>
              </a:spcBef>
              <a:spcAft>
                <a:spcPts val="0"/>
              </a:spcAft>
              <a:buSzPts val="1400"/>
              <a:buChar char="◦"/>
              <a:defRPr sz="1400"/>
            </a:lvl1pPr>
            <a:lvl2pPr marL="914400" lvl="1" indent="-317500" rtl="0">
              <a:spcBef>
                <a:spcPts val="1000"/>
              </a:spcBef>
              <a:spcAft>
                <a:spcPts val="0"/>
              </a:spcAft>
              <a:buSzPts val="1400"/>
              <a:buChar char="◦"/>
              <a:defRPr sz="1400"/>
            </a:lvl2pPr>
            <a:lvl3pPr marL="1371600" lvl="2" indent="-317500" rtl="0">
              <a:spcBef>
                <a:spcPts val="1000"/>
              </a:spcBef>
              <a:spcAft>
                <a:spcPts val="0"/>
              </a:spcAft>
              <a:buSzPts val="1400"/>
              <a:buChar char="◦"/>
              <a:defRPr sz="1400"/>
            </a:lvl3pPr>
            <a:lvl4pPr marL="1828800" lvl="3" indent="-317500" rtl="0">
              <a:spcBef>
                <a:spcPts val="1000"/>
              </a:spcBef>
              <a:spcAft>
                <a:spcPts val="0"/>
              </a:spcAft>
              <a:buSzPts val="1400"/>
              <a:buChar char="◦"/>
              <a:defRPr sz="1400"/>
            </a:lvl4pPr>
            <a:lvl5pPr marL="2286000" lvl="4" indent="-317500" rtl="0">
              <a:spcBef>
                <a:spcPts val="1000"/>
              </a:spcBef>
              <a:spcAft>
                <a:spcPts val="0"/>
              </a:spcAft>
              <a:buSzPts val="1400"/>
              <a:buChar char="◦"/>
              <a:defRPr sz="1400"/>
            </a:lvl5pPr>
            <a:lvl6pPr marL="2743200" lvl="5" indent="-317500" rtl="0">
              <a:spcBef>
                <a:spcPts val="1000"/>
              </a:spcBef>
              <a:spcAft>
                <a:spcPts val="0"/>
              </a:spcAft>
              <a:buSzPts val="1400"/>
              <a:buChar char="◦"/>
              <a:defRPr sz="1400"/>
            </a:lvl6pPr>
            <a:lvl7pPr marL="3200400" lvl="6" indent="-317500" rtl="0">
              <a:spcBef>
                <a:spcPts val="1000"/>
              </a:spcBef>
              <a:spcAft>
                <a:spcPts val="0"/>
              </a:spcAft>
              <a:buSzPts val="1400"/>
              <a:buChar char="◦"/>
              <a:defRPr sz="1400"/>
            </a:lvl7pPr>
            <a:lvl8pPr marL="3657600" lvl="7" indent="-317500" rtl="0">
              <a:spcBef>
                <a:spcPts val="1000"/>
              </a:spcBef>
              <a:spcAft>
                <a:spcPts val="0"/>
              </a:spcAft>
              <a:buSzPts val="1400"/>
              <a:buChar char="◦"/>
              <a:defRPr sz="1400"/>
            </a:lvl8pPr>
            <a:lvl9pPr marL="4114800" lvl="8" indent="-317500" rtl="0">
              <a:spcBef>
                <a:spcPts val="1000"/>
              </a:spcBef>
              <a:spcAft>
                <a:spcPts val="1000"/>
              </a:spcAft>
              <a:buSzPts val="1400"/>
              <a:buChar char="◦"/>
              <a:defRPr sz="1400"/>
            </a:lvl9pPr>
          </a:lstStyle>
          <a:p>
            <a:endParaRPr/>
          </a:p>
        </p:txBody>
      </p:sp>
      <p:sp>
        <p:nvSpPr>
          <p:cNvPr id="43" name="Google Shape;43;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rgbClr val="FF8700"/>
            </a:gs>
            <a:gs pos="100000">
              <a:srgbClr val="FFD900"/>
            </a:gs>
          </a:gsLst>
          <a:lin ang="5400700" scaled="0"/>
        </a:gradFill>
        <a:effectLst/>
      </p:bgPr>
    </p:bg>
    <p:spTree>
      <p:nvGrpSpPr>
        <p:cNvPr id="1" name="Shape 44"/>
        <p:cNvGrpSpPr/>
        <p:nvPr/>
      </p:nvGrpSpPr>
      <p:grpSpPr>
        <a:xfrm>
          <a:off x="0" y="0"/>
          <a:ext cx="0" cy="0"/>
          <a:chOff x="0" y="0"/>
          <a:chExt cx="0" cy="0"/>
        </a:xfrm>
      </p:grpSpPr>
      <p:pic>
        <p:nvPicPr>
          <p:cNvPr id="45" name="Google Shape;45;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6" name="Google Shape;46;p9"/>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47" name="Google Shape;47;p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gradFill>
          <a:gsLst>
            <a:gs pos="0">
              <a:srgbClr val="E61E7F"/>
            </a:gs>
            <a:gs pos="100000">
              <a:srgbClr val="FF9900"/>
            </a:gs>
          </a:gsLst>
          <a:lin ang="5400700" scaled="0"/>
        </a:gradFill>
        <a:effectLst/>
      </p:bgPr>
    </p:bg>
    <p:spTree>
      <p:nvGrpSpPr>
        <p:cNvPr id="1" name="Shape 52"/>
        <p:cNvGrpSpPr/>
        <p:nvPr/>
      </p:nvGrpSpPr>
      <p:grpSpPr>
        <a:xfrm>
          <a:off x="0" y="0"/>
          <a:ext cx="0" cy="0"/>
          <a:chOff x="0" y="0"/>
          <a:chExt cx="0" cy="0"/>
        </a:xfrm>
      </p:grpSpPr>
      <p:sp>
        <p:nvSpPr>
          <p:cNvPr id="53" name="Google Shape;53;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pic>
        <p:nvPicPr>
          <p:cNvPr id="54" name="Google Shape;54;p11"/>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 background">
  <p:cSld name="BLANK_1">
    <p:bg>
      <p:bgPr>
        <a:solidFill>
          <a:srgbClr val="000000"/>
        </a:solidFill>
        <a:effectLst/>
      </p:bgPr>
    </p:bg>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pic>
        <p:nvPicPr>
          <p:cNvPr id="57" name="Google Shape;57;p12"/>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3C78D8"/>
            </a:gs>
            <a:gs pos="100000">
              <a:srgbClr val="00FFFF"/>
            </a:gs>
          </a:gsLst>
          <a:lin ang="540070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9000" y="911700"/>
            <a:ext cx="2020800" cy="3327600"/>
          </a:xfrm>
          <a:prstGeom prst="rect">
            <a:avLst/>
          </a:prstGeom>
          <a:noFill/>
          <a:ln>
            <a:noFill/>
          </a:ln>
          <a:effectLst>
            <a:outerShdw blurRad="42863" dist="9525" dir="5400000" algn="bl" rotWithShape="0">
              <a:srgbClr val="000000">
                <a:alpha val="20000"/>
              </a:srgbClr>
            </a:outerShdw>
          </a:effectLst>
        </p:spPr>
        <p:txBody>
          <a:bodyPr spcFirstLastPara="1" wrap="square" lIns="0" tIns="0" rIns="0" bIns="0" anchor="ctr" anchorCtr="0">
            <a:noAutofit/>
          </a:bodyPr>
          <a:lstStyle>
            <a:lvl1pPr lvl="0">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2pPr>
            <a:lvl3pPr lvl="2">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3pPr>
            <a:lvl4pPr lvl="3">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4pPr>
            <a:lvl5pPr lvl="4">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5pPr>
            <a:lvl6pPr lvl="5">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6pPr>
            <a:lvl7pPr lvl="6">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7pPr>
            <a:lvl8pPr lvl="7">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8pPr>
            <a:lvl9pPr lvl="8">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3844325" y="805325"/>
            <a:ext cx="4842600" cy="3548100"/>
          </a:xfrm>
          <a:prstGeom prst="rect">
            <a:avLst/>
          </a:prstGeom>
          <a:noFill/>
          <a:ln>
            <a:noFill/>
          </a:ln>
        </p:spPr>
        <p:txBody>
          <a:bodyPr spcFirstLastPara="1" wrap="square" lIns="0" tIns="0" rIns="0" bIns="0" anchor="ctr" anchorCtr="0">
            <a:noAutofit/>
          </a:bodyPr>
          <a:lstStyle>
            <a:lvl1pPr marL="457200" lvl="0" indent="-368300">
              <a:lnSpc>
                <a:spcPct val="115000"/>
              </a:lnSpc>
              <a:spcBef>
                <a:spcPts val="600"/>
              </a:spcBef>
              <a:spcAft>
                <a:spcPts val="0"/>
              </a:spcAft>
              <a:buClr>
                <a:schemeClr val="dk2"/>
              </a:buClr>
              <a:buSzPts val="2200"/>
              <a:buFont typeface="Montserrat Light"/>
              <a:buChar char="◦"/>
              <a:defRPr sz="2200">
                <a:solidFill>
                  <a:schemeClr val="dk1"/>
                </a:solidFill>
                <a:latin typeface="Montserrat Light"/>
                <a:ea typeface="Montserrat Light"/>
                <a:cs typeface="Montserrat Light"/>
                <a:sym typeface="Montserrat Light"/>
              </a:defRPr>
            </a:lvl1pPr>
            <a:lvl2pPr marL="914400" lvl="1" indent="-368300">
              <a:lnSpc>
                <a:spcPct val="115000"/>
              </a:lnSpc>
              <a:spcBef>
                <a:spcPts val="1000"/>
              </a:spcBef>
              <a:spcAft>
                <a:spcPts val="0"/>
              </a:spcAft>
              <a:buClr>
                <a:schemeClr val="dk2"/>
              </a:buClr>
              <a:buSzPts val="2200"/>
              <a:buFont typeface="Montserrat Light"/>
              <a:buChar char="◦"/>
              <a:defRPr sz="2200">
                <a:solidFill>
                  <a:schemeClr val="dk1"/>
                </a:solidFill>
                <a:latin typeface="Montserrat Light"/>
                <a:ea typeface="Montserrat Light"/>
                <a:cs typeface="Montserrat Light"/>
                <a:sym typeface="Montserrat Light"/>
              </a:defRPr>
            </a:lvl2pPr>
            <a:lvl3pPr marL="1371600" lvl="2" indent="-368300">
              <a:lnSpc>
                <a:spcPct val="115000"/>
              </a:lnSpc>
              <a:spcBef>
                <a:spcPts val="1000"/>
              </a:spcBef>
              <a:spcAft>
                <a:spcPts val="0"/>
              </a:spcAft>
              <a:buClr>
                <a:schemeClr val="dk2"/>
              </a:buClr>
              <a:buSzPts val="2200"/>
              <a:buFont typeface="Montserrat Light"/>
              <a:buChar char="◦"/>
              <a:defRPr sz="2200">
                <a:solidFill>
                  <a:schemeClr val="dk1"/>
                </a:solidFill>
                <a:latin typeface="Montserrat Light"/>
                <a:ea typeface="Montserrat Light"/>
                <a:cs typeface="Montserrat Light"/>
                <a:sym typeface="Montserrat Light"/>
              </a:defRPr>
            </a:lvl3pPr>
            <a:lvl4pPr marL="1828800" lvl="3" indent="-3683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4pPr>
            <a:lvl5pPr marL="2286000" lvl="4" indent="-3683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5pPr>
            <a:lvl6pPr marL="2743200" lvl="5" indent="-3683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6pPr>
            <a:lvl7pPr marL="3200400" lvl="6" indent="-3683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7pPr>
            <a:lvl8pPr marL="3657600" lvl="7" indent="-3683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8pPr>
            <a:lvl9pPr marL="4114800" lvl="8" indent="-368300">
              <a:lnSpc>
                <a:spcPct val="115000"/>
              </a:lnSpc>
              <a:spcBef>
                <a:spcPts val="1000"/>
              </a:spcBef>
              <a:spcAft>
                <a:spcPts val="100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200">
                <a:solidFill>
                  <a:schemeClr val="dk2"/>
                </a:solidFill>
                <a:latin typeface="Montserrat Light"/>
                <a:ea typeface="Montserrat Light"/>
                <a:cs typeface="Montserrat Light"/>
                <a:sym typeface="Montserrat Light"/>
              </a:defRPr>
            </a:lvl1pPr>
            <a:lvl2pPr lvl="1" algn="r">
              <a:buNone/>
              <a:defRPr sz="1200">
                <a:solidFill>
                  <a:schemeClr val="dk2"/>
                </a:solidFill>
                <a:latin typeface="Montserrat Light"/>
                <a:ea typeface="Montserrat Light"/>
                <a:cs typeface="Montserrat Light"/>
                <a:sym typeface="Montserrat Light"/>
              </a:defRPr>
            </a:lvl2pPr>
            <a:lvl3pPr lvl="2" algn="r">
              <a:buNone/>
              <a:defRPr sz="1200">
                <a:solidFill>
                  <a:schemeClr val="dk2"/>
                </a:solidFill>
                <a:latin typeface="Montserrat Light"/>
                <a:ea typeface="Montserrat Light"/>
                <a:cs typeface="Montserrat Light"/>
                <a:sym typeface="Montserrat Light"/>
              </a:defRPr>
            </a:lvl3pPr>
            <a:lvl4pPr lvl="3" algn="r">
              <a:buNone/>
              <a:defRPr sz="1200">
                <a:solidFill>
                  <a:schemeClr val="dk2"/>
                </a:solidFill>
                <a:latin typeface="Montserrat Light"/>
                <a:ea typeface="Montserrat Light"/>
                <a:cs typeface="Montserrat Light"/>
                <a:sym typeface="Montserrat Light"/>
              </a:defRPr>
            </a:lvl4pPr>
            <a:lvl5pPr lvl="4" algn="r">
              <a:buNone/>
              <a:defRPr sz="1200">
                <a:solidFill>
                  <a:schemeClr val="dk2"/>
                </a:solidFill>
                <a:latin typeface="Montserrat Light"/>
                <a:ea typeface="Montserrat Light"/>
                <a:cs typeface="Montserrat Light"/>
                <a:sym typeface="Montserrat Light"/>
              </a:defRPr>
            </a:lvl5pPr>
            <a:lvl6pPr lvl="5" algn="r">
              <a:buNone/>
              <a:defRPr sz="1200">
                <a:solidFill>
                  <a:schemeClr val="dk2"/>
                </a:solidFill>
                <a:latin typeface="Montserrat Light"/>
                <a:ea typeface="Montserrat Light"/>
                <a:cs typeface="Montserrat Light"/>
                <a:sym typeface="Montserrat Light"/>
              </a:defRPr>
            </a:lvl6pPr>
            <a:lvl7pPr lvl="6" algn="r">
              <a:buNone/>
              <a:defRPr sz="1200">
                <a:solidFill>
                  <a:schemeClr val="dk2"/>
                </a:solidFill>
                <a:latin typeface="Montserrat Light"/>
                <a:ea typeface="Montserrat Light"/>
                <a:cs typeface="Montserrat Light"/>
                <a:sym typeface="Montserrat Light"/>
              </a:defRPr>
            </a:lvl7pPr>
            <a:lvl8pPr lvl="7" algn="r">
              <a:buNone/>
              <a:defRPr sz="1200">
                <a:solidFill>
                  <a:schemeClr val="dk2"/>
                </a:solidFill>
                <a:latin typeface="Montserrat Light"/>
                <a:ea typeface="Montserrat Light"/>
                <a:cs typeface="Montserrat Light"/>
                <a:sym typeface="Montserrat Light"/>
              </a:defRPr>
            </a:lvl8pPr>
            <a:lvl9pPr lvl="8" algn="r">
              <a:buNone/>
              <a:defRPr sz="1200">
                <a:solidFill>
                  <a:schemeClr val="dk2"/>
                </a:solidFill>
                <a:latin typeface="Montserrat Light"/>
                <a:ea typeface="Montserrat Light"/>
                <a:cs typeface="Montserrat Light"/>
                <a:sym typeface="Montserrat Light"/>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7" r:id="rId8"/>
    <p:sldLayoutId id="2147483658"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1097948" y="1229924"/>
            <a:ext cx="6948104" cy="340882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s-ES" dirty="0">
                <a:solidFill>
                  <a:schemeClr val="tx2">
                    <a:lumMod val="10000"/>
                  </a:schemeClr>
                </a:solidFill>
              </a:rPr>
              <a:t>Evaluación Procesual</a:t>
            </a:r>
            <a:br>
              <a:rPr lang="es-ES" dirty="0">
                <a:solidFill>
                  <a:schemeClr val="tx2">
                    <a:lumMod val="10000"/>
                  </a:schemeClr>
                </a:solidFill>
              </a:rPr>
            </a:br>
            <a:r>
              <a:rPr lang="es-ES" dirty="0">
                <a:solidFill>
                  <a:schemeClr val="tx2">
                    <a:lumMod val="10000"/>
                  </a:schemeClr>
                </a:solidFill>
              </a:rPr>
              <a:t>Hito 2</a:t>
            </a:r>
            <a:br>
              <a:rPr lang="es-ES" dirty="0">
                <a:solidFill>
                  <a:schemeClr val="tx2">
                    <a:lumMod val="10000"/>
                  </a:schemeClr>
                </a:solidFill>
              </a:rPr>
            </a:br>
            <a:br>
              <a:rPr lang="es-ES" dirty="0">
                <a:solidFill>
                  <a:schemeClr val="tx2">
                    <a:lumMod val="10000"/>
                  </a:schemeClr>
                </a:solidFill>
              </a:rPr>
            </a:br>
            <a:r>
              <a:rPr lang="es-ES" sz="1600" dirty="0">
                <a:solidFill>
                  <a:schemeClr val="tx2">
                    <a:lumMod val="10000"/>
                  </a:schemeClr>
                </a:solidFill>
              </a:rPr>
              <a:t>BASE DE DATOS II</a:t>
            </a:r>
            <a:br>
              <a:rPr lang="es-ES" sz="1600" dirty="0">
                <a:solidFill>
                  <a:schemeClr val="tx2">
                    <a:lumMod val="10000"/>
                  </a:schemeClr>
                </a:solidFill>
              </a:rPr>
            </a:br>
            <a:br>
              <a:rPr lang="es-ES" sz="1600" dirty="0">
                <a:solidFill>
                  <a:schemeClr val="tx2">
                    <a:lumMod val="10000"/>
                  </a:schemeClr>
                </a:solidFill>
              </a:rPr>
            </a:br>
            <a:r>
              <a:rPr lang="es-ES" sz="1600" dirty="0">
                <a:solidFill>
                  <a:schemeClr val="tx2">
                    <a:lumMod val="10000"/>
                  </a:schemeClr>
                </a:solidFill>
              </a:rPr>
              <a:t>Luis Alvarez Medina</a:t>
            </a:r>
            <a:br>
              <a:rPr lang="es-ES" dirty="0">
                <a:solidFill>
                  <a:schemeClr val="tx2">
                    <a:lumMod val="10000"/>
                  </a:schemeClr>
                </a:solidFill>
              </a:rPr>
            </a:br>
            <a:endParaRPr dirty="0">
              <a:solidFill>
                <a:schemeClr val="tx2">
                  <a:lumMod val="1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8790B9"/>
            </a:gs>
            <a:gs pos="100000">
              <a:srgbClr val="D4ECFF"/>
            </a:gs>
          </a:gsLst>
          <a:lin ang="5400012" scaled="0"/>
        </a:gradFill>
        <a:effectLst/>
      </p:bgPr>
    </p:bg>
    <p:spTree>
      <p:nvGrpSpPr>
        <p:cNvPr id="1" name="Shape 308"/>
        <p:cNvGrpSpPr/>
        <p:nvPr/>
      </p:nvGrpSpPr>
      <p:grpSpPr>
        <a:xfrm>
          <a:off x="0" y="0"/>
          <a:ext cx="0" cy="0"/>
          <a:chOff x="0" y="0"/>
          <a:chExt cx="0" cy="0"/>
        </a:xfrm>
      </p:grpSpPr>
      <p:sp>
        <p:nvSpPr>
          <p:cNvPr id="309" name="Google Shape;309;p36"/>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p>
            <a:pPr lvl="0"/>
            <a:r>
              <a:rPr lang="es-ES" sz="1800" dirty="0">
                <a:solidFill>
                  <a:schemeClr val="tx2">
                    <a:lumMod val="10000"/>
                  </a:schemeClr>
                </a:solidFill>
              </a:rPr>
              <a:t>10.¿Cómo crear, modificar y cómo eliminar una función?</a:t>
            </a:r>
            <a:endParaRPr sz="1800" dirty="0">
              <a:solidFill>
                <a:schemeClr val="tx2">
                  <a:lumMod val="10000"/>
                </a:schemeClr>
              </a:solidFill>
            </a:endParaRPr>
          </a:p>
        </p:txBody>
      </p:sp>
      <p:sp>
        <p:nvSpPr>
          <p:cNvPr id="310" name="Google Shape;310;p36"/>
          <p:cNvSpPr txBox="1">
            <a:spLocks noGrp="1"/>
          </p:cNvSpPr>
          <p:nvPr>
            <p:ph type="body" idx="1"/>
          </p:nvPr>
        </p:nvSpPr>
        <p:spPr>
          <a:xfrm>
            <a:off x="3844325" y="297180"/>
            <a:ext cx="4842600" cy="4452671"/>
          </a:xfrm>
          <a:prstGeom prst="rect">
            <a:avLst/>
          </a:prstGeom>
        </p:spPr>
        <p:txBody>
          <a:bodyPr spcFirstLastPara="1" wrap="square" lIns="0" tIns="0" rIns="0" bIns="0" anchor="ctr" anchorCtr="0">
            <a:noAutofit/>
          </a:bodyPr>
          <a:lstStyle/>
          <a:p>
            <a:pPr marL="0" lvl="0" indent="0" rtl="0">
              <a:spcBef>
                <a:spcPts val="600"/>
              </a:spcBef>
              <a:spcAft>
                <a:spcPts val="0"/>
              </a:spcAft>
              <a:buNone/>
            </a:pPr>
            <a:r>
              <a:rPr lang="es-ES" sz="1400" dirty="0">
                <a:solidFill>
                  <a:srgbClr val="000000"/>
                </a:solidFill>
              </a:rPr>
              <a:t>para crear una función se debe utilizar el siguiente</a:t>
            </a:r>
          </a:p>
          <a:p>
            <a:pPr marL="0" lvl="0" indent="0" rtl="0">
              <a:spcBef>
                <a:spcPts val="600"/>
              </a:spcBef>
              <a:spcAft>
                <a:spcPts val="0"/>
              </a:spcAft>
              <a:buNone/>
            </a:pPr>
            <a:endParaRPr lang="es-ES" sz="1400" dirty="0">
              <a:solidFill>
                <a:srgbClr val="000000"/>
              </a:solidFill>
            </a:endParaRPr>
          </a:p>
          <a:p>
            <a:pPr marL="0" lvl="0" indent="0" rtl="0">
              <a:spcBef>
                <a:spcPts val="600"/>
              </a:spcBef>
              <a:spcAft>
                <a:spcPts val="0"/>
              </a:spcAft>
              <a:buNone/>
            </a:pPr>
            <a:endParaRPr lang="es-ES" sz="1400" dirty="0">
              <a:solidFill>
                <a:srgbClr val="000000"/>
              </a:solidFill>
            </a:endParaRPr>
          </a:p>
          <a:p>
            <a:pPr marL="0" lvl="0" indent="0" rtl="0">
              <a:spcBef>
                <a:spcPts val="600"/>
              </a:spcBef>
              <a:spcAft>
                <a:spcPts val="0"/>
              </a:spcAft>
              <a:buNone/>
            </a:pPr>
            <a:endParaRPr lang="es-ES" sz="1400" dirty="0">
              <a:solidFill>
                <a:srgbClr val="000000"/>
              </a:solidFill>
            </a:endParaRPr>
          </a:p>
          <a:p>
            <a:pPr marL="0" lvl="0" indent="0" rtl="0">
              <a:spcBef>
                <a:spcPts val="600"/>
              </a:spcBef>
              <a:spcAft>
                <a:spcPts val="0"/>
              </a:spcAft>
              <a:buNone/>
            </a:pPr>
            <a:endParaRPr lang="es-ES" sz="1400" dirty="0">
              <a:solidFill>
                <a:srgbClr val="000000"/>
              </a:solidFill>
            </a:endParaRPr>
          </a:p>
          <a:p>
            <a:pPr marL="0" lvl="0" indent="0" rtl="0">
              <a:spcBef>
                <a:spcPts val="600"/>
              </a:spcBef>
              <a:spcAft>
                <a:spcPts val="0"/>
              </a:spcAft>
              <a:buNone/>
            </a:pPr>
            <a:endParaRPr lang="es-ES" sz="1400" dirty="0">
              <a:solidFill>
                <a:srgbClr val="000000"/>
              </a:solidFill>
            </a:endParaRPr>
          </a:p>
          <a:p>
            <a:pPr marL="0" lvl="0" indent="0" rtl="0">
              <a:spcBef>
                <a:spcPts val="600"/>
              </a:spcBef>
              <a:spcAft>
                <a:spcPts val="0"/>
              </a:spcAft>
              <a:buNone/>
            </a:pPr>
            <a:r>
              <a:rPr lang="es-ES" sz="1400" dirty="0">
                <a:solidFill>
                  <a:srgbClr val="000000"/>
                </a:solidFill>
              </a:rPr>
              <a:t>Para modificar una función  </a:t>
            </a:r>
          </a:p>
          <a:p>
            <a:pPr marL="0" lvl="0" indent="0" rtl="0">
              <a:spcBef>
                <a:spcPts val="600"/>
              </a:spcBef>
              <a:spcAft>
                <a:spcPts val="0"/>
              </a:spcAft>
              <a:buNone/>
            </a:pPr>
            <a:endParaRPr lang="es-ES" sz="1400" dirty="0">
              <a:solidFill>
                <a:srgbClr val="000000"/>
              </a:solidFill>
            </a:endParaRPr>
          </a:p>
          <a:p>
            <a:pPr marL="0" lvl="0" indent="0" rtl="0">
              <a:spcBef>
                <a:spcPts val="600"/>
              </a:spcBef>
              <a:spcAft>
                <a:spcPts val="0"/>
              </a:spcAft>
              <a:buNone/>
            </a:pPr>
            <a:endParaRPr lang="es-ES" sz="1400" dirty="0">
              <a:solidFill>
                <a:srgbClr val="000000"/>
              </a:solidFill>
            </a:endParaRPr>
          </a:p>
          <a:p>
            <a:pPr marL="0" lvl="0" indent="0" rtl="0">
              <a:spcBef>
                <a:spcPts val="600"/>
              </a:spcBef>
              <a:spcAft>
                <a:spcPts val="0"/>
              </a:spcAft>
              <a:buNone/>
            </a:pPr>
            <a:endParaRPr lang="es-ES" sz="1400" dirty="0">
              <a:solidFill>
                <a:srgbClr val="000000"/>
              </a:solidFill>
            </a:endParaRPr>
          </a:p>
          <a:p>
            <a:pPr marL="0" lvl="0" indent="0" rtl="0">
              <a:spcBef>
                <a:spcPts val="600"/>
              </a:spcBef>
              <a:spcAft>
                <a:spcPts val="0"/>
              </a:spcAft>
              <a:buNone/>
            </a:pPr>
            <a:endParaRPr lang="es-ES" sz="1400" dirty="0">
              <a:solidFill>
                <a:srgbClr val="000000"/>
              </a:solidFill>
            </a:endParaRPr>
          </a:p>
          <a:p>
            <a:pPr marL="0" lvl="0" indent="0" rtl="0">
              <a:spcBef>
                <a:spcPts val="600"/>
              </a:spcBef>
              <a:spcAft>
                <a:spcPts val="0"/>
              </a:spcAft>
              <a:buNone/>
            </a:pPr>
            <a:endParaRPr lang="es-ES" sz="1400" dirty="0">
              <a:solidFill>
                <a:srgbClr val="000000"/>
              </a:solidFill>
            </a:endParaRPr>
          </a:p>
          <a:p>
            <a:pPr marL="0" lvl="0" indent="0" rtl="0">
              <a:spcBef>
                <a:spcPts val="600"/>
              </a:spcBef>
              <a:spcAft>
                <a:spcPts val="0"/>
              </a:spcAft>
              <a:buNone/>
            </a:pPr>
            <a:r>
              <a:rPr lang="es-ES" sz="1400" dirty="0">
                <a:solidFill>
                  <a:srgbClr val="000000"/>
                </a:solidFill>
              </a:rPr>
              <a:t>Para Eliminar una función</a:t>
            </a:r>
          </a:p>
          <a:p>
            <a:pPr marL="0" lvl="0" indent="0" rtl="0">
              <a:spcBef>
                <a:spcPts val="600"/>
              </a:spcBef>
              <a:spcAft>
                <a:spcPts val="0"/>
              </a:spcAft>
              <a:buNone/>
            </a:pPr>
            <a:endParaRPr lang="es-ES" sz="1400" dirty="0">
              <a:solidFill>
                <a:srgbClr val="000000"/>
              </a:solidFill>
            </a:endParaRPr>
          </a:p>
          <a:p>
            <a:pPr marL="0" lvl="0" indent="0" algn="l" rtl="0">
              <a:spcBef>
                <a:spcPts val="600"/>
              </a:spcBef>
              <a:spcAft>
                <a:spcPts val="0"/>
              </a:spcAft>
              <a:buNone/>
            </a:pPr>
            <a:endParaRPr sz="1400" dirty="0">
              <a:solidFill>
                <a:srgbClr val="000000"/>
              </a:solidFill>
            </a:endParaRPr>
          </a:p>
        </p:txBody>
      </p:sp>
      <p:sp>
        <p:nvSpPr>
          <p:cNvPr id="311" name="Google Shape;311;p3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b="1" dirty="0">
                <a:solidFill>
                  <a:schemeClr val="tx2">
                    <a:lumMod val="10000"/>
                  </a:schemeClr>
                </a:solidFill>
              </a:rPr>
              <a:t>9</a:t>
            </a:r>
            <a:endParaRPr b="1" dirty="0">
              <a:solidFill>
                <a:schemeClr val="tx2">
                  <a:lumMod val="10000"/>
                </a:schemeClr>
              </a:solidFill>
            </a:endParaRPr>
          </a:p>
        </p:txBody>
      </p:sp>
      <p:pic>
        <p:nvPicPr>
          <p:cNvPr id="5" name="Imagen 4">
            <a:extLst>
              <a:ext uri="{FF2B5EF4-FFF2-40B4-BE49-F238E27FC236}">
                <a16:creationId xmlns:a16="http://schemas.microsoft.com/office/drawing/2014/main" id="{EAB0E1EC-B1AF-42A8-B58F-C71ED1A0D6C0}"/>
              </a:ext>
            </a:extLst>
          </p:cNvPr>
          <p:cNvPicPr>
            <a:picLocks noChangeAspect="1"/>
          </p:cNvPicPr>
          <p:nvPr/>
        </p:nvPicPr>
        <p:blipFill>
          <a:blip r:embed="rId3"/>
          <a:stretch>
            <a:fillRect/>
          </a:stretch>
        </p:blipFill>
        <p:spPr>
          <a:xfrm>
            <a:off x="5326764" y="4290850"/>
            <a:ext cx="2273835" cy="382449"/>
          </a:xfrm>
          <a:prstGeom prst="rect">
            <a:avLst/>
          </a:prstGeom>
        </p:spPr>
      </p:pic>
      <p:pic>
        <p:nvPicPr>
          <p:cNvPr id="6" name="Imagen 5">
            <a:extLst>
              <a:ext uri="{FF2B5EF4-FFF2-40B4-BE49-F238E27FC236}">
                <a16:creationId xmlns:a16="http://schemas.microsoft.com/office/drawing/2014/main" id="{E07ACEFB-72DC-4E78-8E99-F79BBD93F9D0}"/>
              </a:ext>
            </a:extLst>
          </p:cNvPr>
          <p:cNvPicPr>
            <a:picLocks noChangeAspect="1"/>
          </p:cNvPicPr>
          <p:nvPr/>
        </p:nvPicPr>
        <p:blipFill>
          <a:blip r:embed="rId4"/>
          <a:stretch>
            <a:fillRect/>
          </a:stretch>
        </p:blipFill>
        <p:spPr>
          <a:xfrm>
            <a:off x="5201950" y="2399333"/>
            <a:ext cx="2523462" cy="1497917"/>
          </a:xfrm>
          <a:prstGeom prst="rect">
            <a:avLst/>
          </a:prstGeom>
        </p:spPr>
      </p:pic>
      <p:pic>
        <p:nvPicPr>
          <p:cNvPr id="7" name="Imagen 6">
            <a:extLst>
              <a:ext uri="{FF2B5EF4-FFF2-40B4-BE49-F238E27FC236}">
                <a16:creationId xmlns:a16="http://schemas.microsoft.com/office/drawing/2014/main" id="{A758D916-C005-4674-BFF4-702BFAAB662F}"/>
              </a:ext>
            </a:extLst>
          </p:cNvPr>
          <p:cNvPicPr>
            <a:picLocks noChangeAspect="1"/>
          </p:cNvPicPr>
          <p:nvPr/>
        </p:nvPicPr>
        <p:blipFill>
          <a:blip r:embed="rId5"/>
          <a:stretch>
            <a:fillRect/>
          </a:stretch>
        </p:blipFill>
        <p:spPr>
          <a:xfrm>
            <a:off x="5142428" y="567325"/>
            <a:ext cx="2642505" cy="143840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4050E5"/>
            </a:gs>
            <a:gs pos="100000">
              <a:srgbClr val="C833FF"/>
            </a:gs>
          </a:gsLst>
          <a:lin ang="5400700" scaled="0"/>
        </a:gradFill>
        <a:effectLst/>
      </p:bgPr>
    </p:bg>
    <p:spTree>
      <p:nvGrpSpPr>
        <p:cNvPr id="1" name="Shape 196"/>
        <p:cNvGrpSpPr/>
        <p:nvPr/>
      </p:nvGrpSpPr>
      <p:grpSpPr>
        <a:xfrm>
          <a:off x="0" y="0"/>
          <a:ext cx="0" cy="0"/>
          <a:chOff x="0" y="0"/>
          <a:chExt cx="0" cy="0"/>
        </a:xfrm>
      </p:grpSpPr>
      <p:sp>
        <p:nvSpPr>
          <p:cNvPr id="197" name="Google Shape;197;p28"/>
          <p:cNvSpPr txBox="1">
            <a:spLocks noGrp="1"/>
          </p:cNvSpPr>
          <p:nvPr>
            <p:ph type="ctrTitle" idx="4294967295"/>
          </p:nvPr>
        </p:nvSpPr>
        <p:spPr>
          <a:xfrm>
            <a:off x="685800" y="1128060"/>
            <a:ext cx="7772400" cy="265146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s-ES" sz="6600" dirty="0">
                <a:solidFill>
                  <a:schemeClr val="tx2">
                    <a:lumMod val="10000"/>
                  </a:schemeClr>
                </a:solidFill>
              </a:rPr>
              <a:t>PARTE PRACTICA</a:t>
            </a:r>
            <a:endParaRPr sz="6600" dirty="0">
              <a:solidFill>
                <a:schemeClr val="tx2">
                  <a:lumMod val="10000"/>
                </a:schemeClr>
              </a:solidFill>
            </a:endParaRPr>
          </a:p>
        </p:txBody>
      </p:sp>
      <p:sp>
        <p:nvSpPr>
          <p:cNvPr id="203" name="Google Shape;203;p2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b="1" dirty="0">
                <a:solidFill>
                  <a:schemeClr val="tx2">
                    <a:lumMod val="10000"/>
                  </a:schemeClr>
                </a:solidFill>
              </a:rPr>
              <a:t>10</a:t>
            </a:r>
            <a:endParaRPr b="1" dirty="0">
              <a:solidFill>
                <a:schemeClr val="tx2">
                  <a:lumMod val="10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FF8700"/>
            </a:gs>
            <a:gs pos="100000">
              <a:srgbClr val="FFD900"/>
            </a:gs>
          </a:gsLst>
          <a:lin ang="5400700" scaled="0"/>
        </a:gradFill>
        <a:effectLst/>
      </p:bgPr>
    </p:bg>
    <p:spTree>
      <p:nvGrpSpPr>
        <p:cNvPr id="1" name="Shape 207"/>
        <p:cNvGrpSpPr/>
        <p:nvPr/>
      </p:nvGrpSpPr>
      <p:grpSpPr>
        <a:xfrm>
          <a:off x="0" y="0"/>
          <a:ext cx="0" cy="0"/>
          <a:chOff x="0" y="0"/>
          <a:chExt cx="0" cy="0"/>
        </a:xfrm>
      </p:grpSpPr>
      <p:sp>
        <p:nvSpPr>
          <p:cNvPr id="208" name="Google Shape;208;p29"/>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p>
            <a:pPr lvl="0"/>
            <a:r>
              <a:rPr lang="es-ES" sz="1400" dirty="0">
                <a:solidFill>
                  <a:schemeClr val="tx2">
                    <a:lumMod val="10000"/>
                  </a:schemeClr>
                </a:solidFill>
              </a:rPr>
              <a:t>11. Crear las tablas y 2 registros para cada tabla para el siguiente modelo ER</a:t>
            </a:r>
            <a:endParaRPr sz="1400" dirty="0">
              <a:solidFill>
                <a:schemeClr val="tx2">
                  <a:lumMod val="10000"/>
                </a:schemeClr>
              </a:solidFill>
            </a:endParaRPr>
          </a:p>
        </p:txBody>
      </p:sp>
      <p:sp>
        <p:nvSpPr>
          <p:cNvPr id="209" name="Google Shape;209;p2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b="1" dirty="0">
                <a:solidFill>
                  <a:schemeClr val="tx2">
                    <a:lumMod val="10000"/>
                  </a:schemeClr>
                </a:solidFill>
              </a:rPr>
              <a:t>11</a:t>
            </a:r>
            <a:endParaRPr b="1" dirty="0">
              <a:solidFill>
                <a:schemeClr val="tx2">
                  <a:lumMod val="10000"/>
                </a:schemeClr>
              </a:solidFill>
            </a:endParaRPr>
          </a:p>
        </p:txBody>
      </p:sp>
      <p:pic>
        <p:nvPicPr>
          <p:cNvPr id="3" name="Imagen 2">
            <a:extLst>
              <a:ext uri="{FF2B5EF4-FFF2-40B4-BE49-F238E27FC236}">
                <a16:creationId xmlns:a16="http://schemas.microsoft.com/office/drawing/2014/main" id="{96CCB961-FBF0-47A0-9C19-B56D97B6B56E}"/>
              </a:ext>
            </a:extLst>
          </p:cNvPr>
          <p:cNvPicPr>
            <a:picLocks noChangeAspect="1"/>
          </p:cNvPicPr>
          <p:nvPr/>
        </p:nvPicPr>
        <p:blipFill>
          <a:blip r:embed="rId3"/>
          <a:stretch>
            <a:fillRect/>
          </a:stretch>
        </p:blipFill>
        <p:spPr>
          <a:xfrm>
            <a:off x="6092628" y="320051"/>
            <a:ext cx="2727522" cy="2356464"/>
          </a:xfrm>
          <a:prstGeom prst="rect">
            <a:avLst/>
          </a:prstGeom>
        </p:spPr>
      </p:pic>
      <p:sp>
        <p:nvSpPr>
          <p:cNvPr id="4" name="Rectangle 1">
            <a:extLst>
              <a:ext uri="{FF2B5EF4-FFF2-40B4-BE49-F238E27FC236}">
                <a16:creationId xmlns:a16="http://schemas.microsoft.com/office/drawing/2014/main" id="{D83BC7BC-D3E1-49A4-B0B1-58C723E9CBA7}"/>
              </a:ext>
            </a:extLst>
          </p:cNvPr>
          <p:cNvSpPr>
            <a:spLocks noChangeArrowheads="1"/>
          </p:cNvSpPr>
          <p:nvPr/>
        </p:nvSpPr>
        <p:spPr bwMode="auto">
          <a:xfrm>
            <a:off x="3058589" y="320051"/>
            <a:ext cx="2872312" cy="181588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800" b="0" i="0" u="none" strike="noStrike" cap="none" normalizeH="0" baseline="0" dirty="0">
                <a:ln>
                  <a:noFill/>
                </a:ln>
                <a:solidFill>
                  <a:srgbClr val="CC7832"/>
                </a:solidFill>
                <a:effectLst/>
                <a:latin typeface="Arial Unicode MS"/>
              </a:rPr>
              <a:t>create </a:t>
            </a:r>
            <a:r>
              <a:rPr kumimoji="0" lang="es-ES" altLang="es-ES" sz="800" b="0" i="0" u="none" strike="noStrike" cap="none" normalizeH="0" baseline="0" dirty="0" err="1">
                <a:ln>
                  <a:noFill/>
                </a:ln>
                <a:solidFill>
                  <a:srgbClr val="CC7832"/>
                </a:solidFill>
                <a:effectLst/>
                <a:latin typeface="Arial Unicode MS"/>
              </a:rPr>
              <a:t>database</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POLLOS_COPA</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use </a:t>
            </a:r>
            <a:r>
              <a:rPr kumimoji="0" lang="es-ES" altLang="es-ES" sz="800" b="0" i="0" u="none" strike="noStrike" cap="none" normalizeH="0" baseline="0" dirty="0">
                <a:ln>
                  <a:noFill/>
                </a:ln>
                <a:solidFill>
                  <a:srgbClr val="A9B7C6"/>
                </a:solidFill>
                <a:effectLst/>
                <a:latin typeface="Arial Unicode MS"/>
              </a:rPr>
              <a:t>POLLOS_COPA</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br>
              <a:rPr kumimoji="0" lang="es-ES" altLang="es-ES" sz="800" b="0" i="0" u="none" strike="noStrike" cap="none" normalizeH="0" baseline="0" dirty="0">
                <a:ln>
                  <a:noFill/>
                </a:ln>
                <a:solidFill>
                  <a:srgbClr val="CC7832"/>
                </a:solidFill>
                <a:effectLst/>
                <a:latin typeface="Arial Unicode MS"/>
              </a:rPr>
            </a:b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create table </a:t>
            </a:r>
            <a:r>
              <a:rPr kumimoji="0" lang="es-ES" altLang="es-ES" sz="800" b="0" i="0" u="none" strike="noStrike" cap="none" normalizeH="0" baseline="0" dirty="0">
                <a:ln>
                  <a:noFill/>
                </a:ln>
                <a:solidFill>
                  <a:srgbClr val="A9B7C6"/>
                </a:solidFill>
                <a:effectLst/>
                <a:latin typeface="Arial Unicode MS"/>
              </a:rPr>
              <a:t>cliente(</a:t>
            </a:r>
            <a:br>
              <a:rPr kumimoji="0" lang="es-ES" altLang="es-ES" sz="800" b="0" i="0" u="none" strike="noStrike" cap="none" normalizeH="0" baseline="0" dirty="0">
                <a:ln>
                  <a:noFill/>
                </a:ln>
                <a:solidFill>
                  <a:srgbClr val="A9B7C6"/>
                </a:solidFill>
                <a:effectLst/>
                <a:latin typeface="Arial Unicode MS"/>
              </a:rPr>
            </a:b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9876AA"/>
                </a:solidFill>
                <a:effectLst/>
                <a:latin typeface="Arial Unicode MS"/>
              </a:rPr>
              <a:t>id_cliente</a:t>
            </a:r>
            <a:r>
              <a:rPr kumimoji="0" lang="es-ES" altLang="es-ES" sz="800" b="0" i="0" u="none" strike="noStrike" cap="none" normalizeH="0" baseline="0" dirty="0">
                <a:ln>
                  <a:noFill/>
                </a:ln>
                <a:solidFill>
                  <a:srgbClr val="9876AA"/>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integer</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auto_increment</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primary</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key</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not</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null</a:t>
            </a:r>
            <a:r>
              <a:rPr kumimoji="0" lang="es-ES" altLang="es-ES" sz="800" b="0" i="0" u="none" strike="noStrike" cap="none" normalizeH="0" baseline="0" dirty="0">
                <a:ln>
                  <a:noFill/>
                </a:ln>
                <a:solidFill>
                  <a:srgbClr val="CC7832"/>
                </a:solidFill>
                <a:effectLst/>
                <a:latin typeface="Arial Unicode MS"/>
              </a:rPr>
              <a:t> ,</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9876AA"/>
                </a:solidFill>
                <a:effectLst/>
                <a:latin typeface="Arial Unicode MS"/>
              </a:rPr>
              <a:t>fullname</a:t>
            </a:r>
            <a:r>
              <a:rPr kumimoji="0" lang="es-ES" altLang="es-ES" sz="800" b="0" i="0" u="none" strike="noStrike" cap="none" normalizeH="0" baseline="0" dirty="0">
                <a:ln>
                  <a:noFill/>
                </a:ln>
                <a:solidFill>
                  <a:srgbClr val="9876AA"/>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varchar</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50</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not</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null</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9876AA"/>
                </a:solidFill>
                <a:effectLst/>
                <a:latin typeface="Arial Unicode MS"/>
              </a:rPr>
              <a:t>lastname</a:t>
            </a:r>
            <a:r>
              <a:rPr kumimoji="0" lang="es-ES" altLang="es-ES" sz="800" b="0" i="0" u="none" strike="noStrike" cap="none" normalizeH="0" baseline="0" dirty="0">
                <a:ln>
                  <a:noFill/>
                </a:ln>
                <a:solidFill>
                  <a:srgbClr val="9876AA"/>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varchar</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50</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not</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null</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9876AA"/>
                </a:solidFill>
                <a:effectLst/>
                <a:latin typeface="Arial Unicode MS"/>
              </a:rPr>
              <a:t>edad </a:t>
            </a:r>
            <a:r>
              <a:rPr kumimoji="0" lang="es-ES" altLang="es-ES" sz="800" b="0" i="0" u="none" strike="noStrike" cap="none" normalizeH="0" baseline="0" dirty="0" err="1">
                <a:ln>
                  <a:noFill/>
                </a:ln>
                <a:solidFill>
                  <a:srgbClr val="CC7832"/>
                </a:solidFill>
                <a:effectLst/>
                <a:latin typeface="Arial Unicode MS"/>
              </a:rPr>
              <a:t>integer</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not</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null</a:t>
            </a:r>
            <a:r>
              <a:rPr kumimoji="0" lang="es-ES" altLang="es-ES" sz="800" b="0" i="0" u="none" strike="noStrike" cap="none" normalizeH="0" baseline="0" dirty="0">
                <a:ln>
                  <a:noFill/>
                </a:ln>
                <a:solidFill>
                  <a:srgbClr val="CC7832"/>
                </a:solidFill>
                <a:effectLst/>
                <a:latin typeface="Arial Unicode MS"/>
              </a:rPr>
              <a:t> ,</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9876AA"/>
                </a:solidFill>
                <a:effectLst/>
                <a:latin typeface="Arial Unicode MS"/>
              </a:rPr>
              <a:t>domicilio </a:t>
            </a:r>
            <a:r>
              <a:rPr kumimoji="0" lang="es-ES" altLang="es-ES" sz="800" b="0" i="0" u="none" strike="noStrike" cap="none" normalizeH="0" baseline="0" dirty="0" err="1">
                <a:ln>
                  <a:noFill/>
                </a:ln>
                <a:solidFill>
                  <a:srgbClr val="CC7832"/>
                </a:solidFill>
                <a:effectLst/>
                <a:latin typeface="Arial Unicode MS"/>
              </a:rPr>
              <a:t>varchar</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100</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not</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null</a:t>
            </a:r>
            <a:br>
              <a:rPr kumimoji="0" lang="es-ES" altLang="es-ES" sz="800" b="0" i="0" u="none" strike="noStrike" cap="none" normalizeH="0" baseline="0" dirty="0">
                <a:ln>
                  <a:noFill/>
                </a:ln>
                <a:solidFill>
                  <a:srgbClr val="CC7832"/>
                </a:solidFill>
                <a:effectLst/>
                <a:latin typeface="Arial Unicode MS"/>
              </a:rPr>
            </a:br>
            <a:br>
              <a:rPr kumimoji="0" lang="es-ES" altLang="es-ES" sz="800" b="0" i="0" u="none" strike="noStrike" cap="none" normalizeH="0" baseline="0" dirty="0">
                <a:ln>
                  <a:noFill/>
                </a:ln>
                <a:solidFill>
                  <a:srgbClr val="CC7832"/>
                </a:solidFill>
                <a:effectLst/>
                <a:latin typeface="Arial Unicode MS"/>
              </a:rPr>
            </a:b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endParaRPr kumimoji="0" lang="es-ES" altLang="es-ES"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18A3EA5B-B8B3-45A6-930A-E9E909CA1066}"/>
              </a:ext>
            </a:extLst>
          </p:cNvPr>
          <p:cNvSpPr>
            <a:spLocks noChangeArrowheads="1"/>
          </p:cNvSpPr>
          <p:nvPr/>
        </p:nvSpPr>
        <p:spPr bwMode="auto">
          <a:xfrm>
            <a:off x="3058589" y="2135933"/>
            <a:ext cx="2872312" cy="107721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800" b="0" i="0" u="none" strike="noStrike" cap="none" normalizeH="0" baseline="0" dirty="0">
                <a:ln>
                  <a:noFill/>
                </a:ln>
                <a:solidFill>
                  <a:srgbClr val="CC7832"/>
                </a:solidFill>
                <a:effectLst/>
                <a:latin typeface="Arial Unicode MS"/>
              </a:rPr>
              <a:t>create table </a:t>
            </a:r>
            <a:r>
              <a:rPr kumimoji="0" lang="es-ES" altLang="es-ES" sz="800" b="0" i="0" u="none" strike="noStrike" cap="none" normalizeH="0" baseline="0" dirty="0">
                <a:ln>
                  <a:noFill/>
                </a:ln>
                <a:solidFill>
                  <a:srgbClr val="A9B7C6"/>
                </a:solidFill>
                <a:effectLst/>
                <a:latin typeface="Arial Unicode MS"/>
              </a:rPr>
              <a:t>pedido(</a:t>
            </a:r>
            <a:br>
              <a:rPr kumimoji="0" lang="es-ES" altLang="es-ES" sz="800" b="0" i="0" u="none" strike="noStrike" cap="none" normalizeH="0" baseline="0" dirty="0">
                <a:ln>
                  <a:noFill/>
                </a:ln>
                <a:solidFill>
                  <a:srgbClr val="A9B7C6"/>
                </a:solidFill>
                <a:effectLst/>
                <a:latin typeface="Arial Unicode MS"/>
              </a:rPr>
            </a:b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err="1">
                <a:ln>
                  <a:noFill/>
                </a:ln>
                <a:solidFill>
                  <a:srgbClr val="9876AA"/>
                </a:solidFill>
                <a:effectLst/>
                <a:latin typeface="Arial Unicode MS"/>
              </a:rPr>
              <a:t>id_pedido</a:t>
            </a:r>
            <a:r>
              <a:rPr kumimoji="0" lang="es-ES" altLang="es-ES" sz="800" b="0" i="0" u="none" strike="noStrike" cap="none" normalizeH="0" baseline="0" dirty="0">
                <a:ln>
                  <a:noFill/>
                </a:ln>
                <a:solidFill>
                  <a:srgbClr val="9876AA"/>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integer</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auto_increment</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primary</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key</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not</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null</a:t>
            </a:r>
            <a:r>
              <a:rPr kumimoji="0" lang="es-ES" altLang="es-ES" sz="800" b="0" i="0" u="none" strike="noStrike" cap="none" normalizeH="0" baseline="0" dirty="0">
                <a:ln>
                  <a:noFill/>
                </a:ln>
                <a:solidFill>
                  <a:srgbClr val="CC7832"/>
                </a:solidFill>
                <a:effectLst/>
                <a:latin typeface="Arial Unicode MS"/>
              </a:rPr>
              <a:t> ,</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9876AA"/>
                </a:solidFill>
                <a:effectLst/>
                <a:latin typeface="Arial Unicode MS"/>
              </a:rPr>
              <a:t>articulo </a:t>
            </a:r>
            <a:r>
              <a:rPr kumimoji="0" lang="es-ES" altLang="es-ES" sz="800" b="0" i="0" u="none" strike="noStrike" cap="none" normalizeH="0" baseline="0" dirty="0" err="1">
                <a:ln>
                  <a:noFill/>
                </a:ln>
                <a:solidFill>
                  <a:srgbClr val="CC7832"/>
                </a:solidFill>
                <a:effectLst/>
                <a:latin typeface="Arial Unicode MS"/>
              </a:rPr>
              <a:t>varchar</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50</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not</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null</a:t>
            </a:r>
            <a:r>
              <a:rPr kumimoji="0" lang="es-ES" altLang="es-ES" sz="800" b="0" i="0" u="none" strike="noStrike" cap="none" normalizeH="0" baseline="0" dirty="0">
                <a:ln>
                  <a:noFill/>
                </a:ln>
                <a:solidFill>
                  <a:srgbClr val="CC7832"/>
                </a:solidFill>
                <a:effectLst/>
                <a:latin typeface="Arial Unicode MS"/>
              </a:rPr>
              <a:t> ,</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9876AA"/>
                </a:solidFill>
                <a:effectLst/>
                <a:latin typeface="Arial Unicode MS"/>
              </a:rPr>
              <a:t>costo </a:t>
            </a:r>
            <a:r>
              <a:rPr kumimoji="0" lang="es-ES" altLang="es-ES" sz="800" b="0" i="0" u="none" strike="noStrike" cap="none" normalizeH="0" baseline="0" dirty="0" err="1">
                <a:ln>
                  <a:noFill/>
                </a:ln>
                <a:solidFill>
                  <a:srgbClr val="CC7832"/>
                </a:solidFill>
                <a:effectLst/>
                <a:latin typeface="Arial Unicode MS"/>
              </a:rPr>
              <a:t>integer</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not</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null</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9876AA"/>
                </a:solidFill>
                <a:effectLst/>
                <a:latin typeface="Arial Unicode MS"/>
              </a:rPr>
              <a:t>fecha </a:t>
            </a:r>
            <a:r>
              <a:rPr kumimoji="0" lang="es-ES" altLang="es-ES" sz="800" b="0" i="0" u="none" strike="noStrike" cap="none" normalizeH="0" baseline="0" dirty="0" err="1">
                <a:ln>
                  <a:noFill/>
                </a:ln>
                <a:solidFill>
                  <a:srgbClr val="CC7832"/>
                </a:solidFill>
                <a:effectLst/>
                <a:latin typeface="Arial Unicode MS"/>
              </a:rPr>
              <a:t>datetime</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not</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null</a:t>
            </a:r>
            <a:br>
              <a:rPr kumimoji="0" lang="es-ES" altLang="es-ES" sz="800" b="0" i="0" u="none" strike="noStrike" cap="none" normalizeH="0" baseline="0" dirty="0">
                <a:ln>
                  <a:noFill/>
                </a:ln>
                <a:solidFill>
                  <a:srgbClr val="CC7832"/>
                </a:solidFill>
                <a:effectLst/>
                <a:latin typeface="Arial Unicode MS"/>
              </a:rPr>
            </a:b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endParaRPr kumimoji="0" lang="es-ES" altLang="es-ES"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830B2064-E3D6-49D9-97EB-A2801EB8ADE6}"/>
              </a:ext>
            </a:extLst>
          </p:cNvPr>
          <p:cNvSpPr>
            <a:spLocks noChangeArrowheads="1"/>
          </p:cNvSpPr>
          <p:nvPr/>
        </p:nvSpPr>
        <p:spPr bwMode="auto">
          <a:xfrm>
            <a:off x="3058589" y="3213151"/>
            <a:ext cx="2872312" cy="144655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800" b="0" i="0" u="none" strike="noStrike" cap="none" normalizeH="0" baseline="0" dirty="0">
                <a:ln>
                  <a:noFill/>
                </a:ln>
                <a:solidFill>
                  <a:srgbClr val="CC7832"/>
                </a:solidFill>
                <a:effectLst/>
                <a:latin typeface="Arial Unicode MS"/>
              </a:rPr>
              <a:t>create table </a:t>
            </a:r>
            <a:r>
              <a:rPr kumimoji="0" lang="es-ES" altLang="es-ES" sz="800" b="0" i="0" u="none" strike="noStrike" cap="none" normalizeH="0" baseline="0" dirty="0" err="1">
                <a:ln>
                  <a:noFill/>
                </a:ln>
                <a:solidFill>
                  <a:srgbClr val="A9B7C6"/>
                </a:solidFill>
                <a:effectLst/>
                <a:latin typeface="Arial Unicode MS"/>
              </a:rPr>
              <a:t>detalle_pedido</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err="1">
                <a:ln>
                  <a:noFill/>
                </a:ln>
                <a:solidFill>
                  <a:srgbClr val="9876AA"/>
                </a:solidFill>
                <a:effectLst/>
                <a:latin typeface="Arial Unicode MS"/>
              </a:rPr>
              <a:t>id_detalle_pedido</a:t>
            </a:r>
            <a:r>
              <a:rPr kumimoji="0" lang="es-ES" altLang="es-ES" sz="800" b="0" i="0" u="none" strike="noStrike" cap="none" normalizeH="0" baseline="0" dirty="0">
                <a:ln>
                  <a:noFill/>
                </a:ln>
                <a:solidFill>
                  <a:srgbClr val="9876AA"/>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integer</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auto_increment</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primary</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key</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not</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null</a:t>
            </a:r>
            <a:r>
              <a:rPr kumimoji="0" lang="es-ES" altLang="es-ES" sz="800" b="0" i="0" u="none" strike="noStrike" cap="none" normalizeH="0" baseline="0" dirty="0">
                <a:ln>
                  <a:noFill/>
                </a:ln>
                <a:solidFill>
                  <a:srgbClr val="CC7832"/>
                </a:solidFill>
                <a:effectLst/>
                <a:latin typeface="Arial Unicode MS"/>
              </a:rPr>
              <a:t> ,</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err="1">
                <a:ln>
                  <a:noFill/>
                </a:ln>
                <a:solidFill>
                  <a:srgbClr val="9876AA"/>
                </a:solidFill>
                <a:effectLst/>
                <a:latin typeface="Arial Unicode MS"/>
              </a:rPr>
              <a:t>id_cliente</a:t>
            </a:r>
            <a:r>
              <a:rPr kumimoji="0" lang="es-ES" altLang="es-ES" sz="800" b="0" i="0" u="none" strike="noStrike" cap="none" normalizeH="0" baseline="0" dirty="0">
                <a:ln>
                  <a:noFill/>
                </a:ln>
                <a:solidFill>
                  <a:srgbClr val="9876AA"/>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integer</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not</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null</a:t>
            </a:r>
            <a:r>
              <a:rPr kumimoji="0" lang="es-ES" altLang="es-ES" sz="800" b="0" i="0" u="none" strike="noStrike" cap="none" normalizeH="0" baseline="0" dirty="0">
                <a:ln>
                  <a:noFill/>
                </a:ln>
                <a:solidFill>
                  <a:srgbClr val="CC7832"/>
                </a:solidFill>
                <a:effectLst/>
                <a:latin typeface="Arial Unicode MS"/>
              </a:rPr>
              <a:t> ,</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err="1">
                <a:ln>
                  <a:noFill/>
                </a:ln>
                <a:solidFill>
                  <a:srgbClr val="9876AA"/>
                </a:solidFill>
                <a:effectLst/>
                <a:latin typeface="Arial Unicode MS"/>
              </a:rPr>
              <a:t>id_pedido</a:t>
            </a:r>
            <a:r>
              <a:rPr kumimoji="0" lang="es-ES" altLang="es-ES" sz="800" b="0" i="0" u="none" strike="noStrike" cap="none" normalizeH="0" baseline="0" dirty="0">
                <a:ln>
                  <a:noFill/>
                </a:ln>
                <a:solidFill>
                  <a:srgbClr val="9876AA"/>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integer</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not</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null</a:t>
            </a:r>
            <a:r>
              <a:rPr kumimoji="0" lang="es-ES" altLang="es-ES" sz="800" b="0" i="0" u="none" strike="noStrike" cap="none" normalizeH="0" baseline="0" dirty="0">
                <a:ln>
                  <a:noFill/>
                </a:ln>
                <a:solidFill>
                  <a:srgbClr val="CC7832"/>
                </a:solidFill>
                <a:effectLst/>
                <a:latin typeface="Arial Unicode MS"/>
              </a:rPr>
              <a:t> ,</a:t>
            </a:r>
            <a:br>
              <a:rPr kumimoji="0" lang="es-ES" altLang="es-ES" sz="800" b="0" i="0" u="none" strike="noStrike" cap="none" normalizeH="0" baseline="0" dirty="0">
                <a:ln>
                  <a:noFill/>
                </a:ln>
                <a:solidFill>
                  <a:srgbClr val="CC7832"/>
                </a:solidFill>
                <a:effectLst/>
                <a:latin typeface="Arial Unicode MS"/>
              </a:rPr>
            </a:br>
            <a:br>
              <a:rPr kumimoji="0" lang="es-ES" altLang="es-ES" sz="800" b="0" i="0" u="none" strike="noStrike" cap="none" normalizeH="0" baseline="0" dirty="0">
                <a:ln>
                  <a:noFill/>
                </a:ln>
                <a:solidFill>
                  <a:srgbClr val="CC7832"/>
                </a:solidFill>
                <a:effectLst/>
                <a:latin typeface="Arial Unicode MS"/>
              </a:rPr>
            </a:b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err="1">
                <a:ln>
                  <a:noFill/>
                </a:ln>
                <a:solidFill>
                  <a:srgbClr val="CC7832"/>
                </a:solidFill>
                <a:effectLst/>
                <a:latin typeface="Arial Unicode MS"/>
              </a:rPr>
              <a:t>foreign</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key</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err="1">
                <a:ln>
                  <a:noFill/>
                </a:ln>
                <a:solidFill>
                  <a:srgbClr val="9876AA"/>
                </a:solidFill>
                <a:effectLst/>
                <a:latin typeface="Arial Unicode MS"/>
              </a:rPr>
              <a:t>id_cliente</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references</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cliente(</a:t>
            </a:r>
            <a:r>
              <a:rPr kumimoji="0" lang="es-ES" altLang="es-ES" sz="800" b="0" i="0" u="none" strike="noStrike" cap="none" normalizeH="0" baseline="0" dirty="0" err="1">
                <a:ln>
                  <a:noFill/>
                </a:ln>
                <a:solidFill>
                  <a:srgbClr val="9876AA"/>
                </a:solidFill>
                <a:effectLst/>
                <a:latin typeface="Arial Unicode MS"/>
              </a:rPr>
              <a:t>id_cliente</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err="1">
                <a:ln>
                  <a:noFill/>
                </a:ln>
                <a:solidFill>
                  <a:srgbClr val="CC7832"/>
                </a:solidFill>
                <a:effectLst/>
                <a:latin typeface="Arial Unicode MS"/>
              </a:rPr>
              <a:t>foreign</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key</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err="1">
                <a:ln>
                  <a:noFill/>
                </a:ln>
                <a:solidFill>
                  <a:srgbClr val="9876AA"/>
                </a:solidFill>
                <a:effectLst/>
                <a:latin typeface="Arial Unicode MS"/>
              </a:rPr>
              <a:t>id_pedido</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references</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pedido(</a:t>
            </a:r>
            <a:r>
              <a:rPr kumimoji="0" lang="es-ES" altLang="es-ES" sz="800" b="0" i="0" u="none" strike="noStrike" cap="none" normalizeH="0" baseline="0" dirty="0" err="1">
                <a:ln>
                  <a:noFill/>
                </a:ln>
                <a:solidFill>
                  <a:srgbClr val="9876AA"/>
                </a:solidFill>
                <a:effectLst/>
                <a:latin typeface="Arial Unicode MS"/>
              </a:rPr>
              <a:t>id_pedido</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endParaRPr kumimoji="0" lang="es-ES" altLang="es-E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8CCCA556-09ED-4194-A8F2-B80918859A64}"/>
              </a:ext>
            </a:extLst>
          </p:cNvPr>
          <p:cNvSpPr>
            <a:spLocks noChangeArrowheads="1"/>
          </p:cNvSpPr>
          <p:nvPr/>
        </p:nvSpPr>
        <p:spPr bwMode="auto">
          <a:xfrm>
            <a:off x="6003728" y="2761346"/>
            <a:ext cx="2872312" cy="206210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800" b="0" i="0" u="none" strike="noStrike" cap="none" normalizeH="0" baseline="0" dirty="0" err="1">
                <a:ln>
                  <a:noFill/>
                </a:ln>
                <a:solidFill>
                  <a:srgbClr val="CC7832"/>
                </a:solidFill>
                <a:effectLst/>
                <a:latin typeface="Arial Unicode MS"/>
              </a:rPr>
              <a:t>insert</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into</a:t>
            </a:r>
            <a:r>
              <a:rPr kumimoji="0" lang="es-ES" altLang="es-ES" sz="800" b="0" i="0" u="none" strike="noStrike" cap="none" normalizeH="0" baseline="0" dirty="0">
                <a:ln>
                  <a:noFill/>
                </a:ln>
                <a:solidFill>
                  <a:srgbClr val="CC7832"/>
                </a:solidFill>
                <a:effectLst/>
                <a:latin typeface="Arial Unicode MS"/>
              </a:rPr>
              <a:t> </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cliente (</a:t>
            </a:r>
            <a:r>
              <a:rPr kumimoji="0" lang="es-ES" altLang="es-ES" sz="800" b="0" i="0" u="none" strike="noStrike" cap="none" normalizeH="0" baseline="0" dirty="0" err="1">
                <a:ln>
                  <a:noFill/>
                </a:ln>
                <a:solidFill>
                  <a:srgbClr val="9876AA"/>
                </a:solidFill>
                <a:effectLst/>
                <a:latin typeface="Arial Unicode MS"/>
              </a:rPr>
              <a:t>fullname</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9876AA"/>
                </a:solidFill>
                <a:effectLst/>
                <a:latin typeface="Arial Unicode MS"/>
              </a:rPr>
              <a:t>lastname</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9876AA"/>
                </a:solidFill>
                <a:effectLst/>
                <a:latin typeface="Arial Unicode MS"/>
              </a:rPr>
              <a:t>edad</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9876AA"/>
                </a:solidFill>
                <a:effectLst/>
                <a:latin typeface="Arial Unicode MS"/>
              </a:rPr>
              <a:t>domicilio</a:t>
            </a:r>
            <a:r>
              <a:rPr kumimoji="0" lang="es-ES" altLang="es-ES" sz="800" b="0" i="0" u="none" strike="noStrike" cap="none" normalizeH="0" baseline="0" dirty="0">
                <a:ln>
                  <a:noFill/>
                </a:ln>
                <a:solidFill>
                  <a:srgbClr val="A9B7C6"/>
                </a:solidFill>
                <a:effectLst/>
                <a:latin typeface="Arial Unicode MS"/>
              </a:rPr>
              <a:t>) </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err="1">
                <a:ln>
                  <a:noFill/>
                </a:ln>
                <a:solidFill>
                  <a:srgbClr val="CC7832"/>
                </a:solidFill>
                <a:effectLst/>
                <a:latin typeface="Arial Unicode MS"/>
              </a:rPr>
              <a:t>values</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A8759"/>
                </a:solidFill>
                <a:effectLst/>
                <a:latin typeface="Arial Unicode MS"/>
              </a:rPr>
              <a:t>'Juan De </a:t>
            </a:r>
            <a:r>
              <a:rPr kumimoji="0" lang="es-ES" altLang="es-ES" sz="800" b="0" i="0" u="none" strike="noStrike" cap="none" normalizeH="0" baseline="0" dirty="0" err="1">
                <a:ln>
                  <a:noFill/>
                </a:ln>
                <a:solidFill>
                  <a:srgbClr val="6A8759"/>
                </a:solidFill>
                <a:effectLst/>
                <a:latin typeface="Arial Unicode MS"/>
              </a:rPr>
              <a:t>Dios'</a:t>
            </a:r>
            <a:r>
              <a:rPr kumimoji="0" lang="es-ES" altLang="es-ES" sz="800" b="0" i="0" u="none" strike="noStrike" cap="none" normalizeH="0" baseline="0" dirty="0" err="1">
                <a:ln>
                  <a:noFill/>
                </a:ln>
                <a:solidFill>
                  <a:srgbClr val="CC7832"/>
                </a:solidFill>
                <a:effectLst/>
                <a:latin typeface="Arial Unicode MS"/>
              </a:rPr>
              <a:t>,</a:t>
            </a:r>
            <a:r>
              <a:rPr kumimoji="0" lang="es-ES" altLang="es-ES" sz="800" b="0" i="0" u="none" strike="noStrike" cap="none" normalizeH="0" baseline="0" dirty="0" err="1">
                <a:ln>
                  <a:noFill/>
                </a:ln>
                <a:solidFill>
                  <a:srgbClr val="6A8759"/>
                </a:solidFill>
                <a:effectLst/>
                <a:latin typeface="Arial Unicode MS"/>
              </a:rPr>
              <a:t>'Apaza</a:t>
            </a:r>
            <a:r>
              <a:rPr kumimoji="0" lang="es-ES" altLang="es-ES" sz="800" b="0" i="0" u="none" strike="noStrike" cap="none" normalizeH="0" baseline="0" dirty="0">
                <a:ln>
                  <a:noFill/>
                </a:ln>
                <a:solidFill>
                  <a:srgbClr val="6A8759"/>
                </a:solidFill>
                <a:effectLst/>
                <a:latin typeface="Arial Unicode MS"/>
              </a:rPr>
              <a:t> Arcalla'</a:t>
            </a:r>
            <a:r>
              <a:rPr kumimoji="0" lang="es-ES" altLang="es-ES" sz="800" b="0" i="0" u="none" strike="noStrike" cap="none" normalizeH="0" baseline="0" dirty="0">
                <a:ln>
                  <a:noFill/>
                </a:ln>
                <a:solidFill>
                  <a:srgbClr val="CC7832"/>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20</a:t>
            </a:r>
            <a:r>
              <a:rPr kumimoji="0" lang="es-ES" altLang="es-ES" sz="800" b="0" i="0" u="none" strike="noStrike" cap="none" normalizeH="0" baseline="0" dirty="0">
                <a:ln>
                  <a:noFill/>
                </a:ln>
                <a:solidFill>
                  <a:srgbClr val="CC7832"/>
                </a:solidFill>
                <a:effectLst/>
                <a:latin typeface="Arial Unicode MS"/>
              </a:rPr>
              <a:t>,</a:t>
            </a:r>
            <a:r>
              <a:rPr kumimoji="0" lang="es-ES" altLang="es-ES" sz="800" b="0" i="0" u="none" strike="noStrike" cap="none" normalizeH="0" baseline="0" dirty="0">
                <a:ln>
                  <a:noFill/>
                </a:ln>
                <a:solidFill>
                  <a:srgbClr val="6A8759"/>
                </a:solidFill>
                <a:effectLst/>
                <a:latin typeface="Arial Unicode MS"/>
              </a:rPr>
              <a:t>'El Alto-</a:t>
            </a:r>
            <a:r>
              <a:rPr kumimoji="0" lang="es-ES" altLang="es-ES" sz="800" b="0" i="0" u="none" strike="noStrike" cap="none" normalizeH="0" baseline="0" dirty="0" err="1">
                <a:ln>
                  <a:noFill/>
                </a:ln>
                <a:solidFill>
                  <a:srgbClr val="6A8759"/>
                </a:solidFill>
                <a:effectLst/>
                <a:latin typeface="Arial Unicode MS"/>
              </a:rPr>
              <a:t>Extranca</a:t>
            </a:r>
            <a:r>
              <a:rPr kumimoji="0" lang="es-ES" altLang="es-ES" sz="800" b="0" i="0" u="none" strike="noStrike" cap="none" normalizeH="0" baseline="0" dirty="0">
                <a:ln>
                  <a:noFill/>
                </a:ln>
                <a:solidFill>
                  <a:srgbClr val="6A8759"/>
                </a:solidFill>
                <a:effectLst/>
                <a:latin typeface="Arial Unicode MS"/>
              </a:rPr>
              <a:t>-calle 1-702'</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A8759"/>
                </a:solidFill>
                <a:effectLst/>
                <a:latin typeface="Arial Unicode MS"/>
              </a:rPr>
              <a:t>'</a:t>
            </a:r>
            <a:r>
              <a:rPr kumimoji="0" lang="es-ES" altLang="es-ES" sz="800" b="0" i="0" u="none" strike="noStrike" cap="none" normalizeH="0" baseline="0" dirty="0" err="1">
                <a:ln>
                  <a:noFill/>
                </a:ln>
                <a:solidFill>
                  <a:srgbClr val="6A8759"/>
                </a:solidFill>
                <a:effectLst/>
                <a:latin typeface="Arial Unicode MS"/>
              </a:rPr>
              <a:t>jhonny</a:t>
            </a:r>
            <a:r>
              <a:rPr kumimoji="0" lang="es-ES" altLang="es-ES" sz="800" b="0" i="0" u="none" strike="noStrike" cap="none" normalizeH="0" baseline="0" dirty="0">
                <a:ln>
                  <a:noFill/>
                </a:ln>
                <a:solidFill>
                  <a:srgbClr val="6A8759"/>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r>
              <a:rPr kumimoji="0" lang="es-ES" altLang="es-ES" sz="800" b="0" i="0" u="none" strike="noStrike" cap="none" normalizeH="0" baseline="0" dirty="0">
                <a:ln>
                  <a:noFill/>
                </a:ln>
                <a:solidFill>
                  <a:srgbClr val="6A8759"/>
                </a:solidFill>
                <a:effectLst/>
                <a:latin typeface="Arial Unicode MS"/>
              </a:rPr>
              <a:t>'</a:t>
            </a:r>
            <a:r>
              <a:rPr kumimoji="0" lang="es-ES" altLang="es-ES" sz="800" b="0" i="0" u="none" strike="noStrike" cap="none" normalizeH="0" baseline="0" dirty="0" err="1">
                <a:ln>
                  <a:noFill/>
                </a:ln>
                <a:solidFill>
                  <a:srgbClr val="6A8759"/>
                </a:solidFill>
                <a:effectLst/>
                <a:latin typeface="Arial Unicode MS"/>
              </a:rPr>
              <a:t>Usquiano</a:t>
            </a:r>
            <a:r>
              <a:rPr kumimoji="0" lang="es-ES" altLang="es-ES" sz="800" b="0" i="0" u="none" strike="noStrike" cap="none" normalizeH="0" baseline="0" dirty="0">
                <a:ln>
                  <a:noFill/>
                </a:ln>
                <a:solidFill>
                  <a:srgbClr val="6A8759"/>
                </a:solidFill>
                <a:effectLst/>
                <a:latin typeface="Arial Unicode MS"/>
              </a:rPr>
              <a:t> mamani'</a:t>
            </a:r>
            <a:r>
              <a:rPr kumimoji="0" lang="es-ES" altLang="es-ES" sz="800" b="0" i="0" u="none" strike="noStrike" cap="none" normalizeH="0" baseline="0" dirty="0">
                <a:ln>
                  <a:noFill/>
                </a:ln>
                <a:solidFill>
                  <a:srgbClr val="CC7832"/>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19</a:t>
            </a:r>
            <a:r>
              <a:rPr kumimoji="0" lang="es-ES" altLang="es-ES" sz="800" b="0" i="0" u="none" strike="noStrike" cap="none" normalizeH="0" baseline="0" dirty="0">
                <a:ln>
                  <a:noFill/>
                </a:ln>
                <a:solidFill>
                  <a:srgbClr val="CC7832"/>
                </a:solidFill>
                <a:effectLst/>
                <a:latin typeface="Arial Unicode MS"/>
              </a:rPr>
              <a:t>,</a:t>
            </a:r>
            <a:r>
              <a:rPr kumimoji="0" lang="es-ES" altLang="es-ES" sz="800" b="0" i="0" u="none" strike="noStrike" cap="none" normalizeH="0" baseline="0" dirty="0">
                <a:ln>
                  <a:noFill/>
                </a:ln>
                <a:solidFill>
                  <a:srgbClr val="6A8759"/>
                </a:solidFill>
                <a:effectLst/>
                <a:latin typeface="Arial Unicode MS"/>
              </a:rPr>
              <a:t>'El Alto-16 de julio -</a:t>
            </a:r>
            <a:r>
              <a:rPr kumimoji="0" lang="es-ES" altLang="es-ES" sz="800" b="0" i="0" u="none" strike="noStrike" cap="none" normalizeH="0" baseline="0" dirty="0" err="1">
                <a:ln>
                  <a:noFill/>
                </a:ln>
                <a:solidFill>
                  <a:srgbClr val="6A8759"/>
                </a:solidFill>
                <a:effectLst/>
                <a:latin typeface="Arial Unicode MS"/>
              </a:rPr>
              <a:t>call</a:t>
            </a:r>
            <a:r>
              <a:rPr kumimoji="0" lang="es-ES" altLang="es-ES" sz="800" b="0" i="0" u="none" strike="noStrike" cap="none" normalizeH="0" baseline="0" dirty="0">
                <a:ln>
                  <a:noFill/>
                </a:ln>
                <a:solidFill>
                  <a:srgbClr val="6A8759"/>
                </a:solidFill>
                <a:effectLst/>
                <a:latin typeface="Arial Unicode MS"/>
              </a:rPr>
              <a:t> 3-456'</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err="1">
                <a:ln>
                  <a:noFill/>
                </a:ln>
                <a:solidFill>
                  <a:srgbClr val="CC7832"/>
                </a:solidFill>
                <a:effectLst/>
                <a:latin typeface="Arial Unicode MS"/>
              </a:rPr>
              <a:t>insert</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into</a:t>
            </a:r>
            <a:r>
              <a:rPr kumimoji="0" lang="es-ES" altLang="es-ES" sz="800" b="0" i="0" u="none" strike="noStrike" cap="none" normalizeH="0" baseline="0" dirty="0">
                <a:ln>
                  <a:noFill/>
                </a:ln>
                <a:solidFill>
                  <a:srgbClr val="CC7832"/>
                </a:solidFill>
                <a:effectLst/>
                <a:latin typeface="Arial Unicode MS"/>
              </a:rPr>
              <a:t> </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pedido (</a:t>
            </a:r>
            <a:r>
              <a:rPr kumimoji="0" lang="es-ES" altLang="es-ES" sz="800" b="0" i="0" u="none" strike="noStrike" cap="none" normalizeH="0" baseline="0" dirty="0">
                <a:ln>
                  <a:noFill/>
                </a:ln>
                <a:solidFill>
                  <a:srgbClr val="9876AA"/>
                </a:solidFill>
                <a:effectLst/>
                <a:latin typeface="Arial Unicode MS"/>
              </a:rPr>
              <a:t>articulo</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9876AA"/>
                </a:solidFill>
                <a:effectLst/>
                <a:latin typeface="Arial Unicode MS"/>
              </a:rPr>
              <a:t>costo</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9876AA"/>
                </a:solidFill>
                <a:effectLst/>
                <a:latin typeface="Arial Unicode MS"/>
              </a:rPr>
              <a:t>fecha</a:t>
            </a:r>
            <a:r>
              <a:rPr kumimoji="0" lang="es-ES" altLang="es-ES" sz="800" b="0" i="0" u="none" strike="noStrike" cap="none" normalizeH="0" baseline="0" dirty="0">
                <a:ln>
                  <a:noFill/>
                </a:ln>
                <a:solidFill>
                  <a:srgbClr val="A9B7C6"/>
                </a:solidFill>
                <a:effectLst/>
                <a:latin typeface="Arial Unicode MS"/>
              </a:rPr>
              <a:t>) </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err="1">
                <a:ln>
                  <a:noFill/>
                </a:ln>
                <a:solidFill>
                  <a:srgbClr val="CC7832"/>
                </a:solidFill>
                <a:effectLst/>
                <a:latin typeface="Arial Unicode MS"/>
              </a:rPr>
              <a:t>values</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A8759"/>
                </a:solidFill>
                <a:effectLst/>
                <a:latin typeface="Arial Unicode MS"/>
              </a:rPr>
              <a:t>'Pollo broaster'</a:t>
            </a:r>
            <a:r>
              <a:rPr kumimoji="0" lang="es-ES" altLang="es-ES" sz="800" b="0" i="0" u="none" strike="noStrike" cap="none" normalizeH="0" baseline="0" dirty="0">
                <a:ln>
                  <a:noFill/>
                </a:ln>
                <a:solidFill>
                  <a:srgbClr val="CC7832"/>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25</a:t>
            </a:r>
            <a:r>
              <a:rPr kumimoji="0" lang="es-ES" altLang="es-ES" sz="800" b="0" i="0" u="none" strike="noStrike" cap="none" normalizeH="0" baseline="0" dirty="0">
                <a:ln>
                  <a:noFill/>
                </a:ln>
                <a:solidFill>
                  <a:srgbClr val="CC7832"/>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03</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10</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2023</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A8759"/>
                </a:solidFill>
                <a:effectLst/>
                <a:latin typeface="Arial Unicode MS"/>
              </a:rPr>
              <a:t>'hamburguesa'</a:t>
            </a:r>
            <a:r>
              <a:rPr kumimoji="0" lang="es-ES" altLang="es-ES" sz="800" b="0" i="0" u="none" strike="noStrike" cap="none" normalizeH="0" baseline="0" dirty="0">
                <a:ln>
                  <a:noFill/>
                </a:ln>
                <a:solidFill>
                  <a:srgbClr val="CC7832"/>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15</a:t>
            </a:r>
            <a:r>
              <a:rPr kumimoji="0" lang="es-ES" altLang="es-ES" sz="800" b="0" i="0" u="none" strike="noStrike" cap="none" normalizeH="0" baseline="0" dirty="0">
                <a:ln>
                  <a:noFill/>
                </a:ln>
                <a:solidFill>
                  <a:srgbClr val="CC7832"/>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03</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10</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2023</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err="1">
                <a:ln>
                  <a:noFill/>
                </a:ln>
                <a:solidFill>
                  <a:srgbClr val="CC7832"/>
                </a:solidFill>
                <a:effectLst/>
                <a:latin typeface="Arial Unicode MS"/>
              </a:rPr>
              <a:t>insert</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into</a:t>
            </a:r>
            <a:r>
              <a:rPr kumimoji="0" lang="es-ES" altLang="es-ES" sz="800" b="0" i="0" u="none" strike="noStrike" cap="none" normalizeH="0" baseline="0" dirty="0">
                <a:ln>
                  <a:noFill/>
                </a:ln>
                <a:solidFill>
                  <a:srgbClr val="CC7832"/>
                </a:solidFill>
                <a:effectLst/>
                <a:latin typeface="Arial Unicode MS"/>
              </a:rPr>
              <a:t> </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detalle_pedido</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err="1">
                <a:ln>
                  <a:noFill/>
                </a:ln>
                <a:solidFill>
                  <a:srgbClr val="9876AA"/>
                </a:solidFill>
                <a:effectLst/>
                <a:latin typeface="Arial Unicode MS"/>
              </a:rPr>
              <a:t>id_cliente</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9876AA"/>
                </a:solidFill>
                <a:effectLst/>
                <a:latin typeface="Arial Unicode MS"/>
              </a:rPr>
              <a:t>id_pedido</a:t>
            </a:r>
            <a:r>
              <a:rPr kumimoji="0" lang="es-ES" altLang="es-ES" sz="800" b="0" i="0" u="none" strike="noStrike" cap="none" normalizeH="0" baseline="0" dirty="0">
                <a:ln>
                  <a:noFill/>
                </a:ln>
                <a:solidFill>
                  <a:srgbClr val="A9B7C6"/>
                </a:solidFill>
                <a:effectLst/>
                <a:latin typeface="Arial Unicode MS"/>
              </a:rPr>
              <a:t>) </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err="1">
                <a:ln>
                  <a:noFill/>
                </a:ln>
                <a:solidFill>
                  <a:srgbClr val="CC7832"/>
                </a:solidFill>
                <a:effectLst/>
                <a:latin typeface="Arial Unicode MS"/>
              </a:rPr>
              <a:t>values</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1</a:t>
            </a:r>
            <a:r>
              <a:rPr kumimoji="0" lang="es-ES" altLang="es-ES" sz="800" b="0" i="0" u="none" strike="noStrike" cap="none" normalizeH="0" baseline="0" dirty="0">
                <a:ln>
                  <a:noFill/>
                </a:ln>
                <a:solidFill>
                  <a:srgbClr val="CC7832"/>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2</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2</a:t>
            </a:r>
            <a:r>
              <a:rPr kumimoji="0" lang="es-ES" altLang="es-ES" sz="800" b="0" i="0" u="none" strike="noStrike" cap="none" normalizeH="0" baseline="0" dirty="0">
                <a:ln>
                  <a:noFill/>
                </a:ln>
                <a:solidFill>
                  <a:srgbClr val="CC7832"/>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1</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endParaRPr kumimoji="0" lang="es-ES" altLang="es-ES"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0"/>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p>
            <a:pPr lvl="0"/>
            <a:r>
              <a:rPr lang="es-ES" sz="1600" dirty="0">
                <a:solidFill>
                  <a:schemeClr val="tx2">
                    <a:lumMod val="10000"/>
                  </a:schemeClr>
                </a:solidFill>
              </a:rPr>
              <a:t>12.Crear una consulta SQL en base al ejercicio anterior</a:t>
            </a:r>
            <a:endParaRPr sz="1600" dirty="0">
              <a:solidFill>
                <a:schemeClr val="tx2">
                  <a:lumMod val="10000"/>
                </a:schemeClr>
              </a:solidFill>
            </a:endParaRPr>
          </a:p>
        </p:txBody>
      </p:sp>
      <p:sp>
        <p:nvSpPr>
          <p:cNvPr id="233" name="Google Shape;233;p3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100"/>
              <a:buFont typeface="Arial"/>
              <a:buNone/>
            </a:pPr>
            <a:r>
              <a:rPr lang="en" b="1" dirty="0">
                <a:solidFill>
                  <a:schemeClr val="tx2">
                    <a:lumMod val="10000"/>
                  </a:schemeClr>
                </a:solidFill>
              </a:rPr>
              <a:t>12</a:t>
            </a:r>
            <a:endParaRPr b="1" dirty="0">
              <a:solidFill>
                <a:schemeClr val="tx2">
                  <a:lumMod val="10000"/>
                </a:schemeClr>
              </a:solidFill>
            </a:endParaRPr>
          </a:p>
        </p:txBody>
      </p:sp>
      <p:sp>
        <p:nvSpPr>
          <p:cNvPr id="27" name="Rectangle 1">
            <a:extLst>
              <a:ext uri="{FF2B5EF4-FFF2-40B4-BE49-F238E27FC236}">
                <a16:creationId xmlns:a16="http://schemas.microsoft.com/office/drawing/2014/main" id="{593325BA-F1F3-4F3C-AB41-00AF70794EFE}"/>
              </a:ext>
            </a:extLst>
          </p:cNvPr>
          <p:cNvSpPr>
            <a:spLocks noChangeArrowheads="1"/>
          </p:cNvSpPr>
          <p:nvPr/>
        </p:nvSpPr>
        <p:spPr bwMode="auto">
          <a:xfrm>
            <a:off x="3721100" y="1783365"/>
            <a:ext cx="4222750" cy="70788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err="1">
                <a:ln>
                  <a:noFill/>
                </a:ln>
                <a:solidFill>
                  <a:srgbClr val="CC7832"/>
                </a:solidFill>
                <a:effectLst/>
                <a:latin typeface="Arial Unicode MS"/>
              </a:rPr>
              <a:t>select</a:t>
            </a:r>
            <a:r>
              <a:rPr kumimoji="0" lang="es-ES" altLang="es-ES" sz="1000" b="0" i="0" u="none" strike="noStrike" cap="none" normalizeH="0" baseline="0" dirty="0">
                <a:ln>
                  <a:noFill/>
                </a:ln>
                <a:solidFill>
                  <a:srgbClr val="CC7832"/>
                </a:solidFill>
                <a:effectLst/>
                <a:latin typeface="Arial Unicode MS"/>
              </a:rPr>
              <a:t> </a:t>
            </a:r>
            <a:r>
              <a:rPr kumimoji="0" lang="es-ES" altLang="es-ES" sz="1000" b="0" i="0" u="none" strike="noStrike" cap="none" normalizeH="0" baseline="0" dirty="0" err="1">
                <a:ln>
                  <a:noFill/>
                </a:ln>
                <a:solidFill>
                  <a:srgbClr val="A9B7C6"/>
                </a:solidFill>
                <a:effectLst/>
                <a:latin typeface="Arial Unicode MS"/>
              </a:rPr>
              <a:t>c.</a:t>
            </a:r>
            <a:r>
              <a:rPr kumimoji="0" lang="es-ES" altLang="es-ES" sz="1000" b="0" i="0" u="none" strike="noStrike" cap="none" normalizeH="0" baseline="0" dirty="0" err="1">
                <a:ln>
                  <a:noFill/>
                </a:ln>
                <a:solidFill>
                  <a:srgbClr val="9876AA"/>
                </a:solidFill>
                <a:effectLst/>
                <a:latin typeface="Arial Unicode MS"/>
              </a:rPr>
              <a:t>fullname</a:t>
            </a:r>
            <a:r>
              <a:rPr kumimoji="0" lang="es-ES" altLang="es-ES" sz="1000" b="0" i="0" u="none" strike="noStrike" cap="none" normalizeH="0" baseline="0" dirty="0" err="1">
                <a:ln>
                  <a:noFill/>
                </a:ln>
                <a:solidFill>
                  <a:srgbClr val="CC7832"/>
                </a:solidFill>
                <a:effectLst/>
                <a:latin typeface="Arial Unicode MS"/>
              </a:rPr>
              <a:t>,</a:t>
            </a:r>
            <a:r>
              <a:rPr kumimoji="0" lang="es-ES" altLang="es-ES" sz="1000" b="0" i="0" u="none" strike="noStrike" cap="none" normalizeH="0" baseline="0" dirty="0" err="1">
                <a:ln>
                  <a:noFill/>
                </a:ln>
                <a:solidFill>
                  <a:srgbClr val="A9B7C6"/>
                </a:solidFill>
                <a:effectLst/>
                <a:latin typeface="Arial Unicode MS"/>
              </a:rPr>
              <a:t>c.</a:t>
            </a:r>
            <a:r>
              <a:rPr kumimoji="0" lang="es-ES" altLang="es-ES" sz="1000" b="0" i="0" u="none" strike="noStrike" cap="none" normalizeH="0" baseline="0" dirty="0" err="1">
                <a:ln>
                  <a:noFill/>
                </a:ln>
                <a:solidFill>
                  <a:srgbClr val="9876AA"/>
                </a:solidFill>
                <a:effectLst/>
                <a:latin typeface="Arial Unicode MS"/>
              </a:rPr>
              <a:t>lastname</a:t>
            </a:r>
            <a:r>
              <a:rPr kumimoji="0" lang="es-ES" altLang="es-ES" sz="1000" b="0" i="0" u="none" strike="noStrike" cap="none" normalizeH="0" baseline="0" dirty="0" err="1">
                <a:ln>
                  <a:noFill/>
                </a:ln>
                <a:solidFill>
                  <a:srgbClr val="CC7832"/>
                </a:solidFill>
                <a:effectLst/>
                <a:latin typeface="Arial Unicode MS"/>
              </a:rPr>
              <a:t>,</a:t>
            </a:r>
            <a:r>
              <a:rPr kumimoji="0" lang="es-ES" altLang="es-ES" sz="1000" b="0" i="0" u="none" strike="noStrike" cap="none" normalizeH="0" baseline="0" dirty="0" err="1">
                <a:ln>
                  <a:noFill/>
                </a:ln>
                <a:solidFill>
                  <a:srgbClr val="A9B7C6"/>
                </a:solidFill>
                <a:effectLst/>
                <a:latin typeface="Arial Unicode MS"/>
              </a:rPr>
              <a:t>c.</a:t>
            </a:r>
            <a:r>
              <a:rPr kumimoji="0" lang="es-ES" altLang="es-ES" sz="1000" b="0" i="0" u="none" strike="noStrike" cap="none" normalizeH="0" baseline="0" dirty="0" err="1">
                <a:ln>
                  <a:noFill/>
                </a:ln>
                <a:solidFill>
                  <a:srgbClr val="9876AA"/>
                </a:solidFill>
                <a:effectLst/>
                <a:latin typeface="Arial Unicode MS"/>
              </a:rPr>
              <a:t>domicilio</a:t>
            </a:r>
            <a:r>
              <a:rPr kumimoji="0" lang="es-ES" altLang="es-ES" sz="1000" b="0" i="0" u="none" strike="noStrike" cap="none" normalizeH="0" baseline="0" dirty="0" err="1">
                <a:ln>
                  <a:noFill/>
                </a:ln>
                <a:solidFill>
                  <a:srgbClr val="CC7832"/>
                </a:solidFill>
                <a:effectLst/>
                <a:latin typeface="Arial Unicode MS"/>
              </a:rPr>
              <a:t>,</a:t>
            </a:r>
            <a:r>
              <a:rPr kumimoji="0" lang="es-ES" altLang="es-ES" sz="1000" b="0" i="0" u="none" strike="noStrike" cap="none" normalizeH="0" baseline="0" dirty="0" err="1">
                <a:ln>
                  <a:noFill/>
                </a:ln>
                <a:solidFill>
                  <a:srgbClr val="A9B7C6"/>
                </a:solidFill>
                <a:effectLst/>
                <a:latin typeface="Arial Unicode MS"/>
              </a:rPr>
              <a:t>p.</a:t>
            </a:r>
            <a:r>
              <a:rPr kumimoji="0" lang="es-ES" altLang="es-ES" sz="1000" b="0" i="0" u="none" strike="noStrike" cap="none" normalizeH="0" baseline="0" dirty="0" err="1">
                <a:ln>
                  <a:noFill/>
                </a:ln>
                <a:solidFill>
                  <a:srgbClr val="9876AA"/>
                </a:solidFill>
                <a:effectLst/>
                <a:latin typeface="Arial Unicode MS"/>
              </a:rPr>
              <a:t>articulo</a:t>
            </a:r>
            <a:r>
              <a:rPr kumimoji="0" lang="es-ES" altLang="es-ES" sz="1000" b="0" i="0" u="none" strike="noStrike" cap="none" normalizeH="0" baseline="0" dirty="0" err="1">
                <a:ln>
                  <a:noFill/>
                </a:ln>
                <a:solidFill>
                  <a:srgbClr val="CC7832"/>
                </a:solidFill>
                <a:effectLst/>
                <a:latin typeface="Arial Unicode MS"/>
              </a:rPr>
              <a:t>,</a:t>
            </a:r>
            <a:r>
              <a:rPr kumimoji="0" lang="es-ES" altLang="es-ES" sz="1000" b="0" i="0" u="none" strike="noStrike" cap="none" normalizeH="0" baseline="0" dirty="0" err="1">
                <a:ln>
                  <a:noFill/>
                </a:ln>
                <a:solidFill>
                  <a:srgbClr val="A9B7C6"/>
                </a:solidFill>
                <a:effectLst/>
                <a:latin typeface="Arial Unicode MS"/>
              </a:rPr>
              <a:t>p.</a:t>
            </a:r>
            <a:r>
              <a:rPr kumimoji="0" lang="es-ES" altLang="es-ES" sz="1000" b="0" i="0" u="none" strike="noStrike" cap="none" normalizeH="0" baseline="0" dirty="0" err="1">
                <a:ln>
                  <a:noFill/>
                </a:ln>
                <a:solidFill>
                  <a:srgbClr val="9876AA"/>
                </a:solidFill>
                <a:effectLst/>
                <a:latin typeface="Arial Unicode MS"/>
              </a:rPr>
              <a:t>costo</a:t>
            </a:r>
            <a:br>
              <a:rPr kumimoji="0" lang="es-ES" altLang="es-ES" sz="1000" b="0" i="0" u="none" strike="noStrike" cap="none" normalizeH="0" baseline="0" dirty="0">
                <a:ln>
                  <a:noFill/>
                </a:ln>
                <a:solidFill>
                  <a:srgbClr val="9876AA"/>
                </a:solidFill>
                <a:effectLst/>
                <a:latin typeface="Arial Unicode MS"/>
              </a:rPr>
            </a:br>
            <a:r>
              <a:rPr kumimoji="0" lang="es-ES" altLang="es-ES" sz="1000" b="0" i="0" u="none" strike="noStrike" cap="none" normalizeH="0" baseline="0" dirty="0">
                <a:ln>
                  <a:noFill/>
                </a:ln>
                <a:solidFill>
                  <a:srgbClr val="9876AA"/>
                </a:solidFill>
                <a:effectLst/>
                <a:latin typeface="Arial Unicode MS"/>
              </a:rPr>
              <a:t>                       </a:t>
            </a:r>
            <a:r>
              <a:rPr kumimoji="0" lang="es-ES" altLang="es-ES" sz="1000" b="0" i="0" u="none" strike="noStrike" cap="none" normalizeH="0" baseline="0" dirty="0" err="1">
                <a:ln>
                  <a:noFill/>
                </a:ln>
                <a:solidFill>
                  <a:srgbClr val="CC7832"/>
                </a:solidFill>
                <a:effectLst/>
                <a:latin typeface="Arial Unicode MS"/>
              </a:rPr>
              <a:t>from</a:t>
            </a:r>
            <a:r>
              <a:rPr kumimoji="0" lang="es-ES" altLang="es-ES" sz="1000" b="0" i="0" u="none" strike="noStrike" cap="none" normalizeH="0" baseline="0" dirty="0">
                <a:ln>
                  <a:noFill/>
                </a:ln>
                <a:solidFill>
                  <a:srgbClr val="CC7832"/>
                </a:solidFill>
                <a:effectLst/>
                <a:latin typeface="Arial Unicode MS"/>
              </a:rPr>
              <a:t> </a:t>
            </a:r>
            <a:r>
              <a:rPr kumimoji="0" lang="es-ES" altLang="es-ES" sz="1000" b="0" i="0" u="none" strike="noStrike" cap="none" normalizeH="0" baseline="0" dirty="0" err="1">
                <a:ln>
                  <a:noFill/>
                </a:ln>
                <a:solidFill>
                  <a:srgbClr val="A9B7C6"/>
                </a:solidFill>
                <a:effectLst/>
                <a:latin typeface="Arial Unicode MS"/>
              </a:rPr>
              <a:t>detalle_pedido</a:t>
            </a:r>
            <a:r>
              <a:rPr kumimoji="0" lang="es-ES" altLang="es-ES" sz="1000" b="0" i="0" u="none" strike="noStrike" cap="none" normalizeH="0" baseline="0" dirty="0">
                <a:ln>
                  <a:noFill/>
                </a:ln>
                <a:solidFill>
                  <a:srgbClr val="A9B7C6"/>
                </a:solidFill>
                <a:effectLst/>
                <a:latin typeface="Arial Unicode MS"/>
              </a:rPr>
              <a:t> </a:t>
            </a:r>
            <a:r>
              <a:rPr kumimoji="0" lang="es-ES" altLang="es-ES" sz="1000" b="0" i="0" u="none" strike="noStrike" cap="none" normalizeH="0" baseline="0" dirty="0" err="1">
                <a:ln>
                  <a:noFill/>
                </a:ln>
                <a:solidFill>
                  <a:srgbClr val="A9B7C6"/>
                </a:solidFill>
                <a:effectLst/>
                <a:latin typeface="Arial Unicode MS"/>
              </a:rPr>
              <a:t>dp</a:t>
            </a:r>
            <a:br>
              <a:rPr kumimoji="0" lang="es-ES" altLang="es-ES" sz="1000" b="0" i="0" u="none" strike="noStrike" cap="none" normalizeH="0" baseline="0" dirty="0">
                <a:ln>
                  <a:noFill/>
                </a:ln>
                <a:solidFill>
                  <a:srgbClr val="A9B7C6"/>
                </a:solidFill>
                <a:effectLst/>
                <a:latin typeface="Arial Unicode MS"/>
              </a:rPr>
            </a:br>
            <a:r>
              <a:rPr kumimoji="0" lang="es-ES" altLang="es-ES" sz="1000" b="0" i="0" u="none" strike="noStrike" cap="none" normalizeH="0" baseline="0" dirty="0">
                <a:ln>
                  <a:noFill/>
                </a:ln>
                <a:solidFill>
                  <a:srgbClr val="A9B7C6"/>
                </a:solidFill>
                <a:effectLst/>
                <a:latin typeface="Arial Unicode MS"/>
              </a:rPr>
              <a:t>                       </a:t>
            </a:r>
            <a:r>
              <a:rPr kumimoji="0" lang="es-ES" altLang="es-ES" sz="1000" b="0" i="0" u="none" strike="noStrike" cap="none" normalizeH="0" baseline="0" dirty="0" err="1">
                <a:ln>
                  <a:noFill/>
                </a:ln>
                <a:solidFill>
                  <a:srgbClr val="CC7832"/>
                </a:solidFill>
                <a:effectLst/>
                <a:latin typeface="Arial Unicode MS"/>
              </a:rPr>
              <a:t>join</a:t>
            </a:r>
            <a:r>
              <a:rPr kumimoji="0" lang="es-ES" altLang="es-ES" sz="1000" b="0" i="0" u="none" strike="noStrike" cap="none" normalizeH="0" baseline="0" dirty="0">
                <a:ln>
                  <a:noFill/>
                </a:ln>
                <a:solidFill>
                  <a:srgbClr val="CC7832"/>
                </a:solidFill>
                <a:effectLst/>
                <a:latin typeface="Arial Unicode MS"/>
              </a:rPr>
              <a:t> </a:t>
            </a:r>
            <a:r>
              <a:rPr kumimoji="0" lang="es-ES" altLang="es-ES" sz="1000" b="0" i="0" u="none" strike="noStrike" cap="none" normalizeH="0" baseline="0" dirty="0">
                <a:ln>
                  <a:noFill/>
                </a:ln>
                <a:solidFill>
                  <a:srgbClr val="A9B7C6"/>
                </a:solidFill>
                <a:effectLst/>
                <a:latin typeface="Arial Unicode MS"/>
              </a:rPr>
              <a:t>cliente c </a:t>
            </a:r>
            <a:r>
              <a:rPr kumimoji="0" lang="es-ES" altLang="es-ES" sz="1000" b="0" i="0" u="none" strike="noStrike" cap="none" normalizeH="0" baseline="0" dirty="0" err="1">
                <a:ln>
                  <a:noFill/>
                </a:ln>
                <a:solidFill>
                  <a:srgbClr val="CC7832"/>
                </a:solidFill>
                <a:effectLst/>
                <a:latin typeface="Arial Unicode MS"/>
              </a:rPr>
              <a:t>on</a:t>
            </a:r>
            <a:r>
              <a:rPr kumimoji="0" lang="es-ES" altLang="es-ES" sz="1000" b="0" i="0" u="none" strike="noStrike" cap="none" normalizeH="0" baseline="0" dirty="0">
                <a:ln>
                  <a:noFill/>
                </a:ln>
                <a:solidFill>
                  <a:srgbClr val="CC7832"/>
                </a:solidFill>
                <a:effectLst/>
                <a:latin typeface="Arial Unicode MS"/>
              </a:rPr>
              <a:t> </a:t>
            </a:r>
            <a:r>
              <a:rPr kumimoji="0" lang="es-ES" altLang="es-ES" sz="1000" b="0" i="0" u="none" strike="noStrike" cap="none" normalizeH="0" baseline="0" dirty="0" err="1">
                <a:ln>
                  <a:noFill/>
                </a:ln>
                <a:solidFill>
                  <a:srgbClr val="A9B7C6"/>
                </a:solidFill>
                <a:effectLst/>
                <a:latin typeface="Arial Unicode MS"/>
              </a:rPr>
              <a:t>c.</a:t>
            </a:r>
            <a:r>
              <a:rPr kumimoji="0" lang="es-ES" altLang="es-ES" sz="1000" b="0" i="0" u="none" strike="noStrike" cap="none" normalizeH="0" baseline="0" dirty="0" err="1">
                <a:ln>
                  <a:noFill/>
                </a:ln>
                <a:solidFill>
                  <a:srgbClr val="9876AA"/>
                </a:solidFill>
                <a:effectLst/>
                <a:latin typeface="Arial Unicode MS"/>
              </a:rPr>
              <a:t>id_cliente</a:t>
            </a:r>
            <a:r>
              <a:rPr kumimoji="0" lang="es-ES" altLang="es-ES" sz="1000" b="0" i="0" u="none" strike="noStrike" cap="none" normalizeH="0" baseline="0" dirty="0">
                <a:ln>
                  <a:noFill/>
                </a:ln>
                <a:solidFill>
                  <a:srgbClr val="9876AA"/>
                </a:solidFill>
                <a:effectLst/>
                <a:latin typeface="Arial Unicode MS"/>
              </a:rPr>
              <a:t> </a:t>
            </a:r>
            <a:r>
              <a:rPr kumimoji="0" lang="es-ES" altLang="es-ES" sz="1000" b="0" i="0" u="none" strike="noStrike" cap="none" normalizeH="0" baseline="0" dirty="0">
                <a:ln>
                  <a:noFill/>
                </a:ln>
                <a:solidFill>
                  <a:srgbClr val="A9B7C6"/>
                </a:solidFill>
                <a:effectLst/>
                <a:latin typeface="Arial Unicode MS"/>
              </a:rPr>
              <a:t>= </a:t>
            </a:r>
            <a:r>
              <a:rPr kumimoji="0" lang="es-ES" altLang="es-ES" sz="1000" b="0" i="0" u="none" strike="noStrike" cap="none" normalizeH="0" baseline="0" dirty="0" err="1">
                <a:ln>
                  <a:noFill/>
                </a:ln>
                <a:solidFill>
                  <a:srgbClr val="A9B7C6"/>
                </a:solidFill>
                <a:effectLst/>
                <a:latin typeface="Arial Unicode MS"/>
              </a:rPr>
              <a:t>dp.</a:t>
            </a:r>
            <a:r>
              <a:rPr kumimoji="0" lang="es-ES" altLang="es-ES" sz="1000" b="0" i="0" u="none" strike="noStrike" cap="none" normalizeH="0" baseline="0" dirty="0" err="1">
                <a:ln>
                  <a:noFill/>
                </a:ln>
                <a:solidFill>
                  <a:srgbClr val="9876AA"/>
                </a:solidFill>
                <a:effectLst/>
                <a:latin typeface="Arial Unicode MS"/>
              </a:rPr>
              <a:t>id_cliente</a:t>
            </a:r>
            <a:br>
              <a:rPr kumimoji="0" lang="es-ES" altLang="es-ES" sz="1000" b="0" i="0" u="none" strike="noStrike" cap="none" normalizeH="0" baseline="0" dirty="0">
                <a:ln>
                  <a:noFill/>
                </a:ln>
                <a:solidFill>
                  <a:srgbClr val="9876AA"/>
                </a:solidFill>
                <a:effectLst/>
                <a:latin typeface="Arial Unicode MS"/>
              </a:rPr>
            </a:br>
            <a:r>
              <a:rPr kumimoji="0" lang="es-ES" altLang="es-ES" sz="1000" b="0" i="0" u="none" strike="noStrike" cap="none" normalizeH="0" baseline="0" dirty="0">
                <a:ln>
                  <a:noFill/>
                </a:ln>
                <a:solidFill>
                  <a:srgbClr val="9876AA"/>
                </a:solidFill>
                <a:effectLst/>
                <a:latin typeface="Arial Unicode MS"/>
              </a:rPr>
              <a:t>                       </a:t>
            </a:r>
            <a:r>
              <a:rPr kumimoji="0" lang="es-ES" altLang="es-ES" sz="1000" b="0" i="0" u="none" strike="noStrike" cap="none" normalizeH="0" baseline="0" dirty="0" err="1">
                <a:ln>
                  <a:noFill/>
                </a:ln>
                <a:solidFill>
                  <a:srgbClr val="CC7832"/>
                </a:solidFill>
                <a:effectLst/>
                <a:latin typeface="Arial Unicode MS"/>
              </a:rPr>
              <a:t>join</a:t>
            </a:r>
            <a:r>
              <a:rPr kumimoji="0" lang="es-ES" altLang="es-ES" sz="1000" b="0" i="0" u="none" strike="noStrike" cap="none" normalizeH="0" baseline="0" dirty="0">
                <a:ln>
                  <a:noFill/>
                </a:ln>
                <a:solidFill>
                  <a:srgbClr val="CC7832"/>
                </a:solidFill>
                <a:effectLst/>
                <a:latin typeface="Arial Unicode MS"/>
              </a:rPr>
              <a:t> </a:t>
            </a:r>
            <a:r>
              <a:rPr kumimoji="0" lang="es-ES" altLang="es-ES" sz="1000" b="0" i="0" u="none" strike="noStrike" cap="none" normalizeH="0" baseline="0" dirty="0">
                <a:ln>
                  <a:noFill/>
                </a:ln>
                <a:solidFill>
                  <a:srgbClr val="A9B7C6"/>
                </a:solidFill>
                <a:effectLst/>
                <a:latin typeface="Arial Unicode MS"/>
              </a:rPr>
              <a:t>pedido p </a:t>
            </a:r>
            <a:r>
              <a:rPr kumimoji="0" lang="es-ES" altLang="es-ES" sz="1000" b="0" i="0" u="none" strike="noStrike" cap="none" normalizeH="0" baseline="0" dirty="0" err="1">
                <a:ln>
                  <a:noFill/>
                </a:ln>
                <a:solidFill>
                  <a:srgbClr val="CC7832"/>
                </a:solidFill>
                <a:effectLst/>
                <a:latin typeface="Arial Unicode MS"/>
              </a:rPr>
              <a:t>on</a:t>
            </a:r>
            <a:r>
              <a:rPr kumimoji="0" lang="es-ES" altLang="es-ES" sz="1000" b="0" i="0" u="none" strike="noStrike" cap="none" normalizeH="0" baseline="0" dirty="0">
                <a:ln>
                  <a:noFill/>
                </a:ln>
                <a:solidFill>
                  <a:srgbClr val="CC7832"/>
                </a:solidFill>
                <a:effectLst/>
                <a:latin typeface="Arial Unicode MS"/>
              </a:rPr>
              <a:t> </a:t>
            </a:r>
            <a:r>
              <a:rPr kumimoji="0" lang="es-ES" altLang="es-ES" sz="1000" b="0" i="0" u="none" strike="noStrike" cap="none" normalizeH="0" baseline="0" dirty="0" err="1">
                <a:ln>
                  <a:noFill/>
                </a:ln>
                <a:solidFill>
                  <a:srgbClr val="A9B7C6"/>
                </a:solidFill>
                <a:effectLst/>
                <a:latin typeface="Arial Unicode MS"/>
              </a:rPr>
              <a:t>p.</a:t>
            </a:r>
            <a:r>
              <a:rPr kumimoji="0" lang="es-ES" altLang="es-ES" sz="1000" b="0" i="0" u="none" strike="noStrike" cap="none" normalizeH="0" baseline="0" dirty="0" err="1">
                <a:ln>
                  <a:noFill/>
                </a:ln>
                <a:solidFill>
                  <a:srgbClr val="9876AA"/>
                </a:solidFill>
                <a:effectLst/>
                <a:latin typeface="Arial Unicode MS"/>
              </a:rPr>
              <a:t>id_pedido</a:t>
            </a:r>
            <a:r>
              <a:rPr kumimoji="0" lang="es-ES" altLang="es-ES" sz="1000" b="0" i="0" u="none" strike="noStrike" cap="none" normalizeH="0" baseline="0" dirty="0">
                <a:ln>
                  <a:noFill/>
                </a:ln>
                <a:solidFill>
                  <a:srgbClr val="9876AA"/>
                </a:solidFill>
                <a:effectLst/>
                <a:latin typeface="Arial Unicode MS"/>
              </a:rPr>
              <a:t> </a:t>
            </a:r>
            <a:r>
              <a:rPr kumimoji="0" lang="es-ES" altLang="es-ES" sz="1000" b="0" i="0" u="none" strike="noStrike" cap="none" normalizeH="0" baseline="0" dirty="0">
                <a:ln>
                  <a:noFill/>
                </a:ln>
                <a:solidFill>
                  <a:srgbClr val="A9B7C6"/>
                </a:solidFill>
                <a:effectLst/>
                <a:latin typeface="Arial Unicode MS"/>
              </a:rPr>
              <a:t>= </a:t>
            </a:r>
            <a:r>
              <a:rPr kumimoji="0" lang="es-ES" altLang="es-ES" sz="1000" b="0" i="0" u="none" strike="noStrike" cap="none" normalizeH="0" baseline="0" dirty="0" err="1">
                <a:ln>
                  <a:noFill/>
                </a:ln>
                <a:solidFill>
                  <a:srgbClr val="A9B7C6"/>
                </a:solidFill>
                <a:effectLst/>
                <a:latin typeface="Arial Unicode MS"/>
              </a:rPr>
              <a:t>dp.</a:t>
            </a:r>
            <a:r>
              <a:rPr kumimoji="0" lang="es-ES" altLang="es-ES" sz="1000" b="0" i="0" u="none" strike="noStrike" cap="none" normalizeH="0" baseline="0" dirty="0" err="1">
                <a:ln>
                  <a:noFill/>
                </a:ln>
                <a:solidFill>
                  <a:srgbClr val="9876AA"/>
                </a:solidFill>
                <a:effectLst/>
                <a:latin typeface="Arial Unicode MS"/>
              </a:rPr>
              <a:t>id_pedido</a:t>
            </a:r>
            <a:r>
              <a:rPr kumimoji="0" lang="es-ES" altLang="es-ES" sz="1000" b="0" i="0" u="none" strike="noStrike" cap="none" normalizeH="0" baseline="0" dirty="0">
                <a:ln>
                  <a:noFill/>
                </a:ln>
                <a:solidFill>
                  <a:srgbClr val="CC7832"/>
                </a:solidFill>
                <a:effectLst/>
                <a:latin typeface="Arial Unicode MS"/>
              </a:rPr>
              <a:t>;</a:t>
            </a: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pic>
        <p:nvPicPr>
          <p:cNvPr id="28" name="Imagen 27">
            <a:extLst>
              <a:ext uri="{FF2B5EF4-FFF2-40B4-BE49-F238E27FC236}">
                <a16:creationId xmlns:a16="http://schemas.microsoft.com/office/drawing/2014/main" id="{B580CE30-F3FA-43DA-B138-E14FC3D9B58A}"/>
              </a:ext>
            </a:extLst>
          </p:cNvPr>
          <p:cNvPicPr>
            <a:picLocks noChangeAspect="1"/>
          </p:cNvPicPr>
          <p:nvPr/>
        </p:nvPicPr>
        <p:blipFill>
          <a:blip r:embed="rId3"/>
          <a:stretch>
            <a:fillRect/>
          </a:stretch>
        </p:blipFill>
        <p:spPr>
          <a:xfrm>
            <a:off x="3258433" y="2667450"/>
            <a:ext cx="5542667" cy="1311356"/>
          </a:xfrm>
          <a:prstGeom prst="rect">
            <a:avLst/>
          </a:prstGeom>
        </p:spPr>
      </p:pic>
      <p:sp>
        <p:nvSpPr>
          <p:cNvPr id="37" name="Google Shape;229;p30">
            <a:extLst>
              <a:ext uri="{FF2B5EF4-FFF2-40B4-BE49-F238E27FC236}">
                <a16:creationId xmlns:a16="http://schemas.microsoft.com/office/drawing/2014/main" id="{E72D4FB7-75DD-4396-B939-E0ADE994755F}"/>
              </a:ext>
            </a:extLst>
          </p:cNvPr>
          <p:cNvSpPr txBox="1">
            <a:spLocks/>
          </p:cNvSpPr>
          <p:nvPr/>
        </p:nvSpPr>
        <p:spPr>
          <a:xfrm>
            <a:off x="3721100" y="775694"/>
            <a:ext cx="4400550" cy="886500"/>
          </a:xfrm>
          <a:prstGeom prst="rect">
            <a:avLst/>
          </a:prstGeom>
          <a:noFill/>
          <a:ln>
            <a:noFill/>
          </a:ln>
          <a:effectLst>
            <a:outerShdw blurRad="42863" dist="9525" dir="5400000" algn="bl" rotWithShape="0">
              <a:srgbClr val="000000">
                <a:alpha val="20000"/>
              </a:srgbClr>
            </a:outerShdw>
          </a:effectLst>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600"/>
              <a:buFont typeface="Montserrat ExtraBold"/>
              <a:buNone/>
              <a:defRPr sz="26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600"/>
              <a:buFont typeface="Montserrat ExtraBold"/>
              <a:buNone/>
              <a:defRPr sz="26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600"/>
              <a:buFont typeface="Montserrat ExtraBold"/>
              <a:buNone/>
              <a:defRPr sz="26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600"/>
              <a:buFont typeface="Montserrat ExtraBold"/>
              <a:buNone/>
              <a:defRPr sz="26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600"/>
              <a:buFont typeface="Montserrat ExtraBold"/>
              <a:buNone/>
              <a:defRPr sz="26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600"/>
              <a:buFont typeface="Montserrat ExtraBold"/>
              <a:buNone/>
              <a:defRPr sz="26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600"/>
              <a:buFont typeface="Montserrat ExtraBold"/>
              <a:buNone/>
              <a:defRPr sz="26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600"/>
              <a:buFont typeface="Montserrat ExtraBold"/>
              <a:buNone/>
              <a:defRPr sz="26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600"/>
              <a:buFont typeface="Montserrat ExtraBold"/>
              <a:buNone/>
              <a:defRPr sz="2600" b="0" i="0" u="none" strike="noStrike" cap="none">
                <a:solidFill>
                  <a:schemeClr val="lt1"/>
                </a:solidFill>
                <a:latin typeface="Montserrat ExtraBold"/>
                <a:ea typeface="Montserrat ExtraBold"/>
                <a:cs typeface="Montserrat ExtraBold"/>
                <a:sym typeface="Montserrat ExtraBold"/>
              </a:defRPr>
            </a:lvl9pPr>
          </a:lstStyle>
          <a:p>
            <a:r>
              <a:rPr lang="es-ES" sz="1400" dirty="0">
                <a:solidFill>
                  <a:schemeClr val="tx2">
                    <a:lumMod val="10000"/>
                  </a:schemeClr>
                </a:solidFill>
              </a:rPr>
              <a:t>La consulta nos muestra el nombre, apellido, domicilio del cliente también nos muestra el articulo que compro y su precio.</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E61E7F"/>
            </a:gs>
            <a:gs pos="100000">
              <a:srgbClr val="FF9900"/>
            </a:gs>
          </a:gsLst>
          <a:lin ang="5400700" scaled="0"/>
        </a:gradFill>
        <a:effectLst/>
      </p:bgPr>
    </p:bg>
    <p:spTree>
      <p:nvGrpSpPr>
        <p:cNvPr id="1" name="Shape 264"/>
        <p:cNvGrpSpPr/>
        <p:nvPr/>
      </p:nvGrpSpPr>
      <p:grpSpPr>
        <a:xfrm>
          <a:off x="0" y="0"/>
          <a:ext cx="0" cy="0"/>
          <a:chOff x="0" y="0"/>
          <a:chExt cx="0" cy="0"/>
        </a:xfrm>
      </p:grpSpPr>
      <p:sp>
        <p:nvSpPr>
          <p:cNvPr id="265" name="Google Shape;265;p32"/>
          <p:cNvSpPr txBox="1">
            <a:spLocks noGrp="1"/>
          </p:cNvSpPr>
          <p:nvPr>
            <p:ph type="body" idx="4294967295"/>
          </p:nvPr>
        </p:nvSpPr>
        <p:spPr>
          <a:xfrm>
            <a:off x="641300" y="559751"/>
            <a:ext cx="8013750" cy="329249"/>
          </a:xfrm>
          <a:prstGeom prst="rect">
            <a:avLst/>
          </a:prstGeom>
        </p:spPr>
        <p:txBody>
          <a:bodyPr spcFirstLastPara="1" wrap="square" lIns="0" tIns="0" rIns="0" bIns="0" anchor="ctr" anchorCtr="0">
            <a:noAutofit/>
          </a:bodyPr>
          <a:lstStyle/>
          <a:p>
            <a:pPr marL="0" lvl="0" indent="0">
              <a:buNone/>
            </a:pPr>
            <a:r>
              <a:rPr lang="es-ES" sz="1600" b="1" dirty="0">
                <a:solidFill>
                  <a:schemeClr val="tx2">
                    <a:lumMod val="10000"/>
                  </a:schemeClr>
                </a:solidFill>
              </a:rPr>
              <a:t>BASE DE DATOS QUE SE UTILIZARA PARA LOS SIGUIENTES EJERCICIOS</a:t>
            </a:r>
            <a:endParaRPr sz="1600" b="1" dirty="0">
              <a:solidFill>
                <a:schemeClr val="tx2">
                  <a:lumMod val="10000"/>
                </a:schemeClr>
              </a:solidFill>
            </a:endParaRPr>
          </a:p>
        </p:txBody>
      </p:sp>
      <p:sp>
        <p:nvSpPr>
          <p:cNvPr id="266" name="Google Shape;266;p3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b="1" dirty="0">
                <a:solidFill>
                  <a:schemeClr val="tx2">
                    <a:lumMod val="10000"/>
                  </a:schemeClr>
                </a:solidFill>
              </a:rPr>
              <a:t>13</a:t>
            </a:r>
            <a:endParaRPr b="1" dirty="0">
              <a:solidFill>
                <a:schemeClr val="tx2">
                  <a:lumMod val="10000"/>
                </a:schemeClr>
              </a:solidFill>
            </a:endParaRPr>
          </a:p>
        </p:txBody>
      </p:sp>
      <p:pic>
        <p:nvPicPr>
          <p:cNvPr id="11" name="Imagen 10">
            <a:extLst>
              <a:ext uri="{FF2B5EF4-FFF2-40B4-BE49-F238E27FC236}">
                <a16:creationId xmlns:a16="http://schemas.microsoft.com/office/drawing/2014/main" id="{4377A775-1329-4F2B-9083-2C81552AD6CB}"/>
              </a:ext>
            </a:extLst>
          </p:cNvPr>
          <p:cNvPicPr>
            <a:picLocks noChangeAspect="1"/>
          </p:cNvPicPr>
          <p:nvPr/>
        </p:nvPicPr>
        <p:blipFill>
          <a:blip r:embed="rId3"/>
          <a:stretch>
            <a:fillRect/>
          </a:stretch>
        </p:blipFill>
        <p:spPr>
          <a:xfrm>
            <a:off x="507950" y="932157"/>
            <a:ext cx="2357202" cy="2928643"/>
          </a:xfrm>
          <a:prstGeom prst="rect">
            <a:avLst/>
          </a:prstGeom>
        </p:spPr>
      </p:pic>
      <p:sp>
        <p:nvSpPr>
          <p:cNvPr id="12" name="Rectangle 8">
            <a:extLst>
              <a:ext uri="{FF2B5EF4-FFF2-40B4-BE49-F238E27FC236}">
                <a16:creationId xmlns:a16="http://schemas.microsoft.com/office/drawing/2014/main" id="{495C29C2-F295-4088-9C04-951442309ADB}"/>
              </a:ext>
            </a:extLst>
          </p:cNvPr>
          <p:cNvSpPr>
            <a:spLocks noChangeArrowheads="1"/>
          </p:cNvSpPr>
          <p:nvPr/>
        </p:nvSpPr>
        <p:spPr bwMode="auto">
          <a:xfrm>
            <a:off x="6134150" y="2585565"/>
            <a:ext cx="2501900" cy="144655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800" b="0" i="0" u="none" strike="noStrike" cap="none" normalizeH="0" baseline="0" dirty="0">
                <a:ln>
                  <a:noFill/>
                </a:ln>
                <a:solidFill>
                  <a:srgbClr val="CC7832"/>
                </a:solidFill>
                <a:effectLst/>
                <a:latin typeface="Arial Unicode MS"/>
              </a:rPr>
              <a:t>INSERT INTO </a:t>
            </a:r>
            <a:r>
              <a:rPr kumimoji="0" lang="es-ES" altLang="es-ES" sz="800" b="0" i="0" u="none" strike="noStrike" cap="none" normalizeH="0" baseline="0" dirty="0" err="1">
                <a:ln>
                  <a:noFill/>
                </a:ln>
                <a:solidFill>
                  <a:srgbClr val="A9B7C6"/>
                </a:solidFill>
                <a:effectLst/>
                <a:latin typeface="Arial Unicode MS"/>
              </a:rPr>
              <a:t>inscripcion</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9876AA"/>
                </a:solidFill>
                <a:effectLst/>
                <a:latin typeface="Arial Unicode MS"/>
              </a:rPr>
              <a:t>id_est</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9876AA"/>
                </a:solidFill>
                <a:effectLst/>
                <a:latin typeface="Arial Unicode MS"/>
              </a:rPr>
              <a:t>id_mat</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9876AA"/>
                </a:solidFill>
                <a:effectLst/>
                <a:latin typeface="Arial Unicode MS"/>
              </a:rPr>
              <a:t>semestre</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9876AA"/>
                </a:solidFill>
                <a:effectLst/>
                <a:latin typeface="Arial Unicode MS"/>
              </a:rPr>
              <a:t>gestion</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VALUES</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1</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6897BB"/>
                </a:solidFill>
                <a:effectLst/>
                <a:latin typeface="Arial Unicode MS"/>
              </a:rPr>
              <a:t>1</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6A8759"/>
                </a:solidFill>
                <a:effectLst/>
                <a:latin typeface="Arial Unicode MS"/>
              </a:rPr>
              <a:t>'1er Semestre'</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6897BB"/>
                </a:solidFill>
                <a:effectLst/>
                <a:latin typeface="Arial Unicode MS"/>
              </a:rPr>
              <a:t>2018</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1</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6897BB"/>
                </a:solidFill>
                <a:effectLst/>
                <a:latin typeface="Arial Unicode MS"/>
              </a:rPr>
              <a:t>2</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6A8759"/>
                </a:solidFill>
                <a:effectLst/>
                <a:latin typeface="Arial Unicode MS"/>
              </a:rPr>
              <a:t>'2do Semestre'</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6897BB"/>
                </a:solidFill>
                <a:effectLst/>
                <a:latin typeface="Arial Unicode MS"/>
              </a:rPr>
              <a:t>2018</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2</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6897BB"/>
                </a:solidFill>
                <a:effectLst/>
                <a:latin typeface="Arial Unicode MS"/>
              </a:rPr>
              <a:t>4</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6A8759"/>
                </a:solidFill>
                <a:effectLst/>
                <a:latin typeface="Arial Unicode MS"/>
              </a:rPr>
              <a:t>'1er Semestre'</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6897BB"/>
                </a:solidFill>
                <a:effectLst/>
                <a:latin typeface="Arial Unicode MS"/>
              </a:rPr>
              <a:t>2019</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2</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6897BB"/>
                </a:solidFill>
                <a:effectLst/>
                <a:latin typeface="Arial Unicode MS"/>
              </a:rPr>
              <a:t>3</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6A8759"/>
                </a:solidFill>
                <a:effectLst/>
                <a:latin typeface="Arial Unicode MS"/>
              </a:rPr>
              <a:t>'2do Semestre'</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6897BB"/>
                </a:solidFill>
                <a:effectLst/>
                <a:latin typeface="Arial Unicode MS"/>
              </a:rPr>
              <a:t>2019</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3</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6897BB"/>
                </a:solidFill>
                <a:effectLst/>
                <a:latin typeface="Arial Unicode MS"/>
              </a:rPr>
              <a:t>3</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6A8759"/>
                </a:solidFill>
                <a:effectLst/>
                <a:latin typeface="Arial Unicode MS"/>
              </a:rPr>
              <a:t>'2do Semestre'</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6897BB"/>
                </a:solidFill>
                <a:effectLst/>
                <a:latin typeface="Arial Unicode MS"/>
              </a:rPr>
              <a:t>2020</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3</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6897BB"/>
                </a:solidFill>
                <a:effectLst/>
                <a:latin typeface="Arial Unicode MS"/>
              </a:rPr>
              <a:t>1</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6A8759"/>
                </a:solidFill>
                <a:effectLst/>
                <a:latin typeface="Arial Unicode MS"/>
              </a:rPr>
              <a:t>'3er Semestre'</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6897BB"/>
                </a:solidFill>
                <a:effectLst/>
                <a:latin typeface="Arial Unicode MS"/>
              </a:rPr>
              <a:t>2020</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4</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6897BB"/>
                </a:solidFill>
                <a:effectLst/>
                <a:latin typeface="Arial Unicode MS"/>
              </a:rPr>
              <a:t>4</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6A8759"/>
                </a:solidFill>
                <a:effectLst/>
                <a:latin typeface="Arial Unicode MS"/>
              </a:rPr>
              <a:t>'4to Semestre'</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6897BB"/>
                </a:solidFill>
                <a:effectLst/>
                <a:latin typeface="Arial Unicode MS"/>
              </a:rPr>
              <a:t>2021</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5</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6897BB"/>
                </a:solidFill>
                <a:effectLst/>
                <a:latin typeface="Arial Unicode MS"/>
              </a:rPr>
              <a:t>5</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6A8759"/>
                </a:solidFill>
                <a:effectLst/>
                <a:latin typeface="Arial Unicode MS"/>
              </a:rPr>
              <a:t>'5to Semestre'</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6897BB"/>
                </a:solidFill>
                <a:effectLst/>
                <a:latin typeface="Arial Unicode MS"/>
              </a:rPr>
              <a:t>2021</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endParaRPr kumimoji="0" lang="es-ES" altLang="es-ES" b="0" i="0" u="none" strike="noStrike" cap="none" normalizeH="0" baseline="0" dirty="0">
              <a:ln>
                <a:noFill/>
              </a:ln>
              <a:solidFill>
                <a:schemeClr val="tx1"/>
              </a:solidFill>
              <a:effectLst/>
              <a:latin typeface="Arial" panose="020B0604020202020204" pitchFamily="34" charset="0"/>
            </a:endParaRPr>
          </a:p>
        </p:txBody>
      </p:sp>
      <p:sp>
        <p:nvSpPr>
          <p:cNvPr id="13" name="Rectangle 9">
            <a:extLst>
              <a:ext uri="{FF2B5EF4-FFF2-40B4-BE49-F238E27FC236}">
                <a16:creationId xmlns:a16="http://schemas.microsoft.com/office/drawing/2014/main" id="{B9281D5D-71EC-4470-9C25-5C2E0F9A612A}"/>
              </a:ext>
            </a:extLst>
          </p:cNvPr>
          <p:cNvSpPr>
            <a:spLocks noChangeArrowheads="1"/>
          </p:cNvSpPr>
          <p:nvPr/>
        </p:nvSpPr>
        <p:spPr bwMode="auto">
          <a:xfrm>
            <a:off x="3009851" y="2585565"/>
            <a:ext cx="2894949" cy="95410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800" b="0" i="0" u="none" strike="noStrike" cap="none" normalizeH="0" baseline="0" dirty="0">
                <a:ln>
                  <a:noFill/>
                </a:ln>
                <a:solidFill>
                  <a:srgbClr val="CC7832"/>
                </a:solidFill>
                <a:effectLst/>
                <a:latin typeface="Arial Unicode MS"/>
              </a:rPr>
              <a:t>INSERT INTO </a:t>
            </a:r>
            <a:r>
              <a:rPr kumimoji="0" lang="es-ES" altLang="es-ES" sz="800" b="0" i="0" u="none" strike="noStrike" cap="none" normalizeH="0" baseline="0" dirty="0">
                <a:ln>
                  <a:noFill/>
                </a:ln>
                <a:solidFill>
                  <a:srgbClr val="A9B7C6"/>
                </a:solidFill>
                <a:effectLst/>
                <a:latin typeface="Arial Unicode MS"/>
              </a:rPr>
              <a:t>materias (</a:t>
            </a:r>
            <a:r>
              <a:rPr kumimoji="0" lang="es-ES" altLang="es-ES" sz="800" b="0" i="0" u="none" strike="noStrike" cap="none" normalizeH="0" baseline="0" dirty="0" err="1">
                <a:ln>
                  <a:noFill/>
                </a:ln>
                <a:solidFill>
                  <a:srgbClr val="9876AA"/>
                </a:solidFill>
                <a:effectLst/>
                <a:latin typeface="Arial Unicode MS"/>
              </a:rPr>
              <a:t>nombre_mat</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9876AA"/>
                </a:solidFill>
                <a:effectLst/>
                <a:latin typeface="Arial Unicode MS"/>
              </a:rPr>
              <a:t>cod_mat</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VALUES</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A8759"/>
                </a:solidFill>
                <a:effectLst/>
                <a:latin typeface="Arial Unicode MS"/>
              </a:rPr>
              <a:t>'</a:t>
            </a:r>
            <a:r>
              <a:rPr kumimoji="0" lang="es-ES" altLang="es-ES" sz="800" b="0" i="0" u="none" strike="noStrike" cap="none" normalizeH="0" baseline="0" dirty="0" err="1">
                <a:ln>
                  <a:noFill/>
                </a:ln>
                <a:solidFill>
                  <a:srgbClr val="6A8759"/>
                </a:solidFill>
                <a:effectLst/>
                <a:latin typeface="Arial Unicode MS"/>
              </a:rPr>
              <a:t>Introduccion</a:t>
            </a:r>
            <a:r>
              <a:rPr kumimoji="0" lang="es-ES" altLang="es-ES" sz="800" b="0" i="0" u="none" strike="noStrike" cap="none" normalizeH="0" baseline="0" dirty="0">
                <a:ln>
                  <a:noFill/>
                </a:ln>
                <a:solidFill>
                  <a:srgbClr val="6A8759"/>
                </a:solidFill>
                <a:effectLst/>
                <a:latin typeface="Arial Unicode MS"/>
              </a:rPr>
              <a:t> a la Arquitectura'</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6A8759"/>
                </a:solidFill>
                <a:effectLst/>
                <a:latin typeface="Arial Unicode MS"/>
              </a:rPr>
              <a:t>'ARQ-101'</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A8759"/>
                </a:solidFill>
                <a:effectLst/>
                <a:latin typeface="Arial Unicode MS"/>
              </a:rPr>
              <a:t>'Urbanismo y </a:t>
            </a:r>
            <a:r>
              <a:rPr kumimoji="0" lang="es-ES" altLang="es-ES" sz="800" b="0" i="0" u="none" strike="noStrike" cap="none" normalizeH="0" baseline="0" dirty="0" err="1">
                <a:ln>
                  <a:noFill/>
                </a:ln>
                <a:solidFill>
                  <a:srgbClr val="6A8759"/>
                </a:solidFill>
                <a:effectLst/>
                <a:latin typeface="Arial Unicode MS"/>
              </a:rPr>
              <a:t>Diseno</a:t>
            </a:r>
            <a:r>
              <a:rPr kumimoji="0" lang="es-ES" altLang="es-ES" sz="800" b="0" i="0" u="none" strike="noStrike" cap="none" normalizeH="0" baseline="0" dirty="0">
                <a:ln>
                  <a:noFill/>
                </a:ln>
                <a:solidFill>
                  <a:srgbClr val="6A8759"/>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6A8759"/>
                </a:solidFill>
                <a:effectLst/>
                <a:latin typeface="Arial Unicode MS"/>
              </a:rPr>
              <a:t>'ARQ-102'</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A8759"/>
                </a:solidFill>
                <a:effectLst/>
                <a:latin typeface="Arial Unicode MS"/>
              </a:rPr>
              <a:t>'Dibujo y Pintura </a:t>
            </a:r>
            <a:r>
              <a:rPr kumimoji="0" lang="es-ES" altLang="es-ES" sz="800" b="0" i="0" u="none" strike="noStrike" cap="none" normalizeH="0" baseline="0" dirty="0" err="1">
                <a:ln>
                  <a:noFill/>
                </a:ln>
                <a:solidFill>
                  <a:srgbClr val="6A8759"/>
                </a:solidFill>
                <a:effectLst/>
                <a:latin typeface="Arial Unicode MS"/>
              </a:rPr>
              <a:t>Arquitectonico</a:t>
            </a:r>
            <a:r>
              <a:rPr kumimoji="0" lang="es-ES" altLang="es-ES" sz="800" b="0" i="0" u="none" strike="noStrike" cap="none" normalizeH="0" baseline="0" dirty="0">
                <a:ln>
                  <a:noFill/>
                </a:ln>
                <a:solidFill>
                  <a:srgbClr val="6A8759"/>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6A8759"/>
                </a:solidFill>
                <a:effectLst/>
                <a:latin typeface="Arial Unicode MS"/>
              </a:rPr>
              <a:t>'ARQ-103'</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A8759"/>
                </a:solidFill>
                <a:effectLst/>
                <a:latin typeface="Arial Unicode MS"/>
              </a:rPr>
              <a:t>'</a:t>
            </a:r>
            <a:r>
              <a:rPr kumimoji="0" lang="es-ES" altLang="es-ES" sz="800" b="0" i="0" u="none" strike="noStrike" cap="none" normalizeH="0" baseline="0" dirty="0" err="1">
                <a:ln>
                  <a:noFill/>
                </a:ln>
                <a:solidFill>
                  <a:srgbClr val="6A8759"/>
                </a:solidFill>
                <a:effectLst/>
                <a:latin typeface="Arial Unicode MS"/>
              </a:rPr>
              <a:t>Matematica</a:t>
            </a:r>
            <a:r>
              <a:rPr kumimoji="0" lang="es-ES" altLang="es-ES" sz="800" b="0" i="0" u="none" strike="noStrike" cap="none" normalizeH="0" baseline="0" dirty="0">
                <a:ln>
                  <a:noFill/>
                </a:ln>
                <a:solidFill>
                  <a:srgbClr val="6A8759"/>
                </a:solidFill>
                <a:effectLst/>
                <a:latin typeface="Arial Unicode MS"/>
              </a:rPr>
              <a:t> discreta'</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6A8759"/>
                </a:solidFill>
                <a:effectLst/>
                <a:latin typeface="Arial Unicode MS"/>
              </a:rPr>
              <a:t>'ARQ-104'</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A8759"/>
                </a:solidFill>
                <a:effectLst/>
                <a:latin typeface="Arial Unicode MS"/>
              </a:rPr>
              <a:t>'</a:t>
            </a:r>
            <a:r>
              <a:rPr kumimoji="0" lang="es-ES" altLang="es-ES" sz="800" b="0" i="0" u="none" strike="noStrike" cap="none" normalizeH="0" baseline="0" dirty="0" err="1">
                <a:ln>
                  <a:noFill/>
                </a:ln>
                <a:solidFill>
                  <a:srgbClr val="6A8759"/>
                </a:solidFill>
                <a:effectLst/>
                <a:latin typeface="Arial Unicode MS"/>
              </a:rPr>
              <a:t>Fisica</a:t>
            </a:r>
            <a:r>
              <a:rPr kumimoji="0" lang="es-ES" altLang="es-ES" sz="800" b="0" i="0" u="none" strike="noStrike" cap="none" normalizeH="0" baseline="0" dirty="0">
                <a:ln>
                  <a:noFill/>
                </a:ln>
                <a:solidFill>
                  <a:srgbClr val="6A8759"/>
                </a:solidFill>
                <a:effectLst/>
                <a:latin typeface="Arial Unicode MS"/>
              </a:rPr>
              <a:t> </a:t>
            </a:r>
            <a:r>
              <a:rPr kumimoji="0" lang="es-ES" altLang="es-ES" sz="800" b="0" i="0" u="none" strike="noStrike" cap="none" normalizeH="0" baseline="0" dirty="0" err="1">
                <a:ln>
                  <a:noFill/>
                </a:ln>
                <a:solidFill>
                  <a:srgbClr val="6A8759"/>
                </a:solidFill>
                <a:effectLst/>
                <a:latin typeface="Arial Unicode MS"/>
              </a:rPr>
              <a:t>Basica</a:t>
            </a:r>
            <a:r>
              <a:rPr kumimoji="0" lang="es-ES" altLang="es-ES" sz="800" b="0" i="0" u="none" strike="noStrike" cap="none" normalizeH="0" baseline="0" dirty="0">
                <a:ln>
                  <a:noFill/>
                </a:ln>
                <a:solidFill>
                  <a:srgbClr val="6A8759"/>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6A8759"/>
                </a:solidFill>
                <a:effectLst/>
                <a:latin typeface="Arial Unicode MS"/>
              </a:rPr>
              <a:t>'ARQ-105'</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endParaRPr kumimoji="0" lang="es-ES" altLang="es-ES" b="0" i="0" u="none" strike="noStrike" cap="none" normalizeH="0" baseline="0" dirty="0">
              <a:ln>
                <a:noFill/>
              </a:ln>
              <a:solidFill>
                <a:schemeClr val="tx1"/>
              </a:solidFill>
              <a:effectLst/>
              <a:latin typeface="Arial" panose="020B0604020202020204" pitchFamily="34" charset="0"/>
            </a:endParaRPr>
          </a:p>
        </p:txBody>
      </p:sp>
      <p:sp>
        <p:nvSpPr>
          <p:cNvPr id="14" name="Rectangle 10">
            <a:extLst>
              <a:ext uri="{FF2B5EF4-FFF2-40B4-BE49-F238E27FC236}">
                <a16:creationId xmlns:a16="http://schemas.microsoft.com/office/drawing/2014/main" id="{8F680D20-EDE0-4EE1-9BB6-DCA44C711B8C}"/>
              </a:ext>
            </a:extLst>
          </p:cNvPr>
          <p:cNvSpPr>
            <a:spLocks noChangeArrowheads="1"/>
          </p:cNvSpPr>
          <p:nvPr/>
        </p:nvSpPr>
        <p:spPr bwMode="auto">
          <a:xfrm>
            <a:off x="2959100" y="1258936"/>
            <a:ext cx="5695950" cy="95410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800" b="0" i="0" u="none" strike="noStrike" cap="none" normalizeH="0" baseline="0" dirty="0">
                <a:ln>
                  <a:noFill/>
                </a:ln>
                <a:solidFill>
                  <a:srgbClr val="CC7832"/>
                </a:solidFill>
                <a:effectLst/>
                <a:latin typeface="Arial Unicode MS"/>
              </a:rPr>
              <a:t>INSERT INTO </a:t>
            </a:r>
            <a:r>
              <a:rPr kumimoji="0" lang="es-ES" altLang="es-ES" sz="800" b="0" i="0" u="none" strike="noStrike" cap="none" normalizeH="0" baseline="0" dirty="0">
                <a:ln>
                  <a:noFill/>
                </a:ln>
                <a:solidFill>
                  <a:srgbClr val="A9B7C6"/>
                </a:solidFill>
                <a:effectLst/>
                <a:latin typeface="Arial Unicode MS"/>
              </a:rPr>
              <a:t>estudiantes (</a:t>
            </a:r>
            <a:r>
              <a:rPr kumimoji="0" lang="es-ES" altLang="es-ES" sz="800" b="0" i="0" u="none" strike="noStrike" cap="none" normalizeH="0" baseline="0" dirty="0">
                <a:ln>
                  <a:noFill/>
                </a:ln>
                <a:solidFill>
                  <a:srgbClr val="9876AA"/>
                </a:solidFill>
                <a:effectLst/>
                <a:latin typeface="Arial Unicode MS"/>
              </a:rPr>
              <a:t>nombres</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9876AA"/>
                </a:solidFill>
                <a:effectLst/>
                <a:latin typeface="Arial Unicode MS"/>
              </a:rPr>
              <a:t>apellidos</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9876AA"/>
                </a:solidFill>
                <a:effectLst/>
                <a:latin typeface="Arial Unicode MS"/>
              </a:rPr>
              <a:t>edad</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9876AA"/>
                </a:solidFill>
                <a:effectLst/>
                <a:latin typeface="Arial Unicode MS"/>
              </a:rPr>
              <a:t>fono</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9876AA"/>
                </a:solidFill>
                <a:effectLst/>
                <a:latin typeface="Arial Unicode MS"/>
              </a:rPr>
              <a:t>email</a:t>
            </a:r>
            <a:r>
              <a:rPr kumimoji="0" lang="es-ES" altLang="es-ES" sz="800" b="0" i="0" u="none" strike="noStrike" cap="none" normalizeH="0" baseline="0" dirty="0" err="1">
                <a:ln>
                  <a:noFill/>
                </a:ln>
                <a:solidFill>
                  <a:srgbClr val="CC7832"/>
                </a:solidFill>
                <a:effectLst/>
                <a:latin typeface="Arial Unicode MS"/>
              </a:rPr>
              <a:t>,</a:t>
            </a:r>
            <a:r>
              <a:rPr kumimoji="0" lang="es-ES" altLang="es-ES" sz="800" b="0" i="0" u="none" strike="noStrike" cap="none" normalizeH="0" baseline="0" dirty="0" err="1">
                <a:ln>
                  <a:noFill/>
                </a:ln>
                <a:solidFill>
                  <a:srgbClr val="9876AA"/>
                </a:solidFill>
                <a:effectLst/>
                <a:latin typeface="Arial Unicode MS"/>
              </a:rPr>
              <a:t>direccion</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9876AA"/>
                </a:solidFill>
                <a:effectLst/>
                <a:latin typeface="Arial Unicode MS"/>
              </a:rPr>
              <a:t>sexo</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VALUES</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A8759"/>
                </a:solidFill>
                <a:effectLst/>
                <a:latin typeface="Arial Unicode MS"/>
              </a:rPr>
              <a:t>'Miguel'</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6A8759"/>
                </a:solidFill>
                <a:effectLst/>
                <a:latin typeface="Arial Unicode MS"/>
              </a:rPr>
              <a:t>'Gonzales Veliz'</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6897BB"/>
                </a:solidFill>
                <a:effectLst/>
                <a:latin typeface="Arial Unicode MS"/>
              </a:rPr>
              <a:t>20</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6897BB"/>
                </a:solidFill>
                <a:effectLst/>
                <a:latin typeface="Arial Unicode MS"/>
              </a:rPr>
              <a:t>2832115</a:t>
            </a:r>
            <a:r>
              <a:rPr kumimoji="0" lang="es-ES" altLang="es-ES" sz="800" b="0" i="0" u="none" strike="noStrike" cap="none" normalizeH="0" baseline="0" dirty="0">
                <a:ln>
                  <a:noFill/>
                </a:ln>
                <a:solidFill>
                  <a:srgbClr val="CC7832"/>
                </a:solidFill>
                <a:effectLst/>
                <a:latin typeface="Arial Unicode MS"/>
              </a:rPr>
              <a:t>,</a:t>
            </a:r>
            <a:r>
              <a:rPr kumimoji="0" lang="es-ES" altLang="es-ES" sz="800" b="0" i="0" u="none" strike="noStrike" cap="none" normalizeH="0" baseline="0" dirty="0">
                <a:ln>
                  <a:noFill/>
                </a:ln>
                <a:solidFill>
                  <a:srgbClr val="6A8759"/>
                </a:solidFill>
                <a:effectLst/>
                <a:latin typeface="Arial Unicode MS"/>
              </a:rPr>
              <a:t>'miguel@gmail.com'</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6A8759"/>
                </a:solidFill>
                <a:effectLst/>
                <a:latin typeface="Arial Unicode MS"/>
              </a:rPr>
              <a:t>'Av. 6 de Agosto'</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6A8759"/>
                </a:solidFill>
                <a:effectLst/>
                <a:latin typeface="Arial Unicode MS"/>
              </a:rPr>
              <a:t>'masculino'</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A8759"/>
                </a:solidFill>
                <a:effectLst/>
                <a:latin typeface="Arial Unicode MS"/>
              </a:rPr>
              <a:t>'Sandra'</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6A8759"/>
                </a:solidFill>
                <a:effectLst/>
                <a:latin typeface="Arial Unicode MS"/>
              </a:rPr>
              <a:t>'</a:t>
            </a:r>
            <a:r>
              <a:rPr kumimoji="0" lang="es-ES" altLang="es-ES" sz="800" b="0" i="0" u="none" strike="noStrike" cap="none" normalizeH="0" baseline="0" dirty="0" err="1">
                <a:ln>
                  <a:noFill/>
                </a:ln>
                <a:solidFill>
                  <a:srgbClr val="6A8759"/>
                </a:solidFill>
                <a:effectLst/>
                <a:latin typeface="Arial Unicode MS"/>
              </a:rPr>
              <a:t>Mavir</a:t>
            </a:r>
            <a:r>
              <a:rPr kumimoji="0" lang="es-ES" altLang="es-ES" sz="800" b="0" i="0" u="none" strike="noStrike" cap="none" normalizeH="0" baseline="0" dirty="0">
                <a:ln>
                  <a:noFill/>
                </a:ln>
                <a:solidFill>
                  <a:srgbClr val="6A8759"/>
                </a:solidFill>
                <a:effectLst/>
                <a:latin typeface="Arial Unicode MS"/>
              </a:rPr>
              <a:t> </a:t>
            </a:r>
            <a:r>
              <a:rPr kumimoji="0" lang="es-ES" altLang="es-ES" sz="800" b="0" i="0" u="none" strike="noStrike" cap="none" normalizeH="0" baseline="0" dirty="0" err="1">
                <a:ln>
                  <a:noFill/>
                </a:ln>
                <a:solidFill>
                  <a:srgbClr val="6A8759"/>
                </a:solidFill>
                <a:effectLst/>
                <a:latin typeface="Arial Unicode MS"/>
              </a:rPr>
              <a:t>Uria</a:t>
            </a:r>
            <a:r>
              <a:rPr kumimoji="0" lang="es-ES" altLang="es-ES" sz="800" b="0" i="0" u="none" strike="noStrike" cap="none" normalizeH="0" baseline="0" dirty="0">
                <a:ln>
                  <a:noFill/>
                </a:ln>
                <a:solidFill>
                  <a:srgbClr val="6A8759"/>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6897BB"/>
                </a:solidFill>
                <a:effectLst/>
                <a:latin typeface="Arial Unicode MS"/>
              </a:rPr>
              <a:t>25</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6897BB"/>
                </a:solidFill>
                <a:effectLst/>
                <a:latin typeface="Arial Unicode MS"/>
              </a:rPr>
              <a:t>2832116</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6A8759"/>
                </a:solidFill>
                <a:effectLst/>
                <a:latin typeface="Arial Unicode MS"/>
              </a:rPr>
              <a:t>'sandra@gmail.</a:t>
            </a:r>
            <a:r>
              <a:rPr kumimoji="0" lang="es-ES" altLang="es-ES" sz="800" b="0" i="0" u="none" strike="noStrike" cap="none" normalizeH="0" baseline="0" dirty="0" err="1">
                <a:ln>
                  <a:noFill/>
                </a:ln>
                <a:solidFill>
                  <a:srgbClr val="6A8759"/>
                </a:solidFill>
                <a:effectLst/>
                <a:latin typeface="Arial Unicode MS"/>
              </a:rPr>
              <a:t>com</a:t>
            </a:r>
            <a:r>
              <a:rPr kumimoji="0" lang="es-ES" altLang="es-ES" sz="800" b="0" i="0" u="none" strike="noStrike" cap="none" normalizeH="0" baseline="0" dirty="0">
                <a:ln>
                  <a:noFill/>
                </a:ln>
                <a:solidFill>
                  <a:srgbClr val="6A8759"/>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r>
              <a:rPr kumimoji="0" lang="es-ES" altLang="es-ES" sz="800" b="0" i="0" u="none" strike="noStrike" cap="none" normalizeH="0" baseline="0" dirty="0">
                <a:ln>
                  <a:noFill/>
                </a:ln>
                <a:solidFill>
                  <a:srgbClr val="6A8759"/>
                </a:solidFill>
                <a:effectLst/>
                <a:latin typeface="Arial Unicode MS"/>
              </a:rPr>
              <a:t>'Av. 6 de Agosto'</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6A8759"/>
                </a:solidFill>
                <a:effectLst/>
                <a:latin typeface="Arial Unicode MS"/>
              </a:rPr>
              <a:t>'femenino'</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A8759"/>
                </a:solidFill>
                <a:effectLst/>
                <a:latin typeface="Arial Unicode MS"/>
              </a:rPr>
              <a:t>'Joel'</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6A8759"/>
                </a:solidFill>
                <a:effectLst/>
                <a:latin typeface="Arial Unicode MS"/>
              </a:rPr>
              <a:t>'</a:t>
            </a:r>
            <a:r>
              <a:rPr kumimoji="0" lang="es-ES" altLang="es-ES" sz="800" b="0" i="0" u="none" strike="noStrike" cap="none" normalizeH="0" baseline="0" dirty="0" err="1">
                <a:ln>
                  <a:noFill/>
                </a:ln>
                <a:solidFill>
                  <a:srgbClr val="6A8759"/>
                </a:solidFill>
                <a:effectLst/>
                <a:latin typeface="Arial Unicode MS"/>
              </a:rPr>
              <a:t>Adubiri</a:t>
            </a:r>
            <a:r>
              <a:rPr kumimoji="0" lang="es-ES" altLang="es-ES" sz="800" b="0" i="0" u="none" strike="noStrike" cap="none" normalizeH="0" baseline="0" dirty="0">
                <a:ln>
                  <a:noFill/>
                </a:ln>
                <a:solidFill>
                  <a:srgbClr val="6A8759"/>
                </a:solidFill>
                <a:effectLst/>
                <a:latin typeface="Arial Unicode MS"/>
              </a:rPr>
              <a:t> Mondar'</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6897BB"/>
                </a:solidFill>
                <a:effectLst/>
                <a:latin typeface="Arial Unicode MS"/>
              </a:rPr>
              <a:t>30</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6897BB"/>
                </a:solidFill>
                <a:effectLst/>
                <a:latin typeface="Arial Unicode MS"/>
              </a:rPr>
              <a:t>2832117</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6A8759"/>
                </a:solidFill>
                <a:effectLst/>
                <a:latin typeface="Arial Unicode MS"/>
              </a:rPr>
              <a:t>'joel@gmail.</a:t>
            </a:r>
            <a:r>
              <a:rPr kumimoji="0" lang="es-ES" altLang="es-ES" sz="800" b="0" i="0" u="none" strike="noStrike" cap="none" normalizeH="0" baseline="0" dirty="0" err="1">
                <a:ln>
                  <a:noFill/>
                </a:ln>
                <a:solidFill>
                  <a:srgbClr val="6A8759"/>
                </a:solidFill>
                <a:effectLst/>
                <a:latin typeface="Arial Unicode MS"/>
              </a:rPr>
              <a:t>com</a:t>
            </a:r>
            <a:r>
              <a:rPr kumimoji="0" lang="es-ES" altLang="es-ES" sz="800" b="0" i="0" u="none" strike="noStrike" cap="none" normalizeH="0" baseline="0" dirty="0">
                <a:ln>
                  <a:noFill/>
                </a:ln>
                <a:solidFill>
                  <a:srgbClr val="6A8759"/>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r>
              <a:rPr kumimoji="0" lang="es-ES" altLang="es-ES" sz="800" b="0" i="0" u="none" strike="noStrike" cap="none" normalizeH="0" baseline="0" dirty="0">
                <a:ln>
                  <a:noFill/>
                </a:ln>
                <a:solidFill>
                  <a:srgbClr val="6A8759"/>
                </a:solidFill>
                <a:effectLst/>
                <a:latin typeface="Arial Unicode MS"/>
              </a:rPr>
              <a:t>'Av. 6 de Agosto'</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6A8759"/>
                </a:solidFill>
                <a:effectLst/>
                <a:latin typeface="Arial Unicode MS"/>
              </a:rPr>
              <a:t>'masculino'</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A8759"/>
                </a:solidFill>
                <a:effectLst/>
                <a:latin typeface="Arial Unicode MS"/>
              </a:rPr>
              <a:t>'Andrea'</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6A8759"/>
                </a:solidFill>
                <a:effectLst/>
                <a:latin typeface="Arial Unicode MS"/>
              </a:rPr>
              <a:t>'Arias Ballesteros'</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6897BB"/>
                </a:solidFill>
                <a:effectLst/>
                <a:latin typeface="Arial Unicode MS"/>
              </a:rPr>
              <a:t>21</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6897BB"/>
                </a:solidFill>
                <a:effectLst/>
                <a:latin typeface="Arial Unicode MS"/>
              </a:rPr>
              <a:t>2832118</a:t>
            </a:r>
            <a:r>
              <a:rPr kumimoji="0" lang="es-ES" altLang="es-ES" sz="800" b="0" i="0" u="none" strike="noStrike" cap="none" normalizeH="0" baseline="0" dirty="0">
                <a:ln>
                  <a:noFill/>
                </a:ln>
                <a:solidFill>
                  <a:srgbClr val="CC7832"/>
                </a:solidFill>
                <a:effectLst/>
                <a:latin typeface="Arial Unicode MS"/>
              </a:rPr>
              <a:t>,</a:t>
            </a:r>
            <a:r>
              <a:rPr kumimoji="0" lang="es-ES" altLang="es-ES" sz="800" b="0" i="0" u="none" strike="noStrike" cap="none" normalizeH="0" baseline="0" dirty="0">
                <a:ln>
                  <a:noFill/>
                </a:ln>
                <a:solidFill>
                  <a:srgbClr val="6A8759"/>
                </a:solidFill>
                <a:effectLst/>
                <a:latin typeface="Arial Unicode MS"/>
              </a:rPr>
              <a:t>'andrea@gmail.com'</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6A8759"/>
                </a:solidFill>
                <a:effectLst/>
                <a:latin typeface="Arial Unicode MS"/>
              </a:rPr>
              <a:t>'Av. 6 de Agosto'</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6A8759"/>
                </a:solidFill>
                <a:effectLst/>
                <a:latin typeface="Arial Unicode MS"/>
              </a:rPr>
              <a:t>'femenino'</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A8759"/>
                </a:solidFill>
                <a:effectLst/>
                <a:latin typeface="Arial Unicode MS"/>
              </a:rPr>
              <a:t>'Santos'</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6A8759"/>
                </a:solidFill>
                <a:effectLst/>
                <a:latin typeface="Arial Unicode MS"/>
              </a:rPr>
              <a:t>'Montes Valenzuela'</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6897BB"/>
                </a:solidFill>
                <a:effectLst/>
                <a:latin typeface="Arial Unicode MS"/>
              </a:rPr>
              <a:t>24</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6897BB"/>
                </a:solidFill>
                <a:effectLst/>
                <a:latin typeface="Arial Unicode MS"/>
              </a:rPr>
              <a:t>2832119</a:t>
            </a:r>
            <a:r>
              <a:rPr kumimoji="0" lang="es-ES" altLang="es-ES" sz="800" b="0" i="0" u="none" strike="noStrike" cap="none" normalizeH="0" baseline="0" dirty="0">
                <a:ln>
                  <a:noFill/>
                </a:ln>
                <a:solidFill>
                  <a:srgbClr val="CC7832"/>
                </a:solidFill>
                <a:effectLst/>
                <a:latin typeface="Arial Unicode MS"/>
              </a:rPr>
              <a:t>,</a:t>
            </a:r>
            <a:r>
              <a:rPr kumimoji="0" lang="es-ES" altLang="es-ES" sz="800" b="0" i="0" u="none" strike="noStrike" cap="none" normalizeH="0" baseline="0" dirty="0">
                <a:ln>
                  <a:noFill/>
                </a:ln>
                <a:solidFill>
                  <a:srgbClr val="6A8759"/>
                </a:solidFill>
                <a:effectLst/>
                <a:latin typeface="Arial Unicode MS"/>
              </a:rPr>
              <a:t>'santos@gmail.com'</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6A8759"/>
                </a:solidFill>
                <a:effectLst/>
                <a:latin typeface="Arial Unicode MS"/>
              </a:rPr>
              <a:t>'Av. 6 de Agosto'</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6A8759"/>
                </a:solidFill>
                <a:effectLst/>
                <a:latin typeface="Arial Unicode MS"/>
              </a:rPr>
              <a:t>'masculino'</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endParaRPr kumimoji="0" lang="es-ES" altLang="es-ES"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2"/>
          <p:cNvSpPr txBox="1">
            <a:spLocks noGrp="1"/>
          </p:cNvSpPr>
          <p:nvPr>
            <p:ph type="body" idx="4294967295"/>
          </p:nvPr>
        </p:nvSpPr>
        <p:spPr>
          <a:xfrm>
            <a:off x="641300" y="559751"/>
            <a:ext cx="8013750" cy="329249"/>
          </a:xfrm>
          <a:prstGeom prst="rect">
            <a:avLst/>
          </a:prstGeom>
        </p:spPr>
        <p:txBody>
          <a:bodyPr spcFirstLastPara="1" wrap="square" lIns="0" tIns="0" rIns="0" bIns="0" anchor="ctr" anchorCtr="0">
            <a:noAutofit/>
          </a:bodyPr>
          <a:lstStyle/>
          <a:p>
            <a:pPr marL="0" lvl="0" indent="0">
              <a:buNone/>
            </a:pPr>
            <a:r>
              <a:rPr lang="es-ES" sz="1600" b="1" dirty="0">
                <a:solidFill>
                  <a:schemeClr val="tx2">
                    <a:lumMod val="10000"/>
                  </a:schemeClr>
                </a:solidFill>
              </a:rPr>
              <a:t>13.Crear un función que compare dos códigos de materia.</a:t>
            </a:r>
            <a:endParaRPr sz="1600" b="1" dirty="0">
              <a:solidFill>
                <a:schemeClr val="tx2">
                  <a:lumMod val="10000"/>
                </a:schemeClr>
              </a:solidFill>
            </a:endParaRPr>
          </a:p>
        </p:txBody>
      </p:sp>
      <p:sp>
        <p:nvSpPr>
          <p:cNvPr id="266" name="Google Shape;266;p3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b="1" dirty="0">
                <a:solidFill>
                  <a:schemeClr val="tx2">
                    <a:lumMod val="10000"/>
                  </a:schemeClr>
                </a:solidFill>
              </a:rPr>
              <a:t>14</a:t>
            </a:r>
            <a:endParaRPr b="1" dirty="0">
              <a:solidFill>
                <a:schemeClr val="tx2">
                  <a:lumMod val="10000"/>
                </a:schemeClr>
              </a:solidFill>
            </a:endParaRPr>
          </a:p>
        </p:txBody>
      </p:sp>
      <p:sp>
        <p:nvSpPr>
          <p:cNvPr id="7" name="Rectangle 5">
            <a:extLst>
              <a:ext uri="{FF2B5EF4-FFF2-40B4-BE49-F238E27FC236}">
                <a16:creationId xmlns:a16="http://schemas.microsoft.com/office/drawing/2014/main" id="{BE8DFD5A-DA55-4E3A-AE94-2CB6CDBE702D}"/>
              </a:ext>
            </a:extLst>
          </p:cNvPr>
          <p:cNvSpPr>
            <a:spLocks noChangeArrowheads="1"/>
          </p:cNvSpPr>
          <p:nvPr/>
        </p:nvSpPr>
        <p:spPr bwMode="auto">
          <a:xfrm>
            <a:off x="403554" y="3698063"/>
            <a:ext cx="2514600" cy="70788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800" b="0" i="0" u="none" strike="noStrike" cap="none" normalizeH="0" baseline="0" dirty="0" err="1">
                <a:ln>
                  <a:noFill/>
                </a:ln>
                <a:solidFill>
                  <a:srgbClr val="CC7832"/>
                </a:solidFill>
                <a:effectLst/>
                <a:latin typeface="Arial Unicode MS"/>
              </a:rPr>
              <a:t>select</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est.</a:t>
            </a:r>
            <a:r>
              <a:rPr kumimoji="0" lang="es-ES" altLang="es-ES" sz="800" b="0" i="0" u="none" strike="noStrike" cap="none" normalizeH="0" baseline="0" dirty="0" err="1">
                <a:ln>
                  <a:noFill/>
                </a:ln>
                <a:solidFill>
                  <a:srgbClr val="9876AA"/>
                </a:solidFill>
                <a:effectLst/>
                <a:latin typeface="Arial Unicode MS"/>
              </a:rPr>
              <a:t>nombres</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est.</a:t>
            </a:r>
            <a:r>
              <a:rPr kumimoji="0" lang="es-ES" altLang="es-ES" sz="800" b="0" i="0" u="none" strike="noStrike" cap="none" normalizeH="0" baseline="0" dirty="0" err="1">
                <a:ln>
                  <a:noFill/>
                </a:ln>
                <a:solidFill>
                  <a:srgbClr val="9876AA"/>
                </a:solidFill>
                <a:effectLst/>
                <a:latin typeface="Arial Unicode MS"/>
              </a:rPr>
              <a:t>apellidos</a:t>
            </a:r>
            <a:r>
              <a:rPr kumimoji="0" lang="es-ES" altLang="es-ES" sz="800" b="0" i="0" u="none" strike="noStrike" cap="none" normalizeH="0" baseline="0" dirty="0" err="1">
                <a:ln>
                  <a:noFill/>
                </a:ln>
                <a:solidFill>
                  <a:srgbClr val="CC7832"/>
                </a:solidFill>
                <a:effectLst/>
                <a:latin typeface="Arial Unicode MS"/>
              </a:rPr>
              <a:t>,</a:t>
            </a:r>
            <a:r>
              <a:rPr kumimoji="0" lang="es-ES" altLang="es-ES" sz="800" b="0" i="0" u="none" strike="noStrike" cap="none" normalizeH="0" baseline="0" dirty="0" err="1">
                <a:ln>
                  <a:noFill/>
                </a:ln>
                <a:solidFill>
                  <a:srgbClr val="A9B7C6"/>
                </a:solidFill>
                <a:effectLst/>
                <a:latin typeface="Arial Unicode MS"/>
              </a:rPr>
              <a:t>mat.</a:t>
            </a:r>
            <a:r>
              <a:rPr kumimoji="0" lang="es-ES" altLang="es-ES" sz="800" b="0" i="0" u="none" strike="noStrike" cap="none" normalizeH="0" baseline="0" dirty="0" err="1">
                <a:ln>
                  <a:noFill/>
                </a:ln>
                <a:solidFill>
                  <a:srgbClr val="9876AA"/>
                </a:solidFill>
                <a:effectLst/>
                <a:latin typeface="Arial Unicode MS"/>
              </a:rPr>
              <a:t>nombre_mat</a:t>
            </a:r>
            <a:br>
              <a:rPr kumimoji="0" lang="es-ES" altLang="es-ES" sz="800" b="0" i="0" u="none" strike="noStrike" cap="none" normalizeH="0" baseline="0" dirty="0">
                <a:ln>
                  <a:noFill/>
                </a:ln>
                <a:solidFill>
                  <a:srgbClr val="9876AA"/>
                </a:solidFill>
                <a:effectLst/>
                <a:latin typeface="Arial Unicode MS"/>
              </a:rPr>
            </a:br>
            <a:r>
              <a:rPr kumimoji="0" lang="es-ES" altLang="es-ES" sz="800" b="0" i="0" u="none" strike="noStrike" cap="none" normalizeH="0" baseline="0" dirty="0" err="1">
                <a:ln>
                  <a:noFill/>
                </a:ln>
                <a:solidFill>
                  <a:srgbClr val="CC7832"/>
                </a:solidFill>
                <a:effectLst/>
                <a:latin typeface="Arial Unicode MS"/>
              </a:rPr>
              <a:t>from</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inscripcion</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ins</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err="1">
                <a:ln>
                  <a:noFill/>
                </a:ln>
                <a:solidFill>
                  <a:srgbClr val="CC7832"/>
                </a:solidFill>
                <a:effectLst/>
                <a:latin typeface="Arial Unicode MS"/>
              </a:rPr>
              <a:t>join</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estudiantes </a:t>
            </a:r>
            <a:r>
              <a:rPr kumimoji="0" lang="es-ES" altLang="es-ES" sz="800" b="0" i="0" u="none" strike="noStrike" cap="none" normalizeH="0" baseline="0" dirty="0" err="1">
                <a:ln>
                  <a:noFill/>
                </a:ln>
                <a:solidFill>
                  <a:srgbClr val="A9B7C6"/>
                </a:solidFill>
                <a:effectLst/>
                <a:latin typeface="Arial Unicode MS"/>
              </a:rPr>
              <a:t>est</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on</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est.</a:t>
            </a:r>
            <a:r>
              <a:rPr kumimoji="0" lang="es-ES" altLang="es-ES" sz="800" b="0" i="0" u="none" strike="noStrike" cap="none" normalizeH="0" baseline="0" dirty="0" err="1">
                <a:ln>
                  <a:noFill/>
                </a:ln>
                <a:solidFill>
                  <a:srgbClr val="9876AA"/>
                </a:solidFill>
                <a:effectLst/>
                <a:latin typeface="Arial Unicode MS"/>
              </a:rPr>
              <a:t>id_est</a:t>
            </a:r>
            <a:r>
              <a:rPr kumimoji="0" lang="es-ES" altLang="es-ES" sz="800" b="0" i="0" u="none" strike="noStrike" cap="none" normalizeH="0" baseline="0" dirty="0">
                <a:ln>
                  <a:noFill/>
                </a:ln>
                <a:solidFill>
                  <a:srgbClr val="9876AA"/>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ins.</a:t>
            </a:r>
            <a:r>
              <a:rPr kumimoji="0" lang="es-ES" altLang="es-ES" sz="800" b="0" i="0" u="none" strike="noStrike" cap="none" normalizeH="0" baseline="0" dirty="0" err="1">
                <a:ln>
                  <a:noFill/>
                </a:ln>
                <a:solidFill>
                  <a:srgbClr val="9876AA"/>
                </a:solidFill>
                <a:effectLst/>
                <a:latin typeface="Arial Unicode MS"/>
              </a:rPr>
              <a:t>id_est</a:t>
            </a:r>
            <a:br>
              <a:rPr kumimoji="0" lang="es-ES" altLang="es-ES" sz="800" b="0" i="0" u="none" strike="noStrike" cap="none" normalizeH="0" baseline="0" dirty="0">
                <a:ln>
                  <a:noFill/>
                </a:ln>
                <a:solidFill>
                  <a:srgbClr val="9876AA"/>
                </a:solidFill>
                <a:effectLst/>
                <a:latin typeface="Arial Unicode MS"/>
              </a:rPr>
            </a:br>
            <a:r>
              <a:rPr kumimoji="0" lang="es-ES" altLang="es-ES" sz="800" b="0" i="0" u="none" strike="noStrike" cap="none" normalizeH="0" baseline="0" dirty="0" err="1">
                <a:ln>
                  <a:noFill/>
                </a:ln>
                <a:solidFill>
                  <a:srgbClr val="CC7832"/>
                </a:solidFill>
                <a:effectLst/>
                <a:latin typeface="Arial Unicode MS"/>
              </a:rPr>
              <a:t>join</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materias </a:t>
            </a:r>
            <a:r>
              <a:rPr kumimoji="0" lang="es-ES" altLang="es-ES" sz="800" b="0" i="0" u="none" strike="noStrike" cap="none" normalizeH="0" baseline="0" dirty="0" err="1">
                <a:ln>
                  <a:noFill/>
                </a:ln>
                <a:solidFill>
                  <a:srgbClr val="A9B7C6"/>
                </a:solidFill>
                <a:effectLst/>
                <a:latin typeface="Arial Unicode MS"/>
              </a:rPr>
              <a:t>mat</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on</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mat.</a:t>
            </a:r>
            <a:r>
              <a:rPr kumimoji="0" lang="es-ES" altLang="es-ES" sz="800" b="0" i="0" u="none" strike="noStrike" cap="none" normalizeH="0" baseline="0" dirty="0" err="1">
                <a:ln>
                  <a:noFill/>
                </a:ln>
                <a:solidFill>
                  <a:srgbClr val="9876AA"/>
                </a:solidFill>
                <a:effectLst/>
                <a:latin typeface="Arial Unicode MS"/>
              </a:rPr>
              <a:t>id_mat</a:t>
            </a:r>
            <a:r>
              <a:rPr kumimoji="0" lang="es-ES" altLang="es-ES" sz="800" b="0" i="0" u="none" strike="noStrike" cap="none" normalizeH="0" baseline="0" dirty="0">
                <a:ln>
                  <a:noFill/>
                </a:ln>
                <a:solidFill>
                  <a:srgbClr val="9876AA"/>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ins.</a:t>
            </a:r>
            <a:r>
              <a:rPr kumimoji="0" lang="es-ES" altLang="es-ES" sz="800" b="0" i="0" u="none" strike="noStrike" cap="none" normalizeH="0" baseline="0" dirty="0" err="1">
                <a:ln>
                  <a:noFill/>
                </a:ln>
                <a:solidFill>
                  <a:srgbClr val="9876AA"/>
                </a:solidFill>
                <a:effectLst/>
                <a:latin typeface="Arial Unicode MS"/>
              </a:rPr>
              <a:t>id_mat</a:t>
            </a:r>
            <a:br>
              <a:rPr kumimoji="0" lang="es-ES" altLang="es-ES" sz="800" b="0" i="0" u="none" strike="noStrike" cap="none" normalizeH="0" baseline="0" dirty="0">
                <a:ln>
                  <a:noFill/>
                </a:ln>
                <a:solidFill>
                  <a:srgbClr val="9876AA"/>
                </a:solidFill>
                <a:effectLst/>
                <a:latin typeface="Arial Unicode MS"/>
              </a:rPr>
            </a:br>
            <a:r>
              <a:rPr kumimoji="0" lang="es-ES" altLang="es-ES" sz="800" b="0" i="0" u="none" strike="noStrike" cap="none" normalizeH="0" baseline="0" dirty="0" err="1">
                <a:ln>
                  <a:noFill/>
                </a:ln>
                <a:solidFill>
                  <a:srgbClr val="CC7832"/>
                </a:solidFill>
                <a:effectLst/>
                <a:latin typeface="Arial Unicode MS"/>
              </a:rPr>
              <a:t>where</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mat.</a:t>
            </a:r>
            <a:r>
              <a:rPr kumimoji="0" lang="es-ES" altLang="es-ES" sz="800" b="0" i="0" u="none" strike="noStrike" cap="none" normalizeH="0" baseline="0" dirty="0" err="1">
                <a:ln>
                  <a:noFill/>
                </a:ln>
                <a:solidFill>
                  <a:srgbClr val="9876AA"/>
                </a:solidFill>
                <a:effectLst/>
                <a:latin typeface="Arial Unicode MS"/>
              </a:rPr>
              <a:t>cod_mat</a:t>
            </a:r>
            <a:r>
              <a:rPr kumimoji="0" lang="es-ES" altLang="es-ES" sz="800" b="0" i="0" u="none" strike="noStrike" cap="none" normalizeH="0" baseline="0" dirty="0">
                <a:ln>
                  <a:noFill/>
                </a:ln>
                <a:solidFill>
                  <a:srgbClr val="9876AA"/>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a:ln>
                  <a:noFill/>
                </a:ln>
                <a:solidFill>
                  <a:srgbClr val="6A8759"/>
                </a:solidFill>
                <a:effectLst/>
                <a:latin typeface="Arial Unicode MS"/>
              </a:rPr>
              <a:t>'ARQ-105'</a:t>
            </a:r>
            <a:r>
              <a:rPr kumimoji="0" lang="es-ES" altLang="es-ES" sz="800" b="0" i="0" u="none" strike="noStrike" cap="none" normalizeH="0" baseline="0" dirty="0">
                <a:ln>
                  <a:noFill/>
                </a:ln>
                <a:solidFill>
                  <a:srgbClr val="CC7832"/>
                </a:solidFill>
                <a:effectLst/>
                <a:latin typeface="Arial Unicode MS"/>
              </a:rPr>
              <a:t>;</a:t>
            </a:r>
            <a:endParaRPr kumimoji="0" lang="es-ES" altLang="es-ES" b="0" i="0" u="none" strike="noStrike" cap="none" normalizeH="0" baseline="0" dirty="0">
              <a:ln>
                <a:noFill/>
              </a:ln>
              <a:solidFill>
                <a:schemeClr val="tx1"/>
              </a:solidFill>
              <a:effectLst/>
              <a:latin typeface="Arial" panose="020B0604020202020204" pitchFamily="34" charset="0"/>
            </a:endParaRPr>
          </a:p>
        </p:txBody>
      </p:sp>
      <p:sp>
        <p:nvSpPr>
          <p:cNvPr id="8" name="Rectangle 6">
            <a:extLst>
              <a:ext uri="{FF2B5EF4-FFF2-40B4-BE49-F238E27FC236}">
                <a16:creationId xmlns:a16="http://schemas.microsoft.com/office/drawing/2014/main" id="{A059C2DD-DF20-49E8-9E12-2C4998F0496D}"/>
              </a:ext>
            </a:extLst>
          </p:cNvPr>
          <p:cNvSpPr>
            <a:spLocks noChangeArrowheads="1"/>
          </p:cNvSpPr>
          <p:nvPr/>
        </p:nvSpPr>
        <p:spPr bwMode="auto">
          <a:xfrm>
            <a:off x="4159251" y="932158"/>
            <a:ext cx="4222750" cy="144655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800" b="0" i="0" u="none" strike="noStrike" cap="none" normalizeH="0" baseline="0" dirty="0">
                <a:ln>
                  <a:noFill/>
                </a:ln>
                <a:solidFill>
                  <a:srgbClr val="CC7832"/>
                </a:solidFill>
                <a:effectLst/>
                <a:latin typeface="Arial Unicode MS"/>
              </a:rPr>
              <a:t>create </a:t>
            </a:r>
            <a:r>
              <a:rPr kumimoji="0" lang="es-ES" altLang="es-ES" sz="800" b="0" i="0" u="none" strike="noStrike" cap="none" normalizeH="0" baseline="0" dirty="0" err="1">
                <a:ln>
                  <a:noFill/>
                </a:ln>
                <a:solidFill>
                  <a:srgbClr val="CC7832"/>
                </a:solidFill>
                <a:effectLst/>
                <a:latin typeface="Arial Unicode MS"/>
              </a:rPr>
              <a:t>or</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replace</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function</a:t>
            </a:r>
            <a:r>
              <a:rPr kumimoji="0" lang="es-ES" altLang="es-ES" sz="800" b="0" i="0" u="none" strike="noStrike" cap="none" normalizeH="0" baseline="0" dirty="0">
                <a:ln>
                  <a:noFill/>
                </a:ln>
                <a:solidFill>
                  <a:srgbClr val="CC7832"/>
                </a:solidFill>
                <a:effectLst/>
                <a:latin typeface="Arial Unicode MS"/>
              </a:rPr>
              <a:t> </a:t>
            </a:r>
            <a:r>
              <a:rPr kumimoji="0" lang="es-ES" altLang="es-ES" sz="800" b="0" i="1" u="none" strike="noStrike" cap="none" normalizeH="0" baseline="0" dirty="0" err="1">
                <a:ln>
                  <a:noFill/>
                </a:ln>
                <a:solidFill>
                  <a:srgbClr val="FFC66D"/>
                </a:solidFill>
                <a:effectLst/>
                <a:latin typeface="Arial Unicode MS"/>
              </a:rPr>
              <a:t>comparaMaterias</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comp</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varchar</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100</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entr</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varchar</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100</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err="1">
                <a:ln>
                  <a:noFill/>
                </a:ln>
                <a:solidFill>
                  <a:srgbClr val="CC7832"/>
                </a:solidFill>
                <a:effectLst/>
                <a:latin typeface="Arial Unicode MS"/>
              </a:rPr>
              <a:t>returns</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bool</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err="1">
                <a:ln>
                  <a:noFill/>
                </a:ln>
                <a:solidFill>
                  <a:srgbClr val="CC7832"/>
                </a:solidFill>
                <a:effectLst/>
                <a:latin typeface="Arial Unicode MS"/>
              </a:rPr>
              <a:t>begin</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declare </a:t>
            </a:r>
            <a:r>
              <a:rPr kumimoji="0" lang="es-ES" altLang="es-ES" sz="800" b="0" i="0" u="none" strike="noStrike" cap="none" normalizeH="0" baseline="0" dirty="0" err="1">
                <a:ln>
                  <a:noFill/>
                </a:ln>
                <a:solidFill>
                  <a:srgbClr val="A9B7C6"/>
                </a:solidFill>
                <a:effectLst/>
                <a:latin typeface="Arial Unicode MS"/>
              </a:rPr>
              <a:t>resp</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bool</a:t>
            </a:r>
            <a:r>
              <a:rPr kumimoji="0" lang="es-ES" altLang="es-ES" sz="800" b="0" i="0" u="none" strike="noStrike" cap="none" normalizeH="0" baseline="0" dirty="0">
                <a:ln>
                  <a:noFill/>
                </a:ln>
                <a:solidFill>
                  <a:srgbClr val="CC7832"/>
                </a:solidFill>
                <a:effectLst/>
                <a:latin typeface="Arial Unicode MS"/>
              </a:rPr>
              <a:t> default false;</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if</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comp</a:t>
            </a:r>
            <a:r>
              <a:rPr kumimoji="0" lang="es-ES" altLang="es-ES" sz="800" b="0" i="0" u="none" strike="noStrike" cap="none" normalizeH="0" baseline="0" dirty="0">
                <a:ln>
                  <a:noFill/>
                </a:ln>
                <a:solidFill>
                  <a:srgbClr val="A9B7C6"/>
                </a:solidFill>
                <a:effectLst/>
                <a:latin typeface="Arial Unicode MS"/>
              </a:rPr>
              <a:t> = </a:t>
            </a:r>
            <a:r>
              <a:rPr kumimoji="0" lang="es-ES" altLang="es-ES" sz="800" b="0" i="0" u="none" strike="noStrike" cap="none" normalizeH="0" baseline="0" dirty="0" err="1">
                <a:ln>
                  <a:noFill/>
                </a:ln>
                <a:solidFill>
                  <a:srgbClr val="A9B7C6"/>
                </a:solidFill>
                <a:effectLst/>
                <a:latin typeface="Arial Unicode MS"/>
              </a:rPr>
              <a:t>entr</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then</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set </a:t>
            </a:r>
            <a:r>
              <a:rPr kumimoji="0" lang="es-ES" altLang="es-ES" sz="800" b="0" i="0" u="none" strike="noStrike" cap="none" normalizeH="0" baseline="0" dirty="0" err="1">
                <a:ln>
                  <a:noFill/>
                </a:ln>
                <a:solidFill>
                  <a:srgbClr val="A9B7C6"/>
                </a:solidFill>
                <a:effectLst/>
                <a:latin typeface="Arial Unicode MS"/>
              </a:rPr>
              <a:t>resp</a:t>
            </a:r>
            <a:r>
              <a:rPr kumimoji="0" lang="es-ES" altLang="es-ES" sz="800" b="0" i="0" u="none" strike="noStrike" cap="none" normalizeH="0" baseline="0" dirty="0">
                <a:ln>
                  <a:noFill/>
                </a:ln>
                <a:solidFill>
                  <a:srgbClr val="A9B7C6"/>
                </a:solidFill>
                <a:effectLst/>
                <a:latin typeface="Arial Unicode MS"/>
              </a:rPr>
              <a:t> = </a:t>
            </a:r>
            <a:r>
              <a:rPr kumimoji="0" lang="es-ES" altLang="es-ES" sz="800" b="0" i="0" u="none" strike="noStrike" cap="none" normalizeH="0" baseline="0" dirty="0">
                <a:ln>
                  <a:noFill/>
                </a:ln>
                <a:solidFill>
                  <a:srgbClr val="CC7832"/>
                </a:solidFill>
                <a:effectLst/>
                <a:latin typeface="Arial Unicode MS"/>
              </a:rPr>
              <a:t>true;</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else</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set </a:t>
            </a:r>
            <a:r>
              <a:rPr kumimoji="0" lang="es-ES" altLang="es-ES" sz="800" b="0" i="0" u="none" strike="noStrike" cap="none" normalizeH="0" baseline="0" dirty="0" err="1">
                <a:ln>
                  <a:noFill/>
                </a:ln>
                <a:solidFill>
                  <a:srgbClr val="A9B7C6"/>
                </a:solidFill>
                <a:effectLst/>
                <a:latin typeface="Arial Unicode MS"/>
              </a:rPr>
              <a:t>resp</a:t>
            </a:r>
            <a:r>
              <a:rPr kumimoji="0" lang="es-ES" altLang="es-ES" sz="800" b="0" i="0" u="none" strike="noStrike" cap="none" normalizeH="0" baseline="0" dirty="0">
                <a:ln>
                  <a:noFill/>
                </a:ln>
                <a:solidFill>
                  <a:srgbClr val="A9B7C6"/>
                </a:solidFill>
                <a:effectLst/>
                <a:latin typeface="Arial Unicode MS"/>
              </a:rPr>
              <a:t> = </a:t>
            </a:r>
            <a:r>
              <a:rPr kumimoji="0" lang="es-ES" altLang="es-ES" sz="800" b="0" i="0" u="none" strike="noStrike" cap="none" normalizeH="0" baseline="0" dirty="0">
                <a:ln>
                  <a:noFill/>
                </a:ln>
                <a:solidFill>
                  <a:srgbClr val="CC7832"/>
                </a:solidFill>
                <a:effectLst/>
                <a:latin typeface="Arial Unicode MS"/>
              </a:rPr>
              <a:t>false;</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end</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if</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return</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resp</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err="1">
                <a:ln>
                  <a:noFill/>
                </a:ln>
                <a:solidFill>
                  <a:srgbClr val="CC7832"/>
                </a:solidFill>
                <a:effectLst/>
                <a:latin typeface="Arial Unicode MS"/>
              </a:rPr>
              <a:t>end</a:t>
            </a:r>
            <a:r>
              <a:rPr kumimoji="0" lang="es-ES" altLang="es-ES" sz="800" b="0" i="0" u="none" strike="noStrike" cap="none" normalizeH="0" baseline="0" dirty="0">
                <a:ln>
                  <a:noFill/>
                </a:ln>
                <a:solidFill>
                  <a:srgbClr val="CC7832"/>
                </a:solidFill>
                <a:effectLst/>
                <a:latin typeface="Arial Unicode MS"/>
              </a:rPr>
              <a:t>;</a:t>
            </a:r>
            <a:endParaRPr kumimoji="0" lang="es-ES" altLang="es-ES" b="0" i="0" u="none" strike="noStrike" cap="none" normalizeH="0" baseline="0" dirty="0">
              <a:ln>
                <a:noFill/>
              </a:ln>
              <a:solidFill>
                <a:schemeClr val="tx1"/>
              </a:solidFill>
              <a:effectLst/>
              <a:latin typeface="Arial" panose="020B0604020202020204" pitchFamily="34" charset="0"/>
            </a:endParaRPr>
          </a:p>
        </p:txBody>
      </p:sp>
      <p:sp>
        <p:nvSpPr>
          <p:cNvPr id="9" name="Rectangle 7">
            <a:extLst>
              <a:ext uri="{FF2B5EF4-FFF2-40B4-BE49-F238E27FC236}">
                <a16:creationId xmlns:a16="http://schemas.microsoft.com/office/drawing/2014/main" id="{9AFFF347-CB16-40F4-9DFF-2E170A5E9AEF}"/>
              </a:ext>
            </a:extLst>
          </p:cNvPr>
          <p:cNvSpPr>
            <a:spLocks noChangeArrowheads="1"/>
          </p:cNvSpPr>
          <p:nvPr/>
        </p:nvSpPr>
        <p:spPr bwMode="auto">
          <a:xfrm>
            <a:off x="4534106" y="2465482"/>
            <a:ext cx="3847895" cy="70788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800" b="0" i="0" u="none" strike="noStrike" cap="none" normalizeH="0" baseline="0" dirty="0" err="1">
                <a:ln>
                  <a:noFill/>
                </a:ln>
                <a:solidFill>
                  <a:srgbClr val="CC7832"/>
                </a:solidFill>
                <a:effectLst/>
                <a:latin typeface="Arial Unicode MS"/>
              </a:rPr>
              <a:t>select</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est.</a:t>
            </a:r>
            <a:r>
              <a:rPr kumimoji="0" lang="es-ES" altLang="es-ES" sz="800" b="0" i="0" u="none" strike="noStrike" cap="none" normalizeH="0" baseline="0" dirty="0" err="1">
                <a:ln>
                  <a:noFill/>
                </a:ln>
                <a:solidFill>
                  <a:srgbClr val="9876AA"/>
                </a:solidFill>
                <a:effectLst/>
                <a:latin typeface="Arial Unicode MS"/>
              </a:rPr>
              <a:t>id_est</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est.</a:t>
            </a:r>
            <a:r>
              <a:rPr kumimoji="0" lang="es-ES" altLang="es-ES" sz="800" b="0" i="0" u="none" strike="noStrike" cap="none" normalizeH="0" baseline="0" dirty="0" err="1">
                <a:ln>
                  <a:noFill/>
                </a:ln>
                <a:solidFill>
                  <a:srgbClr val="9876AA"/>
                </a:solidFill>
                <a:effectLst/>
                <a:latin typeface="Arial Unicode MS"/>
              </a:rPr>
              <a:t>nombres</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est.</a:t>
            </a:r>
            <a:r>
              <a:rPr kumimoji="0" lang="es-ES" altLang="es-ES" sz="800" b="0" i="0" u="none" strike="noStrike" cap="none" normalizeH="0" baseline="0" dirty="0" err="1">
                <a:ln>
                  <a:noFill/>
                </a:ln>
                <a:solidFill>
                  <a:srgbClr val="9876AA"/>
                </a:solidFill>
                <a:effectLst/>
                <a:latin typeface="Arial Unicode MS"/>
              </a:rPr>
              <a:t>apellidos</a:t>
            </a:r>
            <a:r>
              <a:rPr kumimoji="0" lang="es-ES" altLang="es-ES" sz="800" b="0" i="0" u="none" strike="noStrike" cap="none" normalizeH="0" baseline="0" dirty="0" err="1">
                <a:ln>
                  <a:noFill/>
                </a:ln>
                <a:solidFill>
                  <a:srgbClr val="CC7832"/>
                </a:solidFill>
                <a:effectLst/>
                <a:latin typeface="Arial Unicode MS"/>
              </a:rPr>
              <a:t>,</a:t>
            </a:r>
            <a:r>
              <a:rPr kumimoji="0" lang="es-ES" altLang="es-ES" sz="800" b="0" i="0" u="none" strike="noStrike" cap="none" normalizeH="0" baseline="0" dirty="0" err="1">
                <a:ln>
                  <a:noFill/>
                </a:ln>
                <a:solidFill>
                  <a:srgbClr val="A9B7C6"/>
                </a:solidFill>
                <a:effectLst/>
                <a:latin typeface="Arial Unicode MS"/>
              </a:rPr>
              <a:t>mat.</a:t>
            </a:r>
            <a:r>
              <a:rPr kumimoji="0" lang="es-ES" altLang="es-ES" sz="800" b="0" i="0" u="none" strike="noStrike" cap="none" normalizeH="0" baseline="0" dirty="0" err="1">
                <a:ln>
                  <a:noFill/>
                </a:ln>
                <a:solidFill>
                  <a:srgbClr val="9876AA"/>
                </a:solidFill>
                <a:effectLst/>
                <a:latin typeface="Arial Unicode MS"/>
              </a:rPr>
              <a:t>nombre_mat</a:t>
            </a:r>
            <a:r>
              <a:rPr kumimoji="0" lang="es-ES" altLang="es-ES" sz="800" b="0" i="0" u="none" strike="noStrike" cap="none" normalizeH="0" baseline="0" dirty="0" err="1">
                <a:ln>
                  <a:noFill/>
                </a:ln>
                <a:solidFill>
                  <a:srgbClr val="CC7832"/>
                </a:solidFill>
                <a:effectLst/>
                <a:latin typeface="Arial Unicode MS"/>
              </a:rPr>
              <a:t>,</a:t>
            </a:r>
            <a:r>
              <a:rPr kumimoji="0" lang="es-ES" altLang="es-ES" sz="800" b="0" i="0" u="none" strike="noStrike" cap="none" normalizeH="0" baseline="0" dirty="0" err="1">
                <a:ln>
                  <a:noFill/>
                </a:ln>
                <a:solidFill>
                  <a:srgbClr val="A9B7C6"/>
                </a:solidFill>
                <a:effectLst/>
                <a:latin typeface="Arial Unicode MS"/>
              </a:rPr>
              <a:t>est.</a:t>
            </a:r>
            <a:r>
              <a:rPr kumimoji="0" lang="es-ES" altLang="es-ES" sz="800" b="0" i="0" u="none" strike="noStrike" cap="none" normalizeH="0" baseline="0" dirty="0" err="1">
                <a:ln>
                  <a:noFill/>
                </a:ln>
                <a:solidFill>
                  <a:srgbClr val="9876AA"/>
                </a:solidFill>
                <a:effectLst/>
                <a:latin typeface="Arial Unicode MS"/>
              </a:rPr>
              <a:t>sexo</a:t>
            </a:r>
            <a:r>
              <a:rPr kumimoji="0" lang="es-ES" altLang="es-ES" sz="800" b="0" i="0" u="none" strike="noStrike" cap="none" normalizeH="0" baseline="0" dirty="0" err="1">
                <a:ln>
                  <a:noFill/>
                </a:ln>
                <a:solidFill>
                  <a:srgbClr val="CC7832"/>
                </a:solidFill>
                <a:effectLst/>
                <a:latin typeface="Arial Unicode MS"/>
              </a:rPr>
              <a:t>,</a:t>
            </a:r>
            <a:r>
              <a:rPr kumimoji="0" lang="es-ES" altLang="es-ES" sz="800" b="0" i="0" u="none" strike="noStrike" cap="none" normalizeH="0" baseline="0" dirty="0" err="1">
                <a:ln>
                  <a:noFill/>
                </a:ln>
                <a:solidFill>
                  <a:srgbClr val="A9B7C6"/>
                </a:solidFill>
                <a:effectLst/>
                <a:latin typeface="Arial Unicode MS"/>
              </a:rPr>
              <a:t>est.</a:t>
            </a:r>
            <a:r>
              <a:rPr kumimoji="0" lang="es-ES" altLang="es-ES" sz="800" b="0" i="0" u="none" strike="noStrike" cap="none" normalizeH="0" baseline="0" dirty="0" err="1">
                <a:ln>
                  <a:noFill/>
                </a:ln>
                <a:solidFill>
                  <a:srgbClr val="9876AA"/>
                </a:solidFill>
                <a:effectLst/>
                <a:latin typeface="Arial Unicode MS"/>
              </a:rPr>
              <a:t>edad</a:t>
            </a:r>
            <a:br>
              <a:rPr kumimoji="0" lang="es-ES" altLang="es-ES" sz="800" b="0" i="0" u="none" strike="noStrike" cap="none" normalizeH="0" baseline="0" dirty="0">
                <a:ln>
                  <a:noFill/>
                </a:ln>
                <a:solidFill>
                  <a:srgbClr val="9876AA"/>
                </a:solidFill>
                <a:effectLst/>
                <a:latin typeface="Arial Unicode MS"/>
              </a:rPr>
            </a:br>
            <a:r>
              <a:rPr kumimoji="0" lang="es-ES" altLang="es-ES" sz="800" b="0" i="0" u="none" strike="noStrike" cap="none" normalizeH="0" baseline="0" dirty="0" err="1">
                <a:ln>
                  <a:noFill/>
                </a:ln>
                <a:solidFill>
                  <a:srgbClr val="CC7832"/>
                </a:solidFill>
                <a:effectLst/>
                <a:latin typeface="Arial Unicode MS"/>
              </a:rPr>
              <a:t>from</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inscripcion</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ins</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err="1">
                <a:ln>
                  <a:noFill/>
                </a:ln>
                <a:solidFill>
                  <a:srgbClr val="CC7832"/>
                </a:solidFill>
                <a:effectLst/>
                <a:latin typeface="Arial Unicode MS"/>
              </a:rPr>
              <a:t>join</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estudiantes </a:t>
            </a:r>
            <a:r>
              <a:rPr kumimoji="0" lang="es-ES" altLang="es-ES" sz="800" b="0" i="0" u="none" strike="noStrike" cap="none" normalizeH="0" baseline="0" dirty="0" err="1">
                <a:ln>
                  <a:noFill/>
                </a:ln>
                <a:solidFill>
                  <a:srgbClr val="A9B7C6"/>
                </a:solidFill>
                <a:effectLst/>
                <a:latin typeface="Arial Unicode MS"/>
              </a:rPr>
              <a:t>est</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on</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est.</a:t>
            </a:r>
            <a:r>
              <a:rPr kumimoji="0" lang="es-ES" altLang="es-ES" sz="800" b="0" i="0" u="none" strike="noStrike" cap="none" normalizeH="0" baseline="0" dirty="0" err="1">
                <a:ln>
                  <a:noFill/>
                </a:ln>
                <a:solidFill>
                  <a:srgbClr val="9876AA"/>
                </a:solidFill>
                <a:effectLst/>
                <a:latin typeface="Arial Unicode MS"/>
              </a:rPr>
              <a:t>id_est</a:t>
            </a:r>
            <a:r>
              <a:rPr kumimoji="0" lang="es-ES" altLang="es-ES" sz="800" b="0" i="0" u="none" strike="noStrike" cap="none" normalizeH="0" baseline="0" dirty="0">
                <a:ln>
                  <a:noFill/>
                </a:ln>
                <a:solidFill>
                  <a:srgbClr val="9876AA"/>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ins.</a:t>
            </a:r>
            <a:r>
              <a:rPr kumimoji="0" lang="es-ES" altLang="es-ES" sz="800" b="0" i="0" u="none" strike="noStrike" cap="none" normalizeH="0" baseline="0" dirty="0" err="1">
                <a:ln>
                  <a:noFill/>
                </a:ln>
                <a:solidFill>
                  <a:srgbClr val="9876AA"/>
                </a:solidFill>
                <a:effectLst/>
                <a:latin typeface="Arial Unicode MS"/>
              </a:rPr>
              <a:t>id_est</a:t>
            </a:r>
            <a:br>
              <a:rPr kumimoji="0" lang="es-ES" altLang="es-ES" sz="800" b="0" i="0" u="none" strike="noStrike" cap="none" normalizeH="0" baseline="0" dirty="0">
                <a:ln>
                  <a:noFill/>
                </a:ln>
                <a:solidFill>
                  <a:srgbClr val="9876AA"/>
                </a:solidFill>
                <a:effectLst/>
                <a:latin typeface="Arial Unicode MS"/>
              </a:rPr>
            </a:br>
            <a:r>
              <a:rPr kumimoji="0" lang="es-ES" altLang="es-ES" sz="800" b="0" i="0" u="none" strike="noStrike" cap="none" normalizeH="0" baseline="0" dirty="0" err="1">
                <a:ln>
                  <a:noFill/>
                </a:ln>
                <a:solidFill>
                  <a:srgbClr val="CC7832"/>
                </a:solidFill>
                <a:effectLst/>
                <a:latin typeface="Arial Unicode MS"/>
              </a:rPr>
              <a:t>join</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materias </a:t>
            </a:r>
            <a:r>
              <a:rPr kumimoji="0" lang="es-ES" altLang="es-ES" sz="800" b="0" i="0" u="none" strike="noStrike" cap="none" normalizeH="0" baseline="0" dirty="0" err="1">
                <a:ln>
                  <a:noFill/>
                </a:ln>
                <a:solidFill>
                  <a:srgbClr val="A9B7C6"/>
                </a:solidFill>
                <a:effectLst/>
                <a:latin typeface="Arial Unicode MS"/>
              </a:rPr>
              <a:t>mat</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on</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mat.</a:t>
            </a:r>
            <a:r>
              <a:rPr kumimoji="0" lang="es-ES" altLang="es-ES" sz="800" b="0" i="0" u="none" strike="noStrike" cap="none" normalizeH="0" baseline="0" dirty="0" err="1">
                <a:ln>
                  <a:noFill/>
                </a:ln>
                <a:solidFill>
                  <a:srgbClr val="9876AA"/>
                </a:solidFill>
                <a:effectLst/>
                <a:latin typeface="Arial Unicode MS"/>
              </a:rPr>
              <a:t>id_mat</a:t>
            </a:r>
            <a:r>
              <a:rPr kumimoji="0" lang="es-ES" altLang="es-ES" sz="800" b="0" i="0" u="none" strike="noStrike" cap="none" normalizeH="0" baseline="0" dirty="0">
                <a:ln>
                  <a:noFill/>
                </a:ln>
                <a:solidFill>
                  <a:srgbClr val="9876AA"/>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ins.</a:t>
            </a:r>
            <a:r>
              <a:rPr kumimoji="0" lang="es-ES" altLang="es-ES" sz="800" b="0" i="0" u="none" strike="noStrike" cap="none" normalizeH="0" baseline="0" dirty="0" err="1">
                <a:ln>
                  <a:noFill/>
                </a:ln>
                <a:solidFill>
                  <a:srgbClr val="9876AA"/>
                </a:solidFill>
                <a:effectLst/>
                <a:latin typeface="Arial Unicode MS"/>
              </a:rPr>
              <a:t>id_mat</a:t>
            </a:r>
            <a:br>
              <a:rPr kumimoji="0" lang="es-ES" altLang="es-ES" sz="800" b="0" i="0" u="none" strike="noStrike" cap="none" normalizeH="0" baseline="0" dirty="0">
                <a:ln>
                  <a:noFill/>
                </a:ln>
                <a:solidFill>
                  <a:srgbClr val="9876AA"/>
                </a:solidFill>
                <a:effectLst/>
                <a:latin typeface="Arial Unicode MS"/>
              </a:rPr>
            </a:br>
            <a:r>
              <a:rPr kumimoji="0" lang="es-ES" altLang="es-ES" sz="800" b="0" i="0" u="none" strike="noStrike" cap="none" normalizeH="0" baseline="0" dirty="0" err="1">
                <a:ln>
                  <a:noFill/>
                </a:ln>
                <a:solidFill>
                  <a:srgbClr val="CC7832"/>
                </a:solidFill>
                <a:effectLst/>
                <a:latin typeface="Arial Unicode MS"/>
              </a:rPr>
              <a:t>where</a:t>
            </a:r>
            <a:r>
              <a:rPr kumimoji="0" lang="es-ES" altLang="es-ES" sz="800" b="0" i="0" u="none" strike="noStrike" cap="none" normalizeH="0" baseline="0" dirty="0">
                <a:ln>
                  <a:noFill/>
                </a:ln>
                <a:solidFill>
                  <a:srgbClr val="CC7832"/>
                </a:solidFill>
                <a:effectLst/>
                <a:latin typeface="Arial Unicode MS"/>
              </a:rPr>
              <a:t> </a:t>
            </a:r>
            <a:r>
              <a:rPr kumimoji="0" lang="es-ES" altLang="es-ES" sz="800" b="0" i="1" u="none" strike="noStrike" cap="none" normalizeH="0" baseline="0" dirty="0" err="1">
                <a:ln>
                  <a:noFill/>
                </a:ln>
                <a:solidFill>
                  <a:srgbClr val="FFC66D"/>
                </a:solidFill>
                <a:effectLst/>
                <a:latin typeface="Arial Unicode MS"/>
              </a:rPr>
              <a:t>comparaMaterias</a:t>
            </a:r>
            <a:r>
              <a:rPr kumimoji="0" lang="es-ES" altLang="es-ES" sz="800" b="0" i="0" u="none" strike="noStrike" cap="none" normalizeH="0" baseline="0" dirty="0">
                <a:ln>
                  <a:noFill/>
                </a:ln>
                <a:solidFill>
                  <a:srgbClr val="A9B7C6"/>
                </a:solidFill>
                <a:effectLst/>
                <a:latin typeface="Arial Unicode MS"/>
              </a:rPr>
              <a:t>(mat.</a:t>
            </a:r>
            <a:r>
              <a:rPr kumimoji="0" lang="es-ES" altLang="es-ES" sz="800" b="0" i="0" u="none" strike="noStrike" cap="none" normalizeH="0" baseline="0" dirty="0">
                <a:ln>
                  <a:noFill/>
                </a:ln>
                <a:solidFill>
                  <a:srgbClr val="9876AA"/>
                </a:solidFill>
                <a:effectLst/>
                <a:latin typeface="Arial Unicode MS"/>
              </a:rPr>
              <a:t>cod_mat</a:t>
            </a:r>
            <a:r>
              <a:rPr kumimoji="0" lang="es-ES" altLang="es-ES" sz="800" b="0" i="0" u="none" strike="noStrike" cap="none" normalizeH="0" baseline="0" dirty="0">
                <a:ln>
                  <a:noFill/>
                </a:ln>
                <a:solidFill>
                  <a:srgbClr val="CC7832"/>
                </a:solidFill>
                <a:effectLst/>
                <a:latin typeface="Arial Unicode MS"/>
              </a:rPr>
              <a:t>,</a:t>
            </a:r>
            <a:r>
              <a:rPr kumimoji="0" lang="es-ES" altLang="es-ES" sz="800" b="0" i="0" u="none" strike="noStrike" cap="none" normalizeH="0" baseline="0" dirty="0">
                <a:ln>
                  <a:noFill/>
                </a:ln>
                <a:solidFill>
                  <a:srgbClr val="6A8759"/>
                </a:solidFill>
                <a:effectLst/>
                <a:latin typeface="Arial Unicode MS"/>
              </a:rPr>
              <a:t>'ARQ-104'</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endParaRPr kumimoji="0" lang="es-ES" altLang="es-ES" b="0" i="0" u="none" strike="noStrike" cap="none" normalizeH="0" baseline="0" dirty="0">
              <a:ln>
                <a:noFill/>
              </a:ln>
              <a:solidFill>
                <a:schemeClr val="tx1"/>
              </a:solidFill>
              <a:effectLst/>
              <a:latin typeface="Arial" panose="020B0604020202020204" pitchFamily="34" charset="0"/>
            </a:endParaRPr>
          </a:p>
        </p:txBody>
      </p:sp>
      <p:pic>
        <p:nvPicPr>
          <p:cNvPr id="10" name="Imagen 9">
            <a:extLst>
              <a:ext uri="{FF2B5EF4-FFF2-40B4-BE49-F238E27FC236}">
                <a16:creationId xmlns:a16="http://schemas.microsoft.com/office/drawing/2014/main" id="{967C7D7E-727A-4DB1-A654-5D1964EA1866}"/>
              </a:ext>
            </a:extLst>
          </p:cNvPr>
          <p:cNvPicPr>
            <a:picLocks noChangeAspect="1"/>
          </p:cNvPicPr>
          <p:nvPr/>
        </p:nvPicPr>
        <p:blipFill rotWithShape="1">
          <a:blip r:embed="rId3"/>
          <a:srcRect r="11176"/>
          <a:stretch/>
        </p:blipFill>
        <p:spPr>
          <a:xfrm>
            <a:off x="3025617" y="3435166"/>
            <a:ext cx="5356384" cy="1085083"/>
          </a:xfrm>
          <a:prstGeom prst="rect">
            <a:avLst/>
          </a:prstGeom>
        </p:spPr>
      </p:pic>
      <p:pic>
        <p:nvPicPr>
          <p:cNvPr id="11" name="Imagen 10">
            <a:extLst>
              <a:ext uri="{FF2B5EF4-FFF2-40B4-BE49-F238E27FC236}">
                <a16:creationId xmlns:a16="http://schemas.microsoft.com/office/drawing/2014/main" id="{4377A775-1329-4F2B-9083-2C81552AD6CB}"/>
              </a:ext>
            </a:extLst>
          </p:cNvPr>
          <p:cNvPicPr>
            <a:picLocks noChangeAspect="1"/>
          </p:cNvPicPr>
          <p:nvPr/>
        </p:nvPicPr>
        <p:blipFill>
          <a:blip r:embed="rId4"/>
          <a:stretch>
            <a:fillRect/>
          </a:stretch>
        </p:blipFill>
        <p:spPr>
          <a:xfrm>
            <a:off x="507950" y="932158"/>
            <a:ext cx="2102608" cy="2612330"/>
          </a:xfrm>
          <a:prstGeom prst="rect">
            <a:avLst/>
          </a:prstGeom>
        </p:spPr>
      </p:pic>
    </p:spTree>
    <p:extLst>
      <p:ext uri="{BB962C8B-B14F-4D97-AF65-F5344CB8AC3E}">
        <p14:creationId xmlns:p14="http://schemas.microsoft.com/office/powerpoint/2010/main" val="525080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4050E5"/>
            </a:gs>
            <a:gs pos="100000">
              <a:srgbClr val="C833FF"/>
            </a:gs>
          </a:gsLst>
          <a:lin ang="5400700" scaled="0"/>
        </a:gradFill>
        <a:effectLst/>
      </p:bgPr>
    </p:bg>
    <p:spTree>
      <p:nvGrpSpPr>
        <p:cNvPr id="1" name="Shape 288"/>
        <p:cNvGrpSpPr/>
        <p:nvPr/>
      </p:nvGrpSpPr>
      <p:grpSpPr>
        <a:xfrm>
          <a:off x="0" y="0"/>
          <a:ext cx="0" cy="0"/>
          <a:chOff x="0" y="0"/>
          <a:chExt cx="0" cy="0"/>
        </a:xfrm>
      </p:grpSpPr>
      <p:sp>
        <p:nvSpPr>
          <p:cNvPr id="289" name="Google Shape;289;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s-ES" b="1" dirty="0">
                <a:solidFill>
                  <a:schemeClr val="tx2">
                    <a:lumMod val="10000"/>
                  </a:schemeClr>
                </a:solidFill>
              </a:rPr>
              <a:t>15</a:t>
            </a:r>
            <a:endParaRPr b="1" dirty="0">
              <a:solidFill>
                <a:schemeClr val="tx2">
                  <a:lumMod val="10000"/>
                </a:schemeClr>
              </a:solidFill>
            </a:endParaRPr>
          </a:p>
        </p:txBody>
      </p:sp>
      <p:sp>
        <p:nvSpPr>
          <p:cNvPr id="10" name="Google Shape;265;p32">
            <a:extLst>
              <a:ext uri="{FF2B5EF4-FFF2-40B4-BE49-F238E27FC236}">
                <a16:creationId xmlns:a16="http://schemas.microsoft.com/office/drawing/2014/main" id="{A6D8C84F-3075-492C-B29D-F0154121DE13}"/>
              </a:ext>
            </a:extLst>
          </p:cNvPr>
          <p:cNvSpPr txBox="1">
            <a:spLocks/>
          </p:cNvSpPr>
          <p:nvPr/>
        </p:nvSpPr>
        <p:spPr>
          <a:xfrm>
            <a:off x="615900" y="496069"/>
            <a:ext cx="8013750" cy="91344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68300" algn="l" rtl="0">
              <a:lnSpc>
                <a:spcPct val="115000"/>
              </a:lnSpc>
              <a:spcBef>
                <a:spcPts val="600"/>
              </a:spcBef>
              <a:spcAft>
                <a:spcPts val="0"/>
              </a:spcAft>
              <a:buClr>
                <a:schemeClr val="dk2"/>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1pPr>
            <a:lvl2pPr marL="914400" marR="0" lvl="1" indent="-368300" algn="l" rtl="0">
              <a:lnSpc>
                <a:spcPct val="115000"/>
              </a:lnSpc>
              <a:spcBef>
                <a:spcPts val="1000"/>
              </a:spcBef>
              <a:spcAft>
                <a:spcPts val="0"/>
              </a:spcAft>
              <a:buClr>
                <a:schemeClr val="dk2"/>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2pPr>
            <a:lvl3pPr marL="1371600" marR="0" lvl="2" indent="-368300" algn="l" rtl="0">
              <a:lnSpc>
                <a:spcPct val="115000"/>
              </a:lnSpc>
              <a:spcBef>
                <a:spcPts val="1000"/>
              </a:spcBef>
              <a:spcAft>
                <a:spcPts val="0"/>
              </a:spcAft>
              <a:buClr>
                <a:schemeClr val="dk2"/>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3pPr>
            <a:lvl4pPr marL="1828800" marR="0" lvl="3"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4pPr>
            <a:lvl5pPr marL="2286000" marR="0" lvl="4"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5pPr>
            <a:lvl6pPr marL="2743200" marR="0" lvl="5"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6pPr>
            <a:lvl7pPr marL="3200400" marR="0" lvl="6"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7pPr>
            <a:lvl8pPr marL="3657600" marR="0" lvl="7"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8pPr>
            <a:lvl9pPr marL="4114800" marR="0" lvl="8" indent="-368300" algn="l" rtl="0">
              <a:lnSpc>
                <a:spcPct val="115000"/>
              </a:lnSpc>
              <a:spcBef>
                <a:spcPts val="1000"/>
              </a:spcBef>
              <a:spcAft>
                <a:spcPts val="100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9pPr>
          </a:lstStyle>
          <a:p>
            <a:pPr marL="0" indent="0">
              <a:buNone/>
            </a:pPr>
            <a:r>
              <a:rPr lang="es-ES" sz="1600" b="1" dirty="0">
                <a:solidFill>
                  <a:schemeClr val="tx2">
                    <a:lumMod val="10000"/>
                  </a:schemeClr>
                </a:solidFill>
              </a:rPr>
              <a:t>14.Crear una función que permita obtener el promedio de las edades del género masculino o femenino de los estudiantes inscritos en la asignatura ARQ-104.</a:t>
            </a:r>
          </a:p>
        </p:txBody>
      </p:sp>
      <p:sp>
        <p:nvSpPr>
          <p:cNvPr id="3" name="Rectangle 2">
            <a:extLst>
              <a:ext uri="{FF2B5EF4-FFF2-40B4-BE49-F238E27FC236}">
                <a16:creationId xmlns:a16="http://schemas.microsoft.com/office/drawing/2014/main" id="{E0808061-0620-4350-BA5B-0040E0CD2CE1}"/>
              </a:ext>
            </a:extLst>
          </p:cNvPr>
          <p:cNvSpPr>
            <a:spLocks noChangeArrowheads="1"/>
          </p:cNvSpPr>
          <p:nvPr/>
        </p:nvSpPr>
        <p:spPr bwMode="auto">
          <a:xfrm>
            <a:off x="1876400" y="1239327"/>
            <a:ext cx="4441850" cy="156966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ClrTx/>
            </a:pPr>
            <a:r>
              <a:rPr kumimoji="0" lang="es-ES" altLang="es-ES" sz="800" b="0" i="0" u="none" strike="noStrike" cap="none" normalizeH="0" baseline="0" dirty="0">
                <a:ln>
                  <a:noFill/>
                </a:ln>
                <a:solidFill>
                  <a:srgbClr val="CC7832"/>
                </a:solidFill>
                <a:effectLst/>
                <a:latin typeface="Arial Unicode MS"/>
              </a:rPr>
              <a:t>create </a:t>
            </a:r>
            <a:r>
              <a:rPr kumimoji="0" lang="es-ES" altLang="es-ES" sz="800" b="0" i="0" u="none" strike="noStrike" cap="none" normalizeH="0" baseline="0" dirty="0" err="1">
                <a:ln>
                  <a:noFill/>
                </a:ln>
                <a:solidFill>
                  <a:srgbClr val="CC7832"/>
                </a:solidFill>
                <a:effectLst/>
                <a:latin typeface="Arial Unicode MS"/>
              </a:rPr>
              <a:t>or</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replace</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function</a:t>
            </a:r>
            <a:r>
              <a:rPr kumimoji="0" lang="es-ES" altLang="es-ES" sz="800" b="0" i="0" u="none" strike="noStrike" cap="none" normalizeH="0" baseline="0" dirty="0">
                <a:ln>
                  <a:noFill/>
                </a:ln>
                <a:solidFill>
                  <a:srgbClr val="CC7832"/>
                </a:solidFill>
                <a:effectLst/>
                <a:latin typeface="Arial Unicode MS"/>
              </a:rPr>
              <a:t> </a:t>
            </a:r>
            <a:r>
              <a:rPr kumimoji="0" lang="es-ES" altLang="es-ES" sz="800" b="0" i="1" u="none" strike="noStrike" cap="none" normalizeH="0" baseline="0" dirty="0" err="1">
                <a:ln>
                  <a:noFill/>
                </a:ln>
                <a:solidFill>
                  <a:srgbClr val="FFC66D"/>
                </a:solidFill>
                <a:effectLst/>
                <a:latin typeface="Arial Unicode MS"/>
              </a:rPr>
              <a:t>calculopromedio</a:t>
            </a:r>
            <a:r>
              <a:rPr kumimoji="0" lang="es-ES" altLang="es-ES" sz="800" b="0" i="0" u="none" strike="noStrike" cap="none" normalizeH="0" baseline="0" dirty="0">
                <a:ln>
                  <a:noFill/>
                </a:ln>
                <a:solidFill>
                  <a:srgbClr val="A9B7C6"/>
                </a:solidFill>
                <a:effectLst/>
                <a:latin typeface="Arial Unicode MS"/>
              </a:rPr>
              <a:t>( genero </a:t>
            </a:r>
            <a:r>
              <a:rPr kumimoji="0" lang="es-ES" altLang="es-ES" sz="800" b="0" i="0" u="none" strike="noStrike" cap="none" normalizeH="0" baseline="0" dirty="0" err="1">
                <a:ln>
                  <a:noFill/>
                </a:ln>
                <a:solidFill>
                  <a:srgbClr val="CC7832"/>
                </a:solidFill>
                <a:effectLst/>
                <a:latin typeface="Arial Unicode MS"/>
              </a:rPr>
              <a:t>varchar</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10</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cod_materia</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varchar</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100</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err="1">
                <a:ln>
                  <a:noFill/>
                </a:ln>
                <a:solidFill>
                  <a:srgbClr val="CC7832"/>
                </a:solidFill>
                <a:effectLst/>
                <a:latin typeface="Arial Unicode MS"/>
              </a:rPr>
              <a:t>returns</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integer</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err="1">
                <a:ln>
                  <a:noFill/>
                </a:ln>
                <a:solidFill>
                  <a:srgbClr val="CC7832"/>
                </a:solidFill>
                <a:effectLst/>
                <a:latin typeface="Arial Unicode MS"/>
              </a:rPr>
              <a:t>begin</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return</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err="1">
                <a:ln>
                  <a:noFill/>
                </a:ln>
                <a:solidFill>
                  <a:srgbClr val="CC7832"/>
                </a:solidFill>
                <a:effectLst/>
                <a:latin typeface="Arial Unicode MS"/>
              </a:rPr>
              <a:t>select</a:t>
            </a:r>
            <a:r>
              <a:rPr kumimoji="0" lang="es-ES" altLang="es-ES" sz="800" b="0" i="0" u="none" strike="noStrike" cap="none" normalizeH="0" baseline="0" dirty="0">
                <a:ln>
                  <a:noFill/>
                </a:ln>
                <a:solidFill>
                  <a:srgbClr val="CC7832"/>
                </a:solidFill>
                <a:effectLst/>
                <a:latin typeface="Arial Unicode MS"/>
              </a:rPr>
              <a:t> </a:t>
            </a:r>
            <a:r>
              <a:rPr kumimoji="0" lang="es-ES" altLang="es-ES" sz="800" b="0" i="1" u="none" strike="noStrike" cap="none" normalizeH="0" baseline="0" dirty="0" err="1">
                <a:ln>
                  <a:noFill/>
                </a:ln>
                <a:solidFill>
                  <a:srgbClr val="FFC66D"/>
                </a:solidFill>
                <a:effectLst/>
                <a:latin typeface="Arial Unicode MS"/>
              </a:rPr>
              <a:t>avg</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err="1">
                <a:ln>
                  <a:noFill/>
                </a:ln>
                <a:solidFill>
                  <a:srgbClr val="A9B7C6"/>
                </a:solidFill>
                <a:effectLst/>
                <a:latin typeface="Arial Unicode MS"/>
              </a:rPr>
              <a:t>est.</a:t>
            </a:r>
            <a:r>
              <a:rPr kumimoji="0" lang="es-ES" altLang="es-ES" sz="800" b="0" i="0" u="none" strike="noStrike" cap="none" normalizeH="0" baseline="0" dirty="0" err="1">
                <a:ln>
                  <a:noFill/>
                </a:ln>
                <a:solidFill>
                  <a:srgbClr val="9876AA"/>
                </a:solidFill>
                <a:effectLst/>
                <a:latin typeface="Arial Unicode MS"/>
              </a:rPr>
              <a:t>edad</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from</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estudiantes </a:t>
            </a:r>
            <a:r>
              <a:rPr kumimoji="0" lang="es-ES" altLang="es-ES" sz="800" b="0" i="0" u="none" strike="noStrike" cap="none" normalizeH="0" baseline="0" dirty="0" err="1">
                <a:ln>
                  <a:noFill/>
                </a:ln>
                <a:solidFill>
                  <a:srgbClr val="A9B7C6"/>
                </a:solidFill>
                <a:effectLst/>
                <a:latin typeface="Arial Unicode MS"/>
              </a:rPr>
              <a:t>est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join</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inscripcion</a:t>
            </a:r>
            <a:r>
              <a:rPr kumimoji="0" lang="es-ES" altLang="es-ES" sz="800" b="0" i="0" u="none" strike="noStrike" cap="none" normalizeH="0" baseline="0" dirty="0">
                <a:ln>
                  <a:noFill/>
                </a:ln>
                <a:solidFill>
                  <a:srgbClr val="A9B7C6"/>
                </a:solidFill>
                <a:effectLst/>
                <a:latin typeface="Arial Unicode MS"/>
              </a:rPr>
              <a:t> i </a:t>
            </a:r>
            <a:r>
              <a:rPr kumimoji="0" lang="es-ES" altLang="es-ES" sz="800" b="0" i="0" u="none" strike="noStrike" cap="none" normalizeH="0" baseline="0" dirty="0" err="1">
                <a:ln>
                  <a:noFill/>
                </a:ln>
                <a:solidFill>
                  <a:srgbClr val="CC7832"/>
                </a:solidFill>
                <a:effectLst/>
                <a:latin typeface="Arial Unicode MS"/>
              </a:rPr>
              <a:t>on</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est.</a:t>
            </a:r>
            <a:r>
              <a:rPr kumimoji="0" lang="es-ES" altLang="es-ES" sz="800" b="0" i="0" u="none" strike="noStrike" cap="none" normalizeH="0" baseline="0" dirty="0" err="1">
                <a:ln>
                  <a:noFill/>
                </a:ln>
                <a:solidFill>
                  <a:srgbClr val="9876AA"/>
                </a:solidFill>
                <a:effectLst/>
                <a:latin typeface="Arial Unicode MS"/>
              </a:rPr>
              <a:t>id_est</a:t>
            </a:r>
            <a:r>
              <a:rPr kumimoji="0" lang="es-ES" altLang="es-ES" sz="800" b="0" i="0" u="none" strike="noStrike" cap="none" normalizeH="0" baseline="0" dirty="0">
                <a:ln>
                  <a:noFill/>
                </a:ln>
                <a:solidFill>
                  <a:srgbClr val="9876AA"/>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i.</a:t>
            </a:r>
            <a:r>
              <a:rPr kumimoji="0" lang="es-ES" altLang="es-ES" sz="800" b="0" i="0" u="none" strike="noStrike" cap="none" normalizeH="0" baseline="0" dirty="0" err="1">
                <a:ln>
                  <a:noFill/>
                </a:ln>
                <a:solidFill>
                  <a:srgbClr val="9876AA"/>
                </a:solidFill>
                <a:effectLst/>
                <a:latin typeface="Arial Unicode MS"/>
              </a:rPr>
              <a:t>id_est</a:t>
            </a:r>
            <a:br>
              <a:rPr kumimoji="0" lang="es-ES" altLang="es-ES" sz="800" b="0" i="0" u="none" strike="noStrike" cap="none" normalizeH="0" baseline="0" dirty="0">
                <a:ln>
                  <a:noFill/>
                </a:ln>
                <a:solidFill>
                  <a:srgbClr val="9876AA"/>
                </a:solidFill>
                <a:effectLst/>
                <a:latin typeface="Arial Unicode MS"/>
              </a:rPr>
            </a:br>
            <a:r>
              <a:rPr kumimoji="0" lang="es-ES" altLang="es-ES" sz="800" b="0" i="0" u="none" strike="noStrike" cap="none" normalizeH="0" baseline="0" dirty="0">
                <a:ln>
                  <a:noFill/>
                </a:ln>
                <a:solidFill>
                  <a:srgbClr val="9876AA"/>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join</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materias m </a:t>
            </a:r>
            <a:r>
              <a:rPr kumimoji="0" lang="es-ES" altLang="es-ES" sz="800" b="0" i="0" u="none" strike="noStrike" cap="none" normalizeH="0" baseline="0" dirty="0" err="1">
                <a:ln>
                  <a:noFill/>
                </a:ln>
                <a:solidFill>
                  <a:srgbClr val="CC7832"/>
                </a:solidFill>
                <a:effectLst/>
                <a:latin typeface="Arial Unicode MS"/>
              </a:rPr>
              <a:t>on</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m.</a:t>
            </a:r>
            <a:r>
              <a:rPr kumimoji="0" lang="es-ES" altLang="es-ES" sz="800" b="0" i="0" u="none" strike="noStrike" cap="none" normalizeH="0" baseline="0" dirty="0" err="1">
                <a:ln>
                  <a:noFill/>
                </a:ln>
                <a:solidFill>
                  <a:srgbClr val="9876AA"/>
                </a:solidFill>
                <a:effectLst/>
                <a:latin typeface="Arial Unicode MS"/>
              </a:rPr>
              <a:t>id_mat</a:t>
            </a:r>
            <a:r>
              <a:rPr kumimoji="0" lang="es-ES" altLang="es-ES" sz="800" b="0" i="0" u="none" strike="noStrike" cap="none" normalizeH="0" baseline="0" dirty="0">
                <a:ln>
                  <a:noFill/>
                </a:ln>
                <a:solidFill>
                  <a:srgbClr val="9876AA"/>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i.</a:t>
            </a:r>
            <a:r>
              <a:rPr kumimoji="0" lang="es-ES" altLang="es-ES" sz="800" b="0" i="0" u="none" strike="noStrike" cap="none" normalizeH="0" baseline="0" dirty="0" err="1">
                <a:ln>
                  <a:noFill/>
                </a:ln>
                <a:solidFill>
                  <a:srgbClr val="9876AA"/>
                </a:solidFill>
                <a:effectLst/>
                <a:latin typeface="Arial Unicode MS"/>
              </a:rPr>
              <a:t>id_mat</a:t>
            </a:r>
            <a:br>
              <a:rPr kumimoji="0" lang="es-ES" altLang="es-ES" sz="800" b="0" i="0" u="none" strike="noStrike" cap="none" normalizeH="0" baseline="0" dirty="0">
                <a:ln>
                  <a:noFill/>
                </a:ln>
                <a:solidFill>
                  <a:srgbClr val="9876AA"/>
                </a:solidFill>
                <a:effectLst/>
                <a:latin typeface="Arial Unicode MS"/>
              </a:rPr>
            </a:br>
            <a:r>
              <a:rPr kumimoji="0" lang="es-ES" altLang="es-ES" sz="800" b="0" i="0" u="none" strike="noStrike" cap="none" normalizeH="0" baseline="0" dirty="0">
                <a:ln>
                  <a:noFill/>
                </a:ln>
                <a:solidFill>
                  <a:srgbClr val="9876AA"/>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where</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est.</a:t>
            </a:r>
            <a:r>
              <a:rPr kumimoji="0" lang="es-ES" altLang="es-ES" sz="800" b="0" i="0" u="none" strike="noStrike" cap="none" normalizeH="0" baseline="0" dirty="0" err="1">
                <a:ln>
                  <a:noFill/>
                </a:ln>
                <a:solidFill>
                  <a:srgbClr val="9876AA"/>
                </a:solidFill>
                <a:effectLst/>
                <a:latin typeface="Arial Unicode MS"/>
              </a:rPr>
              <a:t>sexo</a:t>
            </a:r>
            <a:r>
              <a:rPr kumimoji="0" lang="es-ES" altLang="es-ES" sz="800" b="0" i="0" u="none" strike="noStrike" cap="none" normalizeH="0" baseline="0" dirty="0">
                <a:ln>
                  <a:noFill/>
                </a:ln>
                <a:solidFill>
                  <a:srgbClr val="A9B7C6"/>
                </a:solidFill>
                <a:effectLst/>
                <a:latin typeface="Arial Unicode MS"/>
              </a:rPr>
              <a:t>= genero </a:t>
            </a:r>
            <a:r>
              <a:rPr kumimoji="0" lang="es-ES" altLang="es-ES" sz="800" b="0" i="0" u="none" strike="noStrike" cap="none" normalizeH="0" baseline="0" dirty="0">
                <a:ln>
                  <a:noFill/>
                </a:ln>
                <a:solidFill>
                  <a:srgbClr val="CC7832"/>
                </a:solidFill>
                <a:effectLst/>
                <a:latin typeface="Arial Unicode MS"/>
              </a:rPr>
              <a:t>and </a:t>
            </a:r>
            <a:r>
              <a:rPr kumimoji="0" lang="es-ES" altLang="es-ES" sz="800" b="0" i="0" u="none" strike="noStrike" cap="none" normalizeH="0" baseline="0" dirty="0" err="1">
                <a:ln>
                  <a:noFill/>
                </a:ln>
                <a:solidFill>
                  <a:srgbClr val="A9B7C6"/>
                </a:solidFill>
                <a:effectLst/>
                <a:latin typeface="Arial Unicode MS"/>
              </a:rPr>
              <a:t>m.</a:t>
            </a:r>
            <a:r>
              <a:rPr kumimoji="0" lang="es-ES" altLang="es-ES" sz="800" b="0" i="0" u="none" strike="noStrike" cap="none" normalizeH="0" baseline="0" dirty="0" err="1">
                <a:ln>
                  <a:noFill/>
                </a:ln>
                <a:solidFill>
                  <a:srgbClr val="9876AA"/>
                </a:solidFill>
                <a:effectLst/>
                <a:latin typeface="Arial Unicode MS"/>
              </a:rPr>
              <a:t>cod_mat</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cod_materia</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err="1">
                <a:ln>
                  <a:noFill/>
                </a:ln>
                <a:solidFill>
                  <a:srgbClr val="CC7832"/>
                </a:solidFill>
                <a:effectLst/>
                <a:latin typeface="Arial Unicode MS"/>
              </a:rPr>
              <a:t>end</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br>
              <a:rPr kumimoji="0" lang="es-ES" altLang="es-ES" sz="800" b="0" i="0" u="none" strike="noStrike" cap="none" normalizeH="0" baseline="0" dirty="0">
                <a:ln>
                  <a:noFill/>
                </a:ln>
                <a:solidFill>
                  <a:srgbClr val="CC7832"/>
                </a:solidFill>
                <a:effectLst/>
                <a:latin typeface="Arial Unicode MS"/>
              </a:rPr>
            </a:br>
            <a:r>
              <a:rPr lang="es-ES" altLang="es-ES" sz="800" dirty="0" err="1">
                <a:solidFill>
                  <a:srgbClr val="CC7832"/>
                </a:solidFill>
                <a:latin typeface="Arial Unicode MS"/>
              </a:rPr>
              <a:t>select</a:t>
            </a:r>
            <a:r>
              <a:rPr lang="es-ES" altLang="es-ES" sz="800" dirty="0">
                <a:solidFill>
                  <a:srgbClr val="CC7832"/>
                </a:solidFill>
                <a:latin typeface="Arial Unicode MS"/>
              </a:rPr>
              <a:t> </a:t>
            </a:r>
            <a:r>
              <a:rPr lang="es-ES" altLang="es-ES" sz="800" i="1" dirty="0" err="1">
                <a:solidFill>
                  <a:srgbClr val="FFC66D"/>
                </a:solidFill>
                <a:latin typeface="Arial Unicode MS"/>
              </a:rPr>
              <a:t>calculopromedio</a:t>
            </a:r>
            <a:r>
              <a:rPr lang="es-ES" altLang="es-ES" sz="800" dirty="0">
                <a:solidFill>
                  <a:srgbClr val="A9B7C6"/>
                </a:solidFill>
                <a:latin typeface="Arial Unicode MS"/>
              </a:rPr>
              <a:t>(</a:t>
            </a:r>
            <a:r>
              <a:rPr lang="es-ES" altLang="es-ES" sz="800" dirty="0">
                <a:solidFill>
                  <a:srgbClr val="6A8759"/>
                </a:solidFill>
                <a:latin typeface="Arial Unicode MS"/>
              </a:rPr>
              <a:t>'femenino'</a:t>
            </a:r>
            <a:r>
              <a:rPr lang="es-ES" altLang="es-ES" sz="800" dirty="0">
                <a:solidFill>
                  <a:srgbClr val="CC7832"/>
                </a:solidFill>
                <a:latin typeface="Arial Unicode MS"/>
              </a:rPr>
              <a:t>, </a:t>
            </a:r>
            <a:r>
              <a:rPr lang="es-ES" altLang="es-ES" sz="800" dirty="0">
                <a:solidFill>
                  <a:srgbClr val="6A8759"/>
                </a:solidFill>
                <a:latin typeface="Arial Unicode MS"/>
              </a:rPr>
              <a:t>'ARQ-104'</a:t>
            </a:r>
            <a:r>
              <a:rPr lang="es-ES" altLang="es-ES" sz="800" dirty="0">
                <a:solidFill>
                  <a:srgbClr val="A9B7C6"/>
                </a:solidFill>
                <a:latin typeface="Arial Unicode MS"/>
              </a:rPr>
              <a:t>) </a:t>
            </a:r>
            <a:r>
              <a:rPr lang="es-ES" altLang="es-ES" sz="800" dirty="0">
                <a:solidFill>
                  <a:srgbClr val="CC7832"/>
                </a:solidFill>
                <a:latin typeface="Arial Unicode MS"/>
              </a:rPr>
              <a:t>as </a:t>
            </a:r>
            <a:r>
              <a:rPr lang="es-ES" altLang="es-ES" sz="800" dirty="0" err="1">
                <a:solidFill>
                  <a:srgbClr val="A9B7C6"/>
                </a:solidFill>
                <a:latin typeface="Arial Unicode MS"/>
              </a:rPr>
              <a:t>calculo_promedio_edad_mujeres</a:t>
            </a:r>
            <a:r>
              <a:rPr lang="es-ES" altLang="es-ES" sz="800" dirty="0">
                <a:solidFill>
                  <a:srgbClr val="CC7832"/>
                </a:solidFill>
                <a:latin typeface="Arial Unicode MS"/>
              </a:rPr>
              <a:t>;</a:t>
            </a:r>
            <a:br>
              <a:rPr lang="es-ES" altLang="es-ES" sz="800" dirty="0">
                <a:solidFill>
                  <a:srgbClr val="CC7832"/>
                </a:solidFill>
                <a:latin typeface="Arial Unicode MS"/>
              </a:rPr>
            </a:br>
            <a:r>
              <a:rPr lang="es-ES" altLang="es-ES" sz="800" dirty="0" err="1">
                <a:solidFill>
                  <a:srgbClr val="CC7832"/>
                </a:solidFill>
                <a:latin typeface="Arial Unicode MS"/>
              </a:rPr>
              <a:t>select</a:t>
            </a:r>
            <a:r>
              <a:rPr lang="es-ES" altLang="es-ES" sz="800" dirty="0">
                <a:solidFill>
                  <a:srgbClr val="CC7832"/>
                </a:solidFill>
                <a:latin typeface="Arial Unicode MS"/>
              </a:rPr>
              <a:t> </a:t>
            </a:r>
            <a:r>
              <a:rPr lang="es-ES" altLang="es-ES" sz="800" i="1" dirty="0" err="1">
                <a:solidFill>
                  <a:srgbClr val="FFC66D"/>
                </a:solidFill>
                <a:latin typeface="Arial Unicode MS"/>
              </a:rPr>
              <a:t>calculopromedio</a:t>
            </a:r>
            <a:r>
              <a:rPr lang="es-ES" altLang="es-ES" sz="800" dirty="0">
                <a:solidFill>
                  <a:srgbClr val="A9B7C6"/>
                </a:solidFill>
                <a:latin typeface="Arial Unicode MS"/>
              </a:rPr>
              <a:t>(</a:t>
            </a:r>
            <a:r>
              <a:rPr lang="es-ES" altLang="es-ES" sz="800" dirty="0">
                <a:solidFill>
                  <a:srgbClr val="6A8759"/>
                </a:solidFill>
                <a:latin typeface="Arial Unicode MS"/>
              </a:rPr>
              <a:t>'masculino'</a:t>
            </a:r>
            <a:r>
              <a:rPr lang="es-ES" altLang="es-ES" sz="800" dirty="0">
                <a:solidFill>
                  <a:srgbClr val="CC7832"/>
                </a:solidFill>
                <a:latin typeface="Arial Unicode MS"/>
              </a:rPr>
              <a:t>, </a:t>
            </a:r>
            <a:r>
              <a:rPr lang="es-ES" altLang="es-ES" sz="800" dirty="0">
                <a:solidFill>
                  <a:srgbClr val="6A8759"/>
                </a:solidFill>
                <a:latin typeface="Arial Unicode MS"/>
              </a:rPr>
              <a:t>'ARQ-104'</a:t>
            </a:r>
            <a:r>
              <a:rPr lang="es-ES" altLang="es-ES" sz="800" dirty="0">
                <a:solidFill>
                  <a:srgbClr val="A9B7C6"/>
                </a:solidFill>
                <a:latin typeface="Arial Unicode MS"/>
              </a:rPr>
              <a:t>) </a:t>
            </a:r>
            <a:r>
              <a:rPr lang="es-ES" altLang="es-ES" sz="800" dirty="0">
                <a:solidFill>
                  <a:srgbClr val="CC7832"/>
                </a:solidFill>
                <a:latin typeface="Arial Unicode MS"/>
              </a:rPr>
              <a:t>as </a:t>
            </a:r>
            <a:r>
              <a:rPr lang="es-ES" altLang="es-ES" sz="800" dirty="0" err="1">
                <a:solidFill>
                  <a:srgbClr val="A9B7C6"/>
                </a:solidFill>
                <a:latin typeface="Arial Unicode MS"/>
              </a:rPr>
              <a:t>calculo_promedio_edad_hombres</a:t>
            </a:r>
            <a:endParaRPr kumimoji="0" lang="es-ES" altLang="es-ES" b="0" i="0" u="none" strike="noStrike" cap="none" normalizeH="0" baseline="0" dirty="0">
              <a:ln>
                <a:noFill/>
              </a:ln>
              <a:solidFill>
                <a:schemeClr val="tx1"/>
              </a:solidFill>
              <a:effectLst/>
              <a:latin typeface="Arial" panose="020B0604020202020204" pitchFamily="34" charset="0"/>
            </a:endParaRPr>
          </a:p>
        </p:txBody>
      </p:sp>
      <p:pic>
        <p:nvPicPr>
          <p:cNvPr id="5" name="Imagen 4">
            <a:extLst>
              <a:ext uri="{FF2B5EF4-FFF2-40B4-BE49-F238E27FC236}">
                <a16:creationId xmlns:a16="http://schemas.microsoft.com/office/drawing/2014/main" id="{A3038638-F9B5-46F1-8613-BB5A1E096142}"/>
              </a:ext>
            </a:extLst>
          </p:cNvPr>
          <p:cNvPicPr>
            <a:picLocks noChangeAspect="1"/>
          </p:cNvPicPr>
          <p:nvPr/>
        </p:nvPicPr>
        <p:blipFill>
          <a:blip r:embed="rId3"/>
          <a:stretch>
            <a:fillRect/>
          </a:stretch>
        </p:blipFill>
        <p:spPr>
          <a:xfrm>
            <a:off x="4689533" y="2976465"/>
            <a:ext cx="3699091" cy="1400370"/>
          </a:xfrm>
          <a:prstGeom prst="rect">
            <a:avLst/>
          </a:prstGeom>
        </p:spPr>
      </p:pic>
      <p:pic>
        <p:nvPicPr>
          <p:cNvPr id="6" name="Imagen 5">
            <a:extLst>
              <a:ext uri="{FF2B5EF4-FFF2-40B4-BE49-F238E27FC236}">
                <a16:creationId xmlns:a16="http://schemas.microsoft.com/office/drawing/2014/main" id="{F780959F-35D6-4F04-B49D-62F63A1A1B66}"/>
              </a:ext>
            </a:extLst>
          </p:cNvPr>
          <p:cNvPicPr>
            <a:picLocks noChangeAspect="1"/>
          </p:cNvPicPr>
          <p:nvPr/>
        </p:nvPicPr>
        <p:blipFill>
          <a:blip r:embed="rId4"/>
          <a:stretch>
            <a:fillRect/>
          </a:stretch>
        </p:blipFill>
        <p:spPr>
          <a:xfrm>
            <a:off x="755376" y="2976465"/>
            <a:ext cx="3924848" cy="140037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46E180"/>
            </a:gs>
            <a:gs pos="100000">
              <a:srgbClr val="B8DF32"/>
            </a:gs>
          </a:gsLst>
          <a:lin ang="5400700" scaled="0"/>
        </a:gradFill>
        <a:effectLst/>
      </p:bgPr>
    </p:bg>
    <p:spTree>
      <p:nvGrpSpPr>
        <p:cNvPr id="1" name="Shape 276"/>
        <p:cNvGrpSpPr/>
        <p:nvPr/>
      </p:nvGrpSpPr>
      <p:grpSpPr>
        <a:xfrm>
          <a:off x="0" y="0"/>
          <a:ext cx="0" cy="0"/>
          <a:chOff x="0" y="0"/>
          <a:chExt cx="0" cy="0"/>
        </a:xfrm>
      </p:grpSpPr>
      <p:sp>
        <p:nvSpPr>
          <p:cNvPr id="277" name="Google Shape;277;p3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b="1" dirty="0">
                <a:solidFill>
                  <a:schemeClr val="tx2">
                    <a:lumMod val="10000"/>
                  </a:schemeClr>
                </a:solidFill>
              </a:rPr>
              <a:t>16</a:t>
            </a:r>
            <a:endParaRPr b="1" dirty="0">
              <a:solidFill>
                <a:schemeClr val="tx2">
                  <a:lumMod val="10000"/>
                </a:schemeClr>
              </a:solidFill>
            </a:endParaRPr>
          </a:p>
        </p:txBody>
      </p:sp>
      <p:sp>
        <p:nvSpPr>
          <p:cNvPr id="10" name="Google Shape;265;p32">
            <a:extLst>
              <a:ext uri="{FF2B5EF4-FFF2-40B4-BE49-F238E27FC236}">
                <a16:creationId xmlns:a16="http://schemas.microsoft.com/office/drawing/2014/main" id="{46F49C27-A82E-49F6-BB67-FEFAA319E6C6}"/>
              </a:ext>
            </a:extLst>
          </p:cNvPr>
          <p:cNvSpPr txBox="1">
            <a:spLocks/>
          </p:cNvSpPr>
          <p:nvPr/>
        </p:nvSpPr>
        <p:spPr>
          <a:xfrm>
            <a:off x="615900" y="496069"/>
            <a:ext cx="6318300" cy="32943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68300" algn="l" rtl="0">
              <a:lnSpc>
                <a:spcPct val="115000"/>
              </a:lnSpc>
              <a:spcBef>
                <a:spcPts val="600"/>
              </a:spcBef>
              <a:spcAft>
                <a:spcPts val="0"/>
              </a:spcAft>
              <a:buClr>
                <a:schemeClr val="dk2"/>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1pPr>
            <a:lvl2pPr marL="914400" marR="0" lvl="1" indent="-368300" algn="l" rtl="0">
              <a:lnSpc>
                <a:spcPct val="115000"/>
              </a:lnSpc>
              <a:spcBef>
                <a:spcPts val="1000"/>
              </a:spcBef>
              <a:spcAft>
                <a:spcPts val="0"/>
              </a:spcAft>
              <a:buClr>
                <a:schemeClr val="dk2"/>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2pPr>
            <a:lvl3pPr marL="1371600" marR="0" lvl="2" indent="-368300" algn="l" rtl="0">
              <a:lnSpc>
                <a:spcPct val="115000"/>
              </a:lnSpc>
              <a:spcBef>
                <a:spcPts val="1000"/>
              </a:spcBef>
              <a:spcAft>
                <a:spcPts val="0"/>
              </a:spcAft>
              <a:buClr>
                <a:schemeClr val="dk2"/>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3pPr>
            <a:lvl4pPr marL="1828800" marR="0" lvl="3"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4pPr>
            <a:lvl5pPr marL="2286000" marR="0" lvl="4"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5pPr>
            <a:lvl6pPr marL="2743200" marR="0" lvl="5"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6pPr>
            <a:lvl7pPr marL="3200400" marR="0" lvl="6"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7pPr>
            <a:lvl8pPr marL="3657600" marR="0" lvl="7"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8pPr>
            <a:lvl9pPr marL="4114800" marR="0" lvl="8" indent="-368300" algn="l" rtl="0">
              <a:lnSpc>
                <a:spcPct val="115000"/>
              </a:lnSpc>
              <a:spcBef>
                <a:spcPts val="1000"/>
              </a:spcBef>
              <a:spcAft>
                <a:spcPts val="100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9pPr>
          </a:lstStyle>
          <a:p>
            <a:pPr marL="0" indent="0">
              <a:buNone/>
            </a:pPr>
            <a:r>
              <a:rPr lang="es-ES" sz="1600" b="1" dirty="0">
                <a:solidFill>
                  <a:schemeClr val="tx2">
                    <a:lumMod val="10000"/>
                  </a:schemeClr>
                </a:solidFill>
              </a:rPr>
              <a:t>15.Crear una función que permita concatenar 3 cadenas.</a:t>
            </a:r>
          </a:p>
        </p:txBody>
      </p:sp>
      <p:sp>
        <p:nvSpPr>
          <p:cNvPr id="2" name="Rectangle 1">
            <a:extLst>
              <a:ext uri="{FF2B5EF4-FFF2-40B4-BE49-F238E27FC236}">
                <a16:creationId xmlns:a16="http://schemas.microsoft.com/office/drawing/2014/main" id="{FD3D3B1F-DAB5-412D-AD1F-BC76A80D761B}"/>
              </a:ext>
            </a:extLst>
          </p:cNvPr>
          <p:cNvSpPr>
            <a:spLocks noChangeArrowheads="1"/>
          </p:cNvSpPr>
          <p:nvPr/>
        </p:nvSpPr>
        <p:spPr bwMode="auto">
          <a:xfrm>
            <a:off x="773626" y="1023491"/>
            <a:ext cx="5149167" cy="107721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800" b="0" i="0" u="none" strike="noStrike" cap="none" normalizeH="0" baseline="0" dirty="0">
                <a:ln>
                  <a:noFill/>
                </a:ln>
                <a:solidFill>
                  <a:srgbClr val="CC7832"/>
                </a:solidFill>
                <a:effectLst/>
                <a:latin typeface="Arial Unicode MS"/>
              </a:rPr>
              <a:t>create </a:t>
            </a:r>
            <a:r>
              <a:rPr kumimoji="0" lang="es-ES" altLang="es-ES" sz="800" b="0" i="0" u="none" strike="noStrike" cap="none" normalizeH="0" baseline="0" dirty="0" err="1">
                <a:ln>
                  <a:noFill/>
                </a:ln>
                <a:solidFill>
                  <a:srgbClr val="CC7832"/>
                </a:solidFill>
                <a:effectLst/>
                <a:latin typeface="Arial Unicode MS"/>
              </a:rPr>
              <a:t>or</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replace</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function</a:t>
            </a:r>
            <a:r>
              <a:rPr kumimoji="0" lang="es-ES" altLang="es-ES" sz="800" b="0" i="0" u="none" strike="noStrike" cap="none" normalizeH="0" baseline="0" dirty="0">
                <a:ln>
                  <a:noFill/>
                </a:ln>
                <a:solidFill>
                  <a:srgbClr val="CC7832"/>
                </a:solidFill>
                <a:effectLst/>
                <a:latin typeface="Arial Unicode MS"/>
              </a:rPr>
              <a:t> </a:t>
            </a:r>
            <a:r>
              <a:rPr kumimoji="0" lang="es-ES" altLang="es-ES" sz="800" b="0" i="1" u="none" strike="noStrike" cap="none" normalizeH="0" baseline="0" dirty="0" err="1">
                <a:ln>
                  <a:noFill/>
                </a:ln>
                <a:solidFill>
                  <a:srgbClr val="FFC66D"/>
                </a:solidFill>
                <a:effectLst/>
                <a:latin typeface="Arial Unicode MS"/>
              </a:rPr>
              <a:t>nombresdeestudaintes</a:t>
            </a:r>
            <a:r>
              <a:rPr kumimoji="0" lang="es-ES" altLang="es-ES" sz="800" b="0" i="0" u="none" strike="noStrike" cap="none" normalizeH="0" baseline="0" dirty="0">
                <a:ln>
                  <a:noFill/>
                </a:ln>
                <a:solidFill>
                  <a:srgbClr val="A9B7C6"/>
                </a:solidFill>
                <a:effectLst/>
                <a:latin typeface="Arial Unicode MS"/>
              </a:rPr>
              <a:t>(nombre </a:t>
            </a:r>
            <a:r>
              <a:rPr kumimoji="0" lang="es-ES" altLang="es-ES" sz="800" b="0" i="0" u="none" strike="noStrike" cap="none" normalizeH="0" baseline="0" dirty="0" err="1">
                <a:ln>
                  <a:noFill/>
                </a:ln>
                <a:solidFill>
                  <a:srgbClr val="CC7832"/>
                </a:solidFill>
                <a:effectLst/>
                <a:latin typeface="Arial Unicode MS"/>
              </a:rPr>
              <a:t>varchar</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100</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apellido </a:t>
            </a:r>
            <a:r>
              <a:rPr kumimoji="0" lang="es-ES" altLang="es-ES" sz="800" b="0" i="0" u="none" strike="noStrike" cap="none" normalizeH="0" baseline="0" dirty="0" err="1">
                <a:ln>
                  <a:noFill/>
                </a:ln>
                <a:solidFill>
                  <a:srgbClr val="CC7832"/>
                </a:solidFill>
                <a:effectLst/>
                <a:latin typeface="Arial Unicode MS"/>
              </a:rPr>
              <a:t>varchar</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100</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edad </a:t>
            </a:r>
            <a:r>
              <a:rPr kumimoji="0" lang="es-ES" altLang="es-ES" sz="800" b="0" i="0" u="none" strike="noStrike" cap="none" normalizeH="0" baseline="0" dirty="0" err="1">
                <a:ln>
                  <a:noFill/>
                </a:ln>
                <a:solidFill>
                  <a:srgbClr val="CC7832"/>
                </a:solidFill>
                <a:effectLst/>
                <a:latin typeface="Arial Unicode MS"/>
              </a:rPr>
              <a:t>integer</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err="1">
                <a:ln>
                  <a:noFill/>
                </a:ln>
                <a:solidFill>
                  <a:srgbClr val="CC7832"/>
                </a:solidFill>
                <a:effectLst/>
                <a:latin typeface="Arial Unicode MS"/>
              </a:rPr>
              <a:t>returns</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varchar</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100</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err="1">
                <a:ln>
                  <a:noFill/>
                </a:ln>
                <a:solidFill>
                  <a:srgbClr val="CC7832"/>
                </a:solidFill>
                <a:effectLst/>
                <a:latin typeface="Arial Unicode MS"/>
              </a:rPr>
              <a:t>begin</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return</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err="1">
                <a:ln>
                  <a:noFill/>
                </a:ln>
                <a:solidFill>
                  <a:srgbClr val="CC7832"/>
                </a:solidFill>
                <a:effectLst/>
                <a:latin typeface="Arial Unicode MS"/>
              </a:rPr>
              <a:t>select</a:t>
            </a:r>
            <a:r>
              <a:rPr kumimoji="0" lang="es-ES" altLang="es-ES" sz="800" b="0" i="0" u="none" strike="noStrike" cap="none" normalizeH="0" baseline="0" dirty="0">
                <a:ln>
                  <a:noFill/>
                </a:ln>
                <a:solidFill>
                  <a:srgbClr val="CC7832"/>
                </a:solidFill>
                <a:effectLst/>
                <a:latin typeface="Arial Unicode MS"/>
              </a:rPr>
              <a:t> </a:t>
            </a:r>
            <a:r>
              <a:rPr kumimoji="0" lang="es-ES" altLang="es-ES" sz="800" b="0" i="1" u="none" strike="noStrike" cap="none" normalizeH="0" baseline="0" dirty="0" err="1">
                <a:ln>
                  <a:noFill/>
                </a:ln>
                <a:solidFill>
                  <a:srgbClr val="FFC66D"/>
                </a:solidFill>
                <a:effectLst/>
                <a:latin typeface="Arial Unicode MS"/>
              </a:rPr>
              <a:t>concat</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A8759"/>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r>
              <a:rPr kumimoji="0" lang="es-ES" altLang="es-ES" sz="800" b="0" i="0" u="none" strike="noStrike" cap="none" normalizeH="0" baseline="0" dirty="0" err="1">
                <a:ln>
                  <a:noFill/>
                </a:ln>
                <a:solidFill>
                  <a:srgbClr val="A9B7C6"/>
                </a:solidFill>
                <a:effectLst/>
                <a:latin typeface="Arial Unicode MS"/>
              </a:rPr>
              <a:t>est.</a:t>
            </a:r>
            <a:r>
              <a:rPr kumimoji="0" lang="es-ES" altLang="es-ES" sz="800" b="0" i="0" u="none" strike="noStrike" cap="none" normalizeH="0" baseline="0" dirty="0" err="1">
                <a:ln>
                  <a:noFill/>
                </a:ln>
                <a:solidFill>
                  <a:srgbClr val="9876AA"/>
                </a:solidFill>
                <a:effectLst/>
                <a:latin typeface="Arial Unicode MS"/>
              </a:rPr>
              <a:t>nombres</a:t>
            </a:r>
            <a:r>
              <a:rPr kumimoji="0" lang="es-ES" altLang="es-ES" sz="800" b="0" i="0" u="none" strike="noStrike" cap="none" normalizeH="0" baseline="0" dirty="0">
                <a:ln>
                  <a:noFill/>
                </a:ln>
                <a:solidFill>
                  <a:srgbClr val="CC7832"/>
                </a:solidFill>
                <a:effectLst/>
                <a:latin typeface="Arial Unicode MS"/>
              </a:rPr>
              <a:t>,</a:t>
            </a:r>
            <a:r>
              <a:rPr kumimoji="0" lang="es-ES" altLang="es-ES" sz="800" b="0" i="0" u="none" strike="noStrike" cap="none" normalizeH="0" baseline="0" dirty="0">
                <a:ln>
                  <a:noFill/>
                </a:ln>
                <a:solidFill>
                  <a:srgbClr val="6A8759"/>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r>
              <a:rPr kumimoji="0" lang="es-ES" altLang="es-ES" sz="800" b="0" i="0" u="none" strike="noStrike" cap="none" normalizeH="0" baseline="0" dirty="0" err="1">
                <a:ln>
                  <a:noFill/>
                </a:ln>
                <a:solidFill>
                  <a:srgbClr val="A9B7C6"/>
                </a:solidFill>
                <a:effectLst/>
                <a:latin typeface="Arial Unicode MS"/>
              </a:rPr>
              <a:t>est.</a:t>
            </a:r>
            <a:r>
              <a:rPr kumimoji="0" lang="es-ES" altLang="es-ES" sz="800" b="0" i="0" u="none" strike="noStrike" cap="none" normalizeH="0" baseline="0" dirty="0" err="1">
                <a:ln>
                  <a:noFill/>
                </a:ln>
                <a:solidFill>
                  <a:srgbClr val="9876AA"/>
                </a:solidFill>
                <a:effectLst/>
                <a:latin typeface="Arial Unicode MS"/>
              </a:rPr>
              <a:t>apellidos</a:t>
            </a:r>
            <a:r>
              <a:rPr kumimoji="0" lang="es-ES" altLang="es-ES" sz="800" b="0" i="0" u="none" strike="noStrike" cap="none" normalizeH="0" baseline="0" dirty="0">
                <a:ln>
                  <a:noFill/>
                </a:ln>
                <a:solidFill>
                  <a:srgbClr val="CC7832"/>
                </a:solidFill>
                <a:effectLst/>
                <a:latin typeface="Arial Unicode MS"/>
              </a:rPr>
              <a:t>,</a:t>
            </a:r>
            <a:r>
              <a:rPr kumimoji="0" lang="es-ES" altLang="es-ES" sz="800" b="0" i="0" u="none" strike="noStrike" cap="none" normalizeH="0" baseline="0" dirty="0">
                <a:ln>
                  <a:noFill/>
                </a:ln>
                <a:solidFill>
                  <a:srgbClr val="6A8759"/>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est.</a:t>
            </a:r>
            <a:r>
              <a:rPr kumimoji="0" lang="es-ES" altLang="es-ES" sz="800" b="0" i="0" u="none" strike="noStrike" cap="none" normalizeH="0" baseline="0" dirty="0" err="1">
                <a:ln>
                  <a:noFill/>
                </a:ln>
                <a:solidFill>
                  <a:srgbClr val="9876AA"/>
                </a:solidFill>
                <a:effectLst/>
                <a:latin typeface="Arial Unicode MS"/>
              </a:rPr>
              <a:t>edad</a:t>
            </a:r>
            <a:r>
              <a:rPr kumimoji="0" lang="es-ES" altLang="es-ES" sz="800" b="0" i="0" u="none" strike="noStrike" cap="none" normalizeH="0" baseline="0" dirty="0">
                <a:ln>
                  <a:noFill/>
                </a:ln>
                <a:solidFill>
                  <a:srgbClr val="CC7832"/>
                </a:solidFill>
                <a:effectLst/>
                <a:latin typeface="Arial Unicode MS"/>
              </a:rPr>
              <a:t>,</a:t>
            </a:r>
            <a:r>
              <a:rPr kumimoji="0" lang="es-ES" altLang="es-ES" sz="800" b="0" i="0" u="none" strike="noStrike" cap="none" normalizeH="0" baseline="0" dirty="0">
                <a:ln>
                  <a:noFill/>
                </a:ln>
                <a:solidFill>
                  <a:srgbClr val="6A8759"/>
                </a:solidFill>
                <a:effectLst/>
                <a:latin typeface="Arial Unicode MS"/>
              </a:rPr>
              <a:t>')'</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a:ln>
                  <a:noFill/>
                </a:ln>
                <a:solidFill>
                  <a:srgbClr val="CC7832"/>
                </a:solidFill>
                <a:effectLst/>
                <a:latin typeface="Arial Unicode MS"/>
              </a:rPr>
              <a:t>as </a:t>
            </a:r>
            <a:r>
              <a:rPr kumimoji="0" lang="es-ES" altLang="es-ES" sz="800" b="0" i="0" u="none" strike="noStrike" cap="none" normalizeH="0" baseline="0" dirty="0">
                <a:ln>
                  <a:noFill/>
                </a:ln>
                <a:solidFill>
                  <a:srgbClr val="A9B7C6"/>
                </a:solidFill>
                <a:effectLst/>
                <a:latin typeface="Arial Unicode MS"/>
              </a:rPr>
              <a:t>si</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from</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estudiantes </a:t>
            </a:r>
            <a:r>
              <a:rPr kumimoji="0" lang="es-ES" altLang="es-ES" sz="800" b="0" i="0" u="none" strike="noStrike" cap="none" normalizeH="0" baseline="0" dirty="0" err="1">
                <a:ln>
                  <a:noFill/>
                </a:ln>
                <a:solidFill>
                  <a:srgbClr val="A9B7C6"/>
                </a:solidFill>
                <a:effectLst/>
                <a:latin typeface="Arial Unicode MS"/>
              </a:rPr>
              <a:t>est</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where</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est.</a:t>
            </a:r>
            <a:r>
              <a:rPr kumimoji="0" lang="es-ES" altLang="es-ES" sz="800" b="0" i="0" u="none" strike="noStrike" cap="none" normalizeH="0" baseline="0" dirty="0" err="1">
                <a:ln>
                  <a:noFill/>
                </a:ln>
                <a:solidFill>
                  <a:srgbClr val="9876AA"/>
                </a:solidFill>
                <a:effectLst/>
                <a:latin typeface="Arial Unicode MS"/>
              </a:rPr>
              <a:t>nombres</a:t>
            </a:r>
            <a:r>
              <a:rPr kumimoji="0" lang="es-ES" altLang="es-ES" sz="800" b="0" i="0" u="none" strike="noStrike" cap="none" normalizeH="0" baseline="0" dirty="0">
                <a:ln>
                  <a:noFill/>
                </a:ln>
                <a:solidFill>
                  <a:srgbClr val="9876AA"/>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 nombre </a:t>
            </a:r>
            <a:r>
              <a:rPr kumimoji="0" lang="es-ES" altLang="es-ES" sz="800" b="0" i="0" u="none" strike="noStrike" cap="none" normalizeH="0" baseline="0" dirty="0">
                <a:ln>
                  <a:noFill/>
                </a:ln>
                <a:solidFill>
                  <a:srgbClr val="CC7832"/>
                </a:solidFill>
                <a:effectLst/>
                <a:latin typeface="Arial Unicode MS"/>
              </a:rPr>
              <a:t>and </a:t>
            </a:r>
            <a:r>
              <a:rPr kumimoji="0" lang="es-ES" altLang="es-ES" sz="800" b="0" i="0" u="none" strike="noStrike" cap="none" normalizeH="0" baseline="0" dirty="0" err="1">
                <a:ln>
                  <a:noFill/>
                </a:ln>
                <a:solidFill>
                  <a:srgbClr val="A9B7C6"/>
                </a:solidFill>
                <a:effectLst/>
                <a:latin typeface="Arial Unicode MS"/>
              </a:rPr>
              <a:t>est.</a:t>
            </a:r>
            <a:r>
              <a:rPr kumimoji="0" lang="es-ES" altLang="es-ES" sz="800" b="0" i="0" u="none" strike="noStrike" cap="none" normalizeH="0" baseline="0" dirty="0" err="1">
                <a:ln>
                  <a:noFill/>
                </a:ln>
                <a:solidFill>
                  <a:srgbClr val="9876AA"/>
                </a:solidFill>
                <a:effectLst/>
                <a:latin typeface="Arial Unicode MS"/>
              </a:rPr>
              <a:t>apellidos</a:t>
            </a:r>
            <a:r>
              <a:rPr kumimoji="0" lang="es-ES" altLang="es-ES" sz="800" b="0" i="0" u="none" strike="noStrike" cap="none" normalizeH="0" baseline="0" dirty="0">
                <a:ln>
                  <a:noFill/>
                </a:ln>
                <a:solidFill>
                  <a:srgbClr val="9876AA"/>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 apellido </a:t>
            </a:r>
            <a:r>
              <a:rPr kumimoji="0" lang="es-ES" altLang="es-ES" sz="800" b="0" i="0" u="none" strike="noStrike" cap="none" normalizeH="0" baseline="0" dirty="0">
                <a:ln>
                  <a:noFill/>
                </a:ln>
                <a:solidFill>
                  <a:srgbClr val="CC7832"/>
                </a:solidFill>
                <a:effectLst/>
                <a:latin typeface="Arial Unicode MS"/>
              </a:rPr>
              <a:t>and </a:t>
            </a:r>
            <a:r>
              <a:rPr kumimoji="0" lang="es-ES" altLang="es-ES" sz="800" b="0" i="0" u="none" strike="noStrike" cap="none" normalizeH="0" baseline="0" dirty="0" err="1">
                <a:ln>
                  <a:noFill/>
                </a:ln>
                <a:solidFill>
                  <a:srgbClr val="A9B7C6"/>
                </a:solidFill>
                <a:effectLst/>
                <a:latin typeface="Arial Unicode MS"/>
              </a:rPr>
              <a:t>est.</a:t>
            </a:r>
            <a:r>
              <a:rPr kumimoji="0" lang="es-ES" altLang="es-ES" sz="800" b="0" i="0" u="none" strike="noStrike" cap="none" normalizeH="0" baseline="0" dirty="0" err="1">
                <a:ln>
                  <a:noFill/>
                </a:ln>
                <a:solidFill>
                  <a:srgbClr val="9876AA"/>
                </a:solidFill>
                <a:effectLst/>
                <a:latin typeface="Arial Unicode MS"/>
              </a:rPr>
              <a:t>edad</a:t>
            </a:r>
            <a:r>
              <a:rPr kumimoji="0" lang="es-ES" altLang="es-ES" sz="800" b="0" i="0" u="none" strike="noStrike" cap="none" normalizeH="0" baseline="0" dirty="0">
                <a:ln>
                  <a:noFill/>
                </a:ln>
                <a:solidFill>
                  <a:srgbClr val="9876AA"/>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 edad)</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err="1">
                <a:ln>
                  <a:noFill/>
                </a:ln>
                <a:solidFill>
                  <a:srgbClr val="CC7832"/>
                </a:solidFill>
                <a:effectLst/>
                <a:latin typeface="Arial Unicode MS"/>
              </a:rPr>
              <a:t>end</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err="1">
                <a:ln>
                  <a:noFill/>
                </a:ln>
                <a:solidFill>
                  <a:srgbClr val="CC7832"/>
                </a:solidFill>
                <a:effectLst/>
                <a:latin typeface="Arial Unicode MS"/>
              </a:rPr>
              <a:t>select</a:t>
            </a:r>
            <a:r>
              <a:rPr kumimoji="0" lang="es-ES" altLang="es-ES" sz="800" b="0" i="0" u="none" strike="noStrike" cap="none" normalizeH="0" baseline="0" dirty="0">
                <a:ln>
                  <a:noFill/>
                </a:ln>
                <a:solidFill>
                  <a:srgbClr val="CC7832"/>
                </a:solidFill>
                <a:effectLst/>
                <a:latin typeface="Arial Unicode MS"/>
              </a:rPr>
              <a:t> </a:t>
            </a:r>
            <a:r>
              <a:rPr kumimoji="0" lang="es-ES" altLang="es-ES" sz="800" b="0" i="1" u="none" strike="noStrike" cap="none" normalizeH="0" baseline="0" dirty="0" err="1">
                <a:ln>
                  <a:noFill/>
                </a:ln>
                <a:solidFill>
                  <a:srgbClr val="FFC66D"/>
                </a:solidFill>
                <a:effectLst/>
                <a:latin typeface="Arial Unicode MS"/>
              </a:rPr>
              <a:t>nombresdeestudaintes</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err="1">
                <a:ln>
                  <a:noFill/>
                </a:ln>
                <a:solidFill>
                  <a:srgbClr val="A9B7C6"/>
                </a:solidFill>
                <a:effectLst/>
                <a:latin typeface="Arial Unicode MS"/>
              </a:rPr>
              <a:t>est.</a:t>
            </a:r>
            <a:r>
              <a:rPr kumimoji="0" lang="es-ES" altLang="es-ES" sz="800" b="0" i="0" u="none" strike="noStrike" cap="none" normalizeH="0" baseline="0" dirty="0" err="1">
                <a:ln>
                  <a:noFill/>
                </a:ln>
                <a:solidFill>
                  <a:srgbClr val="9876AA"/>
                </a:solidFill>
                <a:effectLst/>
                <a:latin typeface="Arial Unicode MS"/>
              </a:rPr>
              <a:t>nombres</a:t>
            </a:r>
            <a:r>
              <a:rPr kumimoji="0" lang="es-ES" altLang="es-ES" sz="800" b="0" i="0" u="none" strike="noStrike" cap="none" normalizeH="0" baseline="0" dirty="0" err="1">
                <a:ln>
                  <a:noFill/>
                </a:ln>
                <a:solidFill>
                  <a:srgbClr val="CC7832"/>
                </a:solidFill>
                <a:effectLst/>
                <a:latin typeface="Arial Unicode MS"/>
              </a:rPr>
              <a:t>,</a:t>
            </a:r>
            <a:r>
              <a:rPr kumimoji="0" lang="es-ES" altLang="es-ES" sz="800" b="0" i="0" u="none" strike="noStrike" cap="none" normalizeH="0" baseline="0" dirty="0" err="1">
                <a:ln>
                  <a:noFill/>
                </a:ln>
                <a:solidFill>
                  <a:srgbClr val="A9B7C6"/>
                </a:solidFill>
                <a:effectLst/>
                <a:latin typeface="Arial Unicode MS"/>
              </a:rPr>
              <a:t>est.</a:t>
            </a:r>
            <a:r>
              <a:rPr kumimoji="0" lang="es-ES" altLang="es-ES" sz="800" b="0" i="0" u="none" strike="noStrike" cap="none" normalizeH="0" baseline="0" dirty="0" err="1">
                <a:ln>
                  <a:noFill/>
                </a:ln>
                <a:solidFill>
                  <a:srgbClr val="9876AA"/>
                </a:solidFill>
                <a:effectLst/>
                <a:latin typeface="Arial Unicode MS"/>
              </a:rPr>
              <a:t>apellidos</a:t>
            </a:r>
            <a:r>
              <a:rPr kumimoji="0" lang="es-ES" altLang="es-ES" sz="800" b="0" i="0" u="none" strike="noStrike" cap="none" normalizeH="0" baseline="0" dirty="0" err="1">
                <a:ln>
                  <a:noFill/>
                </a:ln>
                <a:solidFill>
                  <a:srgbClr val="CC7832"/>
                </a:solidFill>
                <a:effectLst/>
                <a:latin typeface="Arial Unicode MS"/>
              </a:rPr>
              <a:t>,</a:t>
            </a:r>
            <a:r>
              <a:rPr kumimoji="0" lang="es-ES" altLang="es-ES" sz="800" b="0" i="0" u="none" strike="noStrike" cap="none" normalizeH="0" baseline="0" dirty="0" err="1">
                <a:ln>
                  <a:noFill/>
                </a:ln>
                <a:solidFill>
                  <a:srgbClr val="A9B7C6"/>
                </a:solidFill>
                <a:effectLst/>
                <a:latin typeface="Arial Unicode MS"/>
              </a:rPr>
              <a:t>est.</a:t>
            </a:r>
            <a:r>
              <a:rPr kumimoji="0" lang="es-ES" altLang="es-ES" sz="800" b="0" i="0" u="none" strike="noStrike" cap="none" normalizeH="0" baseline="0" dirty="0" err="1">
                <a:ln>
                  <a:noFill/>
                </a:ln>
                <a:solidFill>
                  <a:srgbClr val="9876AA"/>
                </a:solidFill>
                <a:effectLst/>
                <a:latin typeface="Arial Unicode MS"/>
              </a:rPr>
              <a:t>edad</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from</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estudiantes </a:t>
            </a:r>
            <a:r>
              <a:rPr kumimoji="0" lang="es-ES" altLang="es-ES" sz="800" b="0" i="0" u="none" strike="noStrike" cap="none" normalizeH="0" baseline="0" dirty="0" err="1">
                <a:ln>
                  <a:noFill/>
                </a:ln>
                <a:solidFill>
                  <a:srgbClr val="A9B7C6"/>
                </a:solidFill>
                <a:effectLst/>
                <a:latin typeface="Arial Unicode MS"/>
              </a:rPr>
              <a:t>est</a:t>
            </a:r>
            <a:r>
              <a:rPr kumimoji="0" lang="es-ES" altLang="es-ES" sz="800" b="0" i="0" u="none" strike="noStrike" cap="none" normalizeH="0" baseline="0" dirty="0">
                <a:ln>
                  <a:noFill/>
                </a:ln>
                <a:solidFill>
                  <a:srgbClr val="CC7832"/>
                </a:solidFill>
                <a:effectLst/>
                <a:latin typeface="Arial Unicode MS"/>
              </a:rPr>
              <a:t>;</a:t>
            </a:r>
            <a:endParaRPr kumimoji="0" lang="es-ES" altLang="es-ES" b="0" i="0" u="none" strike="noStrike" cap="none" normalizeH="0" baseline="0" dirty="0">
              <a:ln>
                <a:noFill/>
              </a:ln>
              <a:solidFill>
                <a:schemeClr val="tx1"/>
              </a:solidFill>
              <a:effectLst/>
              <a:latin typeface="Arial" panose="020B0604020202020204" pitchFamily="34" charset="0"/>
            </a:endParaRPr>
          </a:p>
        </p:txBody>
      </p:sp>
      <p:pic>
        <p:nvPicPr>
          <p:cNvPr id="3" name="Imagen 2">
            <a:extLst>
              <a:ext uri="{FF2B5EF4-FFF2-40B4-BE49-F238E27FC236}">
                <a16:creationId xmlns:a16="http://schemas.microsoft.com/office/drawing/2014/main" id="{2FAC508C-FA62-4D52-89C5-5F4BEA9BCBB8}"/>
              </a:ext>
            </a:extLst>
          </p:cNvPr>
          <p:cNvPicPr>
            <a:picLocks noChangeAspect="1"/>
          </p:cNvPicPr>
          <p:nvPr/>
        </p:nvPicPr>
        <p:blipFill rotWithShape="1">
          <a:blip r:embed="rId3"/>
          <a:srcRect b="8161"/>
          <a:stretch/>
        </p:blipFill>
        <p:spPr>
          <a:xfrm>
            <a:off x="3546083" y="2480950"/>
            <a:ext cx="4753421" cy="123798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8790B9"/>
            </a:gs>
            <a:gs pos="100000">
              <a:srgbClr val="D4ECFF"/>
            </a:gs>
          </a:gsLst>
          <a:lin ang="5400700" scaled="0"/>
        </a:gradFill>
        <a:effectLst/>
      </p:bgPr>
    </p:bg>
    <p:spTree>
      <p:nvGrpSpPr>
        <p:cNvPr id="1" name="Shape 372"/>
        <p:cNvGrpSpPr/>
        <p:nvPr/>
      </p:nvGrpSpPr>
      <p:grpSpPr>
        <a:xfrm>
          <a:off x="0" y="0"/>
          <a:ext cx="0" cy="0"/>
          <a:chOff x="0" y="0"/>
          <a:chExt cx="0" cy="0"/>
        </a:xfrm>
      </p:grpSpPr>
      <p:sp>
        <p:nvSpPr>
          <p:cNvPr id="373" name="Google Shape;373;p40"/>
          <p:cNvSpPr txBox="1">
            <a:spLocks noGrp="1"/>
          </p:cNvSpPr>
          <p:nvPr>
            <p:ph type="title" idx="4294967295"/>
          </p:nvPr>
        </p:nvSpPr>
        <p:spPr>
          <a:xfrm>
            <a:off x="470025" y="463325"/>
            <a:ext cx="8198700" cy="473400"/>
          </a:xfrm>
          <a:prstGeom prst="rect">
            <a:avLst/>
          </a:prstGeom>
        </p:spPr>
        <p:txBody>
          <a:bodyPr spcFirstLastPara="1" wrap="square" lIns="0" tIns="0" rIns="0" bIns="0" anchor="ctr" anchorCtr="0">
            <a:noAutofit/>
          </a:bodyPr>
          <a:lstStyle/>
          <a:p>
            <a:pPr lvl="0" algn="ctr"/>
            <a:r>
              <a:rPr lang="es-ES" sz="2800" dirty="0">
                <a:solidFill>
                  <a:schemeClr val="tx2">
                    <a:lumMod val="10000"/>
                  </a:schemeClr>
                </a:solidFill>
              </a:rPr>
              <a:t>16.Crear la siguiente VISTA:</a:t>
            </a:r>
            <a:endParaRPr dirty="0"/>
          </a:p>
        </p:txBody>
      </p:sp>
      <p:sp>
        <p:nvSpPr>
          <p:cNvPr id="374" name="Google Shape;374;p4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b="1" dirty="0">
                <a:solidFill>
                  <a:schemeClr val="tx2">
                    <a:lumMod val="10000"/>
                  </a:schemeClr>
                </a:solidFill>
              </a:rPr>
              <a:t>17</a:t>
            </a:r>
            <a:endParaRPr b="1" dirty="0">
              <a:solidFill>
                <a:schemeClr val="tx2">
                  <a:lumMod val="10000"/>
                </a:schemeClr>
              </a:solidFill>
            </a:endParaRPr>
          </a:p>
        </p:txBody>
      </p:sp>
      <p:sp>
        <p:nvSpPr>
          <p:cNvPr id="31" name="Google Shape;316;p37">
            <a:extLst>
              <a:ext uri="{FF2B5EF4-FFF2-40B4-BE49-F238E27FC236}">
                <a16:creationId xmlns:a16="http://schemas.microsoft.com/office/drawing/2014/main" id="{FB504B65-40C4-4112-A7C3-3BC7DE0F86E4}"/>
              </a:ext>
            </a:extLst>
          </p:cNvPr>
          <p:cNvSpPr txBox="1">
            <a:spLocks/>
          </p:cNvSpPr>
          <p:nvPr/>
        </p:nvSpPr>
        <p:spPr>
          <a:xfrm>
            <a:off x="660900" y="879950"/>
            <a:ext cx="4368300" cy="18061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s-ES" sz="1000" b="1" dirty="0">
                <a:solidFill>
                  <a:schemeClr val="tx2">
                    <a:lumMod val="10000"/>
                  </a:schemeClr>
                </a:solidFill>
              </a:rPr>
            </a:br>
            <a:r>
              <a:rPr lang="es-ES" sz="1000" b="1" dirty="0">
                <a:solidFill>
                  <a:schemeClr val="tx2">
                    <a:lumMod val="10000"/>
                  </a:schemeClr>
                </a:solidFill>
              </a:rPr>
              <a:t>○ La vista deberá llamarse ARQUITECTURA_DIA_LIBRE </a:t>
            </a:r>
            <a:br>
              <a:rPr lang="es-ES" sz="1000" b="1" dirty="0">
                <a:solidFill>
                  <a:schemeClr val="tx2">
                    <a:lumMod val="10000"/>
                  </a:schemeClr>
                </a:solidFill>
              </a:rPr>
            </a:br>
            <a:r>
              <a:rPr lang="es-ES" sz="1000" b="1" dirty="0">
                <a:solidFill>
                  <a:schemeClr val="tx2">
                    <a:lumMod val="10000"/>
                  </a:schemeClr>
                </a:solidFill>
              </a:rPr>
              <a:t>○ El </a:t>
            </a:r>
            <a:r>
              <a:rPr lang="es-ES" sz="1000" b="1" dirty="0" err="1">
                <a:solidFill>
                  <a:schemeClr val="tx2">
                    <a:lumMod val="10000"/>
                  </a:schemeClr>
                </a:solidFill>
              </a:rPr>
              <a:t>dia</a:t>
            </a:r>
            <a:r>
              <a:rPr lang="es-ES" sz="1000" b="1" dirty="0">
                <a:solidFill>
                  <a:schemeClr val="tx2">
                    <a:lumMod val="10000"/>
                  </a:schemeClr>
                </a:solidFill>
              </a:rPr>
              <a:t> viernes tendrán libre los estudiantes de la carrera de ARQUITECTURA debido a su aniversario </a:t>
            </a:r>
          </a:p>
          <a:p>
            <a:r>
              <a:rPr lang="es-ES" sz="1000" b="1" dirty="0">
                <a:solidFill>
                  <a:schemeClr val="tx2">
                    <a:lumMod val="10000"/>
                  </a:schemeClr>
                </a:solidFill>
              </a:rPr>
              <a:t>■ Este permiso es solo para aquellos estudiantes inscritos en el año 2021. </a:t>
            </a:r>
          </a:p>
          <a:p>
            <a:r>
              <a:rPr lang="es-ES" sz="1000" b="1" dirty="0">
                <a:solidFill>
                  <a:schemeClr val="tx2">
                    <a:lumMod val="10000"/>
                  </a:schemeClr>
                </a:solidFill>
              </a:rPr>
              <a:t>■ La vista deberá tener los siguientes campos. </a:t>
            </a:r>
          </a:p>
          <a:p>
            <a:pPr marL="228600" indent="-228600">
              <a:buAutoNum type="arabicPeriod"/>
            </a:pPr>
            <a:r>
              <a:rPr lang="es-ES" sz="1000" b="1" dirty="0">
                <a:solidFill>
                  <a:schemeClr val="tx2">
                    <a:lumMod val="10000"/>
                  </a:schemeClr>
                </a:solidFill>
              </a:rPr>
              <a:t>Nombres y apellidos concatenados = FULLNAME </a:t>
            </a:r>
          </a:p>
          <a:p>
            <a:r>
              <a:rPr lang="es-ES" sz="1000" b="1" dirty="0">
                <a:solidFill>
                  <a:schemeClr val="tx2">
                    <a:lumMod val="10000"/>
                  </a:schemeClr>
                </a:solidFill>
              </a:rPr>
              <a:t>2. La edad del estudiante = EDAD </a:t>
            </a:r>
          </a:p>
          <a:p>
            <a:r>
              <a:rPr lang="es-ES" sz="1000" b="1" dirty="0">
                <a:solidFill>
                  <a:schemeClr val="tx2">
                    <a:lumMod val="10000"/>
                  </a:schemeClr>
                </a:solidFill>
              </a:rPr>
              <a:t>3. El año de inscripción = GESTION </a:t>
            </a:r>
          </a:p>
          <a:p>
            <a:r>
              <a:rPr lang="es-ES" sz="1000" b="1" dirty="0">
                <a:solidFill>
                  <a:schemeClr val="tx2">
                    <a:lumMod val="10000"/>
                  </a:schemeClr>
                </a:solidFill>
              </a:rPr>
              <a:t>4. Generar una columna de nombre DIA_LIBRE </a:t>
            </a:r>
          </a:p>
          <a:p>
            <a:r>
              <a:rPr lang="es-ES" sz="1000" b="1" dirty="0">
                <a:solidFill>
                  <a:schemeClr val="tx2">
                    <a:lumMod val="10000"/>
                  </a:schemeClr>
                </a:solidFill>
              </a:rPr>
              <a:t> a. Si tiene libre mostrar LIBRE </a:t>
            </a:r>
          </a:p>
          <a:p>
            <a:r>
              <a:rPr lang="es-ES" sz="1000" b="1" dirty="0">
                <a:solidFill>
                  <a:schemeClr val="tx2">
                    <a:lumMod val="10000"/>
                  </a:schemeClr>
                </a:solidFill>
              </a:rPr>
              <a:t> b. Caso contrario mostrar NO LIBRE</a:t>
            </a:r>
          </a:p>
        </p:txBody>
      </p:sp>
      <p:sp>
        <p:nvSpPr>
          <p:cNvPr id="2" name="Rectangle 1">
            <a:extLst>
              <a:ext uri="{FF2B5EF4-FFF2-40B4-BE49-F238E27FC236}">
                <a16:creationId xmlns:a16="http://schemas.microsoft.com/office/drawing/2014/main" id="{8EC16CBB-C3A8-496F-929F-8ECA89DF53DD}"/>
              </a:ext>
            </a:extLst>
          </p:cNvPr>
          <p:cNvSpPr>
            <a:spLocks noChangeArrowheads="1"/>
          </p:cNvSpPr>
          <p:nvPr/>
        </p:nvSpPr>
        <p:spPr bwMode="auto">
          <a:xfrm>
            <a:off x="5499786" y="927300"/>
            <a:ext cx="2802370"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800" b="0" i="0" u="none" strike="noStrike" cap="none" normalizeH="0" baseline="0" dirty="0">
                <a:ln>
                  <a:noFill/>
                </a:ln>
                <a:solidFill>
                  <a:srgbClr val="CC7832"/>
                </a:solidFill>
                <a:effectLst/>
                <a:latin typeface="Arial Unicode MS"/>
              </a:rPr>
              <a:t>create </a:t>
            </a:r>
            <a:r>
              <a:rPr kumimoji="0" lang="es-ES" altLang="es-ES" sz="800" b="0" i="0" u="none" strike="noStrike" cap="none" normalizeH="0" baseline="0" dirty="0" err="1">
                <a:ln>
                  <a:noFill/>
                </a:ln>
                <a:solidFill>
                  <a:srgbClr val="CC7832"/>
                </a:solidFill>
                <a:effectLst/>
                <a:latin typeface="Arial Unicode MS"/>
              </a:rPr>
              <a:t>or</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replace</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view</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ARQUITECTURA_DIA_LIBRE </a:t>
            </a:r>
            <a:r>
              <a:rPr kumimoji="0" lang="es-ES" altLang="es-ES" sz="800" b="0" i="0" u="none" strike="noStrike" cap="none" normalizeH="0" baseline="0" dirty="0">
                <a:ln>
                  <a:noFill/>
                </a:ln>
                <a:solidFill>
                  <a:srgbClr val="CC7832"/>
                </a:solidFill>
                <a:effectLst/>
                <a:latin typeface="Arial Unicode MS"/>
              </a:rPr>
              <a:t>as</a:t>
            </a:r>
            <a:br>
              <a:rPr kumimoji="0" lang="es-ES" altLang="es-ES" sz="800" b="0" i="0" u="none" strike="noStrike" cap="none" normalizeH="0" baseline="0" dirty="0">
                <a:ln>
                  <a:noFill/>
                </a:ln>
                <a:solidFill>
                  <a:srgbClr val="CC7832"/>
                </a:solidFill>
                <a:effectLst/>
                <a:latin typeface="Arial Unicode MS"/>
              </a:rPr>
            </a:b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select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1" u="none" strike="noStrike" cap="none" normalizeH="0" baseline="0" dirty="0" err="1">
                <a:ln>
                  <a:noFill/>
                </a:ln>
                <a:solidFill>
                  <a:srgbClr val="FFC66D"/>
                </a:solidFill>
                <a:effectLst/>
                <a:latin typeface="Arial Unicode MS"/>
              </a:rPr>
              <a:t>concat</a:t>
            </a:r>
            <a:r>
              <a:rPr kumimoji="0" lang="es-ES" altLang="es-ES" sz="800" b="0" i="0" u="none" strike="noStrike" cap="none" normalizeH="0" baseline="0" dirty="0">
                <a:ln>
                  <a:noFill/>
                </a:ln>
                <a:solidFill>
                  <a:srgbClr val="A9B7C6"/>
                </a:solidFill>
                <a:effectLst/>
                <a:latin typeface="Arial Unicode MS"/>
              </a:rPr>
              <a:t>(est.</a:t>
            </a:r>
            <a:r>
              <a:rPr kumimoji="0" lang="es-ES" altLang="es-ES" sz="800" b="0" i="0" u="none" strike="noStrike" cap="none" normalizeH="0" baseline="0" dirty="0">
                <a:ln>
                  <a:noFill/>
                </a:ln>
                <a:solidFill>
                  <a:srgbClr val="9876AA"/>
                </a:solidFill>
                <a:effectLst/>
                <a:latin typeface="Arial Unicode MS"/>
              </a:rPr>
              <a:t>nombres</a:t>
            </a:r>
            <a:r>
              <a:rPr kumimoji="0" lang="es-ES" altLang="es-ES" sz="800" b="0" i="0" u="none" strike="noStrike" cap="none" normalizeH="0" baseline="0" dirty="0">
                <a:ln>
                  <a:noFill/>
                </a:ln>
                <a:solidFill>
                  <a:srgbClr val="CC7832"/>
                </a:solidFill>
                <a:effectLst/>
                <a:latin typeface="Arial Unicode MS"/>
              </a:rPr>
              <a:t>,</a:t>
            </a:r>
            <a:r>
              <a:rPr kumimoji="0" lang="es-ES" altLang="es-ES" sz="800" b="0" i="0" u="none" strike="noStrike" cap="none" normalizeH="0" baseline="0" dirty="0">
                <a:ln>
                  <a:noFill/>
                </a:ln>
                <a:solidFill>
                  <a:srgbClr val="6A8759"/>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r>
              <a:rPr kumimoji="0" lang="es-ES" altLang="es-ES" sz="800" b="0" i="0" u="none" strike="noStrike" cap="none" normalizeH="0" baseline="0" dirty="0" err="1">
                <a:ln>
                  <a:noFill/>
                </a:ln>
                <a:solidFill>
                  <a:srgbClr val="A9B7C6"/>
                </a:solidFill>
                <a:effectLst/>
                <a:latin typeface="Arial Unicode MS"/>
              </a:rPr>
              <a:t>est.</a:t>
            </a:r>
            <a:r>
              <a:rPr kumimoji="0" lang="es-ES" altLang="es-ES" sz="800" b="0" i="0" u="none" strike="noStrike" cap="none" normalizeH="0" baseline="0" dirty="0" err="1">
                <a:ln>
                  <a:noFill/>
                </a:ln>
                <a:solidFill>
                  <a:srgbClr val="9876AA"/>
                </a:solidFill>
                <a:effectLst/>
                <a:latin typeface="Arial Unicode MS"/>
              </a:rPr>
              <a:t>apellidos</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a:ln>
                  <a:noFill/>
                </a:ln>
                <a:solidFill>
                  <a:srgbClr val="CC7832"/>
                </a:solidFill>
                <a:effectLst/>
                <a:latin typeface="Arial Unicode MS"/>
              </a:rPr>
              <a:t>as </a:t>
            </a:r>
            <a:r>
              <a:rPr kumimoji="0" lang="es-ES" altLang="es-ES" sz="800" b="0" i="0" u="none" strike="noStrike" cap="none" normalizeH="0" baseline="0" dirty="0">
                <a:ln>
                  <a:noFill/>
                </a:ln>
                <a:solidFill>
                  <a:srgbClr val="A9B7C6"/>
                </a:solidFill>
                <a:effectLst/>
                <a:latin typeface="Arial Unicode MS"/>
              </a:rPr>
              <a:t>FULLNAME</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est.</a:t>
            </a:r>
            <a:r>
              <a:rPr kumimoji="0" lang="es-ES" altLang="es-ES" sz="800" b="0" i="0" u="none" strike="noStrike" cap="none" normalizeH="0" baseline="0" dirty="0" err="1">
                <a:ln>
                  <a:noFill/>
                </a:ln>
                <a:solidFill>
                  <a:srgbClr val="9876AA"/>
                </a:solidFill>
                <a:effectLst/>
                <a:latin typeface="Arial Unicode MS"/>
              </a:rPr>
              <a:t>edad</a:t>
            </a:r>
            <a:r>
              <a:rPr kumimoji="0" lang="es-ES" altLang="es-ES" sz="800" b="0" i="0" u="none" strike="noStrike" cap="none" normalizeH="0" baseline="0" dirty="0">
                <a:ln>
                  <a:noFill/>
                </a:ln>
                <a:solidFill>
                  <a:srgbClr val="9876AA"/>
                </a:solidFill>
                <a:effectLst/>
                <a:latin typeface="Arial Unicode MS"/>
              </a:rPr>
              <a:t> </a:t>
            </a:r>
            <a:r>
              <a:rPr kumimoji="0" lang="es-ES" altLang="es-ES" sz="800" b="0" i="0" u="none" strike="noStrike" cap="none" normalizeH="0" baseline="0" dirty="0">
                <a:ln>
                  <a:noFill/>
                </a:ln>
                <a:solidFill>
                  <a:srgbClr val="CC7832"/>
                </a:solidFill>
                <a:effectLst/>
                <a:latin typeface="Arial Unicode MS"/>
              </a:rPr>
              <a:t>as </a:t>
            </a:r>
            <a:r>
              <a:rPr kumimoji="0" lang="es-ES" altLang="es-ES" sz="800" b="0" i="0" u="none" strike="noStrike" cap="none" normalizeH="0" baseline="0" dirty="0">
                <a:ln>
                  <a:noFill/>
                </a:ln>
                <a:solidFill>
                  <a:srgbClr val="A9B7C6"/>
                </a:solidFill>
                <a:effectLst/>
                <a:latin typeface="Arial Unicode MS"/>
              </a:rPr>
              <a:t>EDAD</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ins.</a:t>
            </a:r>
            <a:r>
              <a:rPr kumimoji="0" lang="es-ES" altLang="es-ES" sz="800" b="0" i="0" u="none" strike="noStrike" cap="none" normalizeH="0" baseline="0" dirty="0" err="1">
                <a:ln>
                  <a:noFill/>
                </a:ln>
                <a:solidFill>
                  <a:srgbClr val="9876AA"/>
                </a:solidFill>
                <a:effectLst/>
                <a:latin typeface="Arial Unicode MS"/>
              </a:rPr>
              <a:t>gestion</a:t>
            </a:r>
            <a:r>
              <a:rPr kumimoji="0" lang="es-ES" altLang="es-ES" sz="800" b="0" i="0" u="none" strike="noStrike" cap="none" normalizeH="0" baseline="0" dirty="0">
                <a:ln>
                  <a:noFill/>
                </a:ln>
                <a:solidFill>
                  <a:srgbClr val="9876AA"/>
                </a:solidFill>
                <a:effectLst/>
                <a:latin typeface="Arial Unicode MS"/>
              </a:rPr>
              <a:t> </a:t>
            </a:r>
            <a:r>
              <a:rPr kumimoji="0" lang="es-ES" altLang="es-ES" sz="800" b="0" i="0" u="none" strike="noStrike" cap="none" normalizeH="0" baseline="0" dirty="0">
                <a:ln>
                  <a:noFill/>
                </a:ln>
                <a:solidFill>
                  <a:srgbClr val="CC7832"/>
                </a:solidFill>
                <a:effectLst/>
                <a:latin typeface="Arial Unicode MS"/>
              </a:rPr>
              <a:t>as </a:t>
            </a:r>
            <a:r>
              <a:rPr kumimoji="0" lang="es-ES" altLang="es-ES" sz="800" b="0" i="0" u="none" strike="noStrike" cap="none" normalizeH="0" baseline="0" dirty="0">
                <a:ln>
                  <a:noFill/>
                </a:ln>
                <a:solidFill>
                  <a:srgbClr val="A9B7C6"/>
                </a:solidFill>
                <a:effectLst/>
                <a:latin typeface="Arial Unicode MS"/>
              </a:rPr>
              <a:t>GESTION</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a:ln>
                  <a:noFill/>
                </a:ln>
                <a:solidFill>
                  <a:srgbClr val="CC7832"/>
                </a:solidFill>
                <a:effectLst/>
                <a:latin typeface="Arial Unicode MS"/>
              </a:rPr>
              <a:t>case</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when</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ins.</a:t>
            </a:r>
            <a:r>
              <a:rPr kumimoji="0" lang="es-ES" altLang="es-ES" sz="800" b="0" i="0" u="none" strike="noStrike" cap="none" normalizeH="0" baseline="0" dirty="0" err="1">
                <a:ln>
                  <a:noFill/>
                </a:ln>
                <a:solidFill>
                  <a:srgbClr val="9876AA"/>
                </a:solidFill>
                <a:effectLst/>
                <a:latin typeface="Arial Unicode MS"/>
              </a:rPr>
              <a:t>gestion</a:t>
            </a:r>
            <a:r>
              <a:rPr kumimoji="0" lang="es-ES" altLang="es-ES" sz="800" b="0" i="0" u="none" strike="noStrike" cap="none" normalizeH="0" baseline="0" dirty="0">
                <a:ln>
                  <a:noFill/>
                </a:ln>
                <a:solidFill>
                  <a:srgbClr val="9876AA"/>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a:ln>
                  <a:noFill/>
                </a:ln>
                <a:solidFill>
                  <a:srgbClr val="6897BB"/>
                </a:solidFill>
                <a:effectLst/>
                <a:latin typeface="Arial Unicode MS"/>
              </a:rPr>
              <a:t>2021 </a:t>
            </a:r>
            <a:r>
              <a:rPr kumimoji="0" lang="es-ES" altLang="es-ES" sz="800" b="0" i="0" u="none" strike="noStrike" cap="none" normalizeH="0" baseline="0" dirty="0" err="1">
                <a:ln>
                  <a:noFill/>
                </a:ln>
                <a:solidFill>
                  <a:srgbClr val="CC7832"/>
                </a:solidFill>
                <a:effectLst/>
                <a:latin typeface="Arial Unicode MS"/>
              </a:rPr>
              <a:t>then</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6A8759"/>
                </a:solidFill>
                <a:effectLst/>
                <a:latin typeface="Arial Unicode MS"/>
              </a:rPr>
              <a:t>'LIBRE'</a:t>
            </a:r>
            <a:br>
              <a:rPr kumimoji="0" lang="es-ES" altLang="es-ES" sz="800" b="0" i="0" u="none" strike="noStrike" cap="none" normalizeH="0" baseline="0" dirty="0">
                <a:ln>
                  <a:noFill/>
                </a:ln>
                <a:solidFill>
                  <a:srgbClr val="6A8759"/>
                </a:solidFill>
                <a:effectLst/>
                <a:latin typeface="Arial Unicode MS"/>
              </a:rPr>
            </a:br>
            <a:r>
              <a:rPr kumimoji="0" lang="es-ES" altLang="es-ES" sz="800" b="0" i="0" u="none" strike="noStrike" cap="none" normalizeH="0" baseline="0" dirty="0">
                <a:ln>
                  <a:noFill/>
                </a:ln>
                <a:solidFill>
                  <a:srgbClr val="6A8759"/>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else</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6A8759"/>
                </a:solidFill>
                <a:effectLst/>
                <a:latin typeface="Arial Unicode MS"/>
              </a:rPr>
              <a:t>' NO LIBRE'</a:t>
            </a:r>
            <a:br>
              <a:rPr kumimoji="0" lang="es-ES" altLang="es-ES" sz="800" b="0" i="0" u="none" strike="noStrike" cap="none" normalizeH="0" baseline="0" dirty="0">
                <a:ln>
                  <a:noFill/>
                </a:ln>
                <a:solidFill>
                  <a:srgbClr val="6A8759"/>
                </a:solidFill>
                <a:effectLst/>
                <a:latin typeface="Arial Unicode MS"/>
              </a:rPr>
            </a:br>
            <a:r>
              <a:rPr kumimoji="0" lang="es-ES" altLang="es-ES" sz="800" b="0" i="0" u="none" strike="noStrike" cap="none" normalizeH="0" baseline="0" dirty="0">
                <a:ln>
                  <a:noFill/>
                </a:ln>
                <a:solidFill>
                  <a:srgbClr val="6A8759"/>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end</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a:ln>
                  <a:noFill/>
                </a:ln>
                <a:solidFill>
                  <a:srgbClr val="CC7832"/>
                </a:solidFill>
                <a:effectLst/>
                <a:latin typeface="Arial Unicode MS"/>
              </a:rPr>
              <a:t>as </a:t>
            </a:r>
            <a:r>
              <a:rPr kumimoji="0" lang="es-ES" altLang="es-ES" sz="800" b="0" i="0" u="none" strike="noStrike" cap="none" normalizeH="0" baseline="0" dirty="0">
                <a:ln>
                  <a:noFill/>
                </a:ln>
                <a:solidFill>
                  <a:srgbClr val="A9B7C6"/>
                </a:solidFill>
                <a:effectLst/>
                <a:latin typeface="Arial Unicode MS"/>
              </a:rPr>
              <a:t>DIA_LIBRE</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from</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estudiantes </a:t>
            </a:r>
            <a:r>
              <a:rPr kumimoji="0" lang="es-ES" altLang="es-ES" sz="800" b="0" i="0" u="none" strike="noStrike" cap="none" normalizeH="0" baseline="0" dirty="0" err="1">
                <a:ln>
                  <a:noFill/>
                </a:ln>
                <a:solidFill>
                  <a:srgbClr val="A9B7C6"/>
                </a:solidFill>
                <a:effectLst/>
                <a:latin typeface="Arial Unicode MS"/>
              </a:rPr>
              <a:t>est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join</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inscripcion</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ins</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on</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ins.</a:t>
            </a:r>
            <a:r>
              <a:rPr kumimoji="0" lang="es-ES" altLang="es-ES" sz="800" b="0" i="0" u="none" strike="noStrike" cap="none" normalizeH="0" baseline="0" dirty="0" err="1">
                <a:ln>
                  <a:noFill/>
                </a:ln>
                <a:solidFill>
                  <a:srgbClr val="9876AA"/>
                </a:solidFill>
                <a:effectLst/>
                <a:latin typeface="Arial Unicode MS"/>
              </a:rPr>
              <a:t>id_est</a:t>
            </a:r>
            <a:r>
              <a:rPr kumimoji="0" lang="es-ES" altLang="es-ES" sz="800" b="0" i="0" u="none" strike="noStrike" cap="none" normalizeH="0" baseline="0" dirty="0">
                <a:ln>
                  <a:noFill/>
                </a:ln>
                <a:solidFill>
                  <a:srgbClr val="9876AA"/>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est.</a:t>
            </a:r>
            <a:r>
              <a:rPr kumimoji="0" lang="es-ES" altLang="es-ES" sz="800" b="0" i="0" u="none" strike="noStrike" cap="none" normalizeH="0" baseline="0" dirty="0" err="1">
                <a:ln>
                  <a:noFill/>
                </a:ln>
                <a:solidFill>
                  <a:srgbClr val="9876AA"/>
                </a:solidFill>
                <a:effectLst/>
                <a:latin typeface="Arial Unicode MS"/>
              </a:rPr>
              <a:t>id_est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err="1">
                <a:ln>
                  <a:noFill/>
                </a:ln>
                <a:solidFill>
                  <a:srgbClr val="CC7832"/>
                </a:solidFill>
                <a:effectLst/>
                <a:latin typeface="Arial Unicode MS"/>
              </a:rPr>
              <a:t>select</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FFC66D"/>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from</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arquitectura_dia_libre</a:t>
            </a:r>
            <a:r>
              <a:rPr kumimoji="0" lang="es-ES" altLang="es-ES" sz="800" b="0" i="0" u="none" strike="noStrike" cap="none" normalizeH="0" baseline="0" dirty="0">
                <a:ln>
                  <a:noFill/>
                </a:ln>
                <a:solidFill>
                  <a:srgbClr val="CC7832"/>
                </a:solidFill>
                <a:effectLst/>
                <a:latin typeface="Arial Unicode MS"/>
              </a:rPr>
              <a:t>;</a:t>
            </a:r>
            <a:endParaRPr kumimoji="0" lang="es-ES" altLang="es-ES" b="0" i="0" u="none" strike="noStrike" cap="none" normalizeH="0" baseline="0" dirty="0">
              <a:ln>
                <a:noFill/>
              </a:ln>
              <a:solidFill>
                <a:schemeClr val="tx1"/>
              </a:solidFill>
              <a:effectLst/>
              <a:latin typeface="Arial" panose="020B0604020202020204" pitchFamily="34" charset="0"/>
            </a:endParaRPr>
          </a:p>
        </p:txBody>
      </p:sp>
      <p:pic>
        <p:nvPicPr>
          <p:cNvPr id="3" name="Imagen 2">
            <a:extLst>
              <a:ext uri="{FF2B5EF4-FFF2-40B4-BE49-F238E27FC236}">
                <a16:creationId xmlns:a16="http://schemas.microsoft.com/office/drawing/2014/main" id="{60139E1B-81ED-4A1F-93E3-585D19194E12}"/>
              </a:ext>
            </a:extLst>
          </p:cNvPr>
          <p:cNvPicPr>
            <a:picLocks noChangeAspect="1"/>
          </p:cNvPicPr>
          <p:nvPr/>
        </p:nvPicPr>
        <p:blipFill>
          <a:blip r:embed="rId3"/>
          <a:stretch>
            <a:fillRect/>
          </a:stretch>
        </p:blipFill>
        <p:spPr>
          <a:xfrm>
            <a:off x="3638964" y="2957892"/>
            <a:ext cx="4663192" cy="1533672"/>
          </a:xfrm>
          <a:prstGeom prst="rect">
            <a:avLst/>
          </a:prstGeom>
        </p:spPr>
      </p:pic>
      <p:pic>
        <p:nvPicPr>
          <p:cNvPr id="4" name="Imagen 3">
            <a:extLst>
              <a:ext uri="{FF2B5EF4-FFF2-40B4-BE49-F238E27FC236}">
                <a16:creationId xmlns:a16="http://schemas.microsoft.com/office/drawing/2014/main" id="{48001E8C-2684-494F-8EF7-0E4555CDA7BB}"/>
              </a:ext>
            </a:extLst>
          </p:cNvPr>
          <p:cNvPicPr>
            <a:picLocks noChangeAspect="1"/>
          </p:cNvPicPr>
          <p:nvPr/>
        </p:nvPicPr>
        <p:blipFill>
          <a:blip r:embed="rId4"/>
          <a:stretch>
            <a:fillRect/>
          </a:stretch>
        </p:blipFill>
        <p:spPr>
          <a:xfrm>
            <a:off x="911694" y="3005490"/>
            <a:ext cx="2276793" cy="143847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136"/>
        <p:cNvGrpSpPr/>
        <p:nvPr/>
      </p:nvGrpSpPr>
      <p:grpSpPr>
        <a:xfrm>
          <a:off x="0" y="0"/>
          <a:ext cx="0" cy="0"/>
          <a:chOff x="0" y="0"/>
          <a:chExt cx="0" cy="0"/>
        </a:xfrm>
      </p:grpSpPr>
      <p:sp>
        <p:nvSpPr>
          <p:cNvPr id="1152" name="Google Shape;1152;p5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b="1" dirty="0">
                <a:solidFill>
                  <a:schemeClr val="tx2">
                    <a:lumMod val="10000"/>
                  </a:schemeClr>
                </a:solidFill>
              </a:rPr>
              <a:t>18</a:t>
            </a:r>
            <a:endParaRPr b="1" dirty="0">
              <a:solidFill>
                <a:schemeClr val="tx2">
                  <a:lumMod val="10000"/>
                </a:schemeClr>
              </a:solidFill>
            </a:endParaRPr>
          </a:p>
        </p:txBody>
      </p:sp>
      <p:sp>
        <p:nvSpPr>
          <p:cNvPr id="18" name="Google Shape;373;p40">
            <a:extLst>
              <a:ext uri="{FF2B5EF4-FFF2-40B4-BE49-F238E27FC236}">
                <a16:creationId xmlns:a16="http://schemas.microsoft.com/office/drawing/2014/main" id="{24438D15-0D5E-49F6-A559-344B53F3BEBE}"/>
              </a:ext>
            </a:extLst>
          </p:cNvPr>
          <p:cNvSpPr txBox="1">
            <a:spLocks/>
          </p:cNvSpPr>
          <p:nvPr/>
        </p:nvSpPr>
        <p:spPr>
          <a:xfrm>
            <a:off x="470025" y="463325"/>
            <a:ext cx="8198700" cy="473400"/>
          </a:xfrm>
          <a:prstGeom prst="rect">
            <a:avLst/>
          </a:prstGeom>
          <a:noFill/>
          <a:ln>
            <a:noFill/>
          </a:ln>
          <a:effectLst>
            <a:outerShdw blurRad="42863" dist="9525" dir="5400000" algn="bl" rotWithShape="0">
              <a:srgbClr val="000000">
                <a:alpha val="20000"/>
              </a:srgbClr>
            </a:outerShdw>
          </a:effectLst>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600"/>
              <a:buFont typeface="Montserrat ExtraBold"/>
              <a:buNone/>
              <a:defRPr sz="26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600"/>
              <a:buFont typeface="Montserrat ExtraBold"/>
              <a:buNone/>
              <a:defRPr sz="26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600"/>
              <a:buFont typeface="Montserrat ExtraBold"/>
              <a:buNone/>
              <a:defRPr sz="26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600"/>
              <a:buFont typeface="Montserrat ExtraBold"/>
              <a:buNone/>
              <a:defRPr sz="26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600"/>
              <a:buFont typeface="Montserrat ExtraBold"/>
              <a:buNone/>
              <a:defRPr sz="26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600"/>
              <a:buFont typeface="Montserrat ExtraBold"/>
              <a:buNone/>
              <a:defRPr sz="26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600"/>
              <a:buFont typeface="Montserrat ExtraBold"/>
              <a:buNone/>
              <a:defRPr sz="26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600"/>
              <a:buFont typeface="Montserrat ExtraBold"/>
              <a:buNone/>
              <a:defRPr sz="26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600"/>
              <a:buFont typeface="Montserrat ExtraBold"/>
              <a:buNone/>
              <a:defRPr sz="2600" b="0" i="0" u="none" strike="noStrike" cap="none">
                <a:solidFill>
                  <a:schemeClr val="lt1"/>
                </a:solidFill>
                <a:latin typeface="Montserrat ExtraBold"/>
                <a:ea typeface="Montserrat ExtraBold"/>
                <a:cs typeface="Montserrat ExtraBold"/>
                <a:sym typeface="Montserrat ExtraBold"/>
              </a:defRPr>
            </a:lvl9pPr>
          </a:lstStyle>
          <a:p>
            <a:pPr algn="ctr"/>
            <a:r>
              <a:rPr lang="es-ES" sz="2800" dirty="0">
                <a:solidFill>
                  <a:schemeClr val="tx2">
                    <a:lumMod val="10000"/>
                  </a:schemeClr>
                </a:solidFill>
              </a:rPr>
              <a:t>17. Crear la siguiente VISTA:</a:t>
            </a:r>
            <a:endParaRPr lang="es-ES" dirty="0"/>
          </a:p>
        </p:txBody>
      </p:sp>
      <p:sp>
        <p:nvSpPr>
          <p:cNvPr id="19" name="Google Shape;316;p37">
            <a:extLst>
              <a:ext uri="{FF2B5EF4-FFF2-40B4-BE49-F238E27FC236}">
                <a16:creationId xmlns:a16="http://schemas.microsoft.com/office/drawing/2014/main" id="{CE5B5AE4-4250-4E69-8E6E-C0F4579BF256}"/>
              </a:ext>
            </a:extLst>
          </p:cNvPr>
          <p:cNvSpPr txBox="1">
            <a:spLocks/>
          </p:cNvSpPr>
          <p:nvPr/>
        </p:nvSpPr>
        <p:spPr>
          <a:xfrm>
            <a:off x="572000" y="736207"/>
            <a:ext cx="2825250" cy="962518"/>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s-ES" sz="1000" b="1" dirty="0">
                <a:solidFill>
                  <a:schemeClr val="tx2">
                    <a:lumMod val="10000"/>
                  </a:schemeClr>
                </a:solidFill>
              </a:rPr>
            </a:br>
            <a:r>
              <a:rPr lang="es-ES" sz="1000" dirty="0">
                <a:solidFill>
                  <a:schemeClr val="tx2">
                    <a:lumMod val="10000"/>
                  </a:schemeClr>
                </a:solidFill>
              </a:rPr>
              <a:t>○ Agregar una tabla cualquiera al modelo de base de datos. </a:t>
            </a:r>
            <a:br>
              <a:rPr lang="es-ES" sz="1000" dirty="0">
                <a:solidFill>
                  <a:schemeClr val="tx2">
                    <a:lumMod val="10000"/>
                  </a:schemeClr>
                </a:solidFill>
              </a:rPr>
            </a:br>
            <a:r>
              <a:rPr lang="es-ES" sz="1000" dirty="0">
                <a:solidFill>
                  <a:schemeClr val="tx2">
                    <a:lumMod val="10000"/>
                  </a:schemeClr>
                </a:solidFill>
              </a:rPr>
              <a:t>○ Después generar una vista que maneje las 4 tablas </a:t>
            </a:r>
            <a:br>
              <a:rPr lang="es-ES" sz="1000" dirty="0">
                <a:solidFill>
                  <a:schemeClr val="tx2">
                    <a:lumMod val="10000"/>
                  </a:schemeClr>
                </a:solidFill>
              </a:rPr>
            </a:br>
            <a:r>
              <a:rPr lang="es-ES" sz="1000" dirty="0">
                <a:solidFill>
                  <a:schemeClr val="tx2">
                    <a:lumMod val="10000"/>
                  </a:schemeClr>
                </a:solidFill>
              </a:rPr>
              <a:t>■ La vista deberá llamarse PARALELO_DBA_I</a:t>
            </a:r>
            <a:endParaRPr lang="es-ES" sz="1000" b="1" dirty="0">
              <a:solidFill>
                <a:schemeClr val="tx2">
                  <a:lumMod val="10000"/>
                </a:schemeClr>
              </a:solidFill>
            </a:endParaRPr>
          </a:p>
        </p:txBody>
      </p:sp>
      <p:pic>
        <p:nvPicPr>
          <p:cNvPr id="4" name="Imagen 3">
            <a:extLst>
              <a:ext uri="{FF2B5EF4-FFF2-40B4-BE49-F238E27FC236}">
                <a16:creationId xmlns:a16="http://schemas.microsoft.com/office/drawing/2014/main" id="{4977F190-7D0A-4941-AB6E-E3D800363A04}"/>
              </a:ext>
            </a:extLst>
          </p:cNvPr>
          <p:cNvPicPr>
            <a:picLocks noChangeAspect="1"/>
          </p:cNvPicPr>
          <p:nvPr/>
        </p:nvPicPr>
        <p:blipFill>
          <a:blip r:embed="rId3"/>
          <a:stretch>
            <a:fillRect/>
          </a:stretch>
        </p:blipFill>
        <p:spPr>
          <a:xfrm>
            <a:off x="642689" y="1784775"/>
            <a:ext cx="2116205" cy="2490654"/>
          </a:xfrm>
          <a:prstGeom prst="rect">
            <a:avLst/>
          </a:prstGeom>
        </p:spPr>
      </p:pic>
      <p:sp>
        <p:nvSpPr>
          <p:cNvPr id="5" name="Rectangle 2">
            <a:extLst>
              <a:ext uri="{FF2B5EF4-FFF2-40B4-BE49-F238E27FC236}">
                <a16:creationId xmlns:a16="http://schemas.microsoft.com/office/drawing/2014/main" id="{9C927F10-2FE1-4194-AD6D-D5D85B5FB099}"/>
              </a:ext>
            </a:extLst>
          </p:cNvPr>
          <p:cNvSpPr>
            <a:spLocks noChangeArrowheads="1"/>
          </p:cNvSpPr>
          <p:nvPr/>
        </p:nvSpPr>
        <p:spPr bwMode="auto">
          <a:xfrm>
            <a:off x="3410153" y="923790"/>
            <a:ext cx="2622834" cy="107721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800" b="0" i="0" u="none" strike="noStrike" cap="none" normalizeH="0" baseline="0" dirty="0">
                <a:ln>
                  <a:noFill/>
                </a:ln>
                <a:solidFill>
                  <a:srgbClr val="CC7832"/>
                </a:solidFill>
                <a:effectLst/>
                <a:latin typeface="Arial Unicode MS"/>
              </a:rPr>
              <a:t>create table </a:t>
            </a:r>
            <a:r>
              <a:rPr kumimoji="0" lang="es-ES" altLang="es-ES" sz="800" b="0" i="0" u="none" strike="noStrike" cap="none" normalizeH="0" baseline="0" dirty="0">
                <a:ln>
                  <a:noFill/>
                </a:ln>
                <a:solidFill>
                  <a:srgbClr val="A9B7C6"/>
                </a:solidFill>
                <a:effectLst/>
                <a:latin typeface="Arial Unicode MS"/>
              </a:rPr>
              <a:t>carreras (</a:t>
            </a:r>
            <a:br>
              <a:rPr kumimoji="0" lang="es-ES" altLang="es-ES" sz="800" b="0" i="0" u="none" strike="noStrike" cap="none" normalizeH="0" baseline="0" dirty="0">
                <a:ln>
                  <a:noFill/>
                </a:ln>
                <a:solidFill>
                  <a:srgbClr val="A9B7C6"/>
                </a:solidFill>
                <a:effectLst/>
                <a:latin typeface="Arial Unicode MS"/>
              </a:rPr>
            </a:b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9876AA"/>
                </a:solidFill>
                <a:effectLst/>
                <a:latin typeface="Arial Unicode MS"/>
              </a:rPr>
              <a:t>id_car</a:t>
            </a:r>
            <a:r>
              <a:rPr kumimoji="0" lang="es-ES" altLang="es-ES" sz="800" b="0" i="0" u="none" strike="noStrike" cap="none" normalizeH="0" baseline="0" dirty="0">
                <a:ln>
                  <a:noFill/>
                </a:ln>
                <a:solidFill>
                  <a:srgbClr val="9876AA"/>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int</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auto_increment</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primary</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key</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not</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null</a:t>
            </a:r>
            <a:r>
              <a:rPr kumimoji="0" lang="es-ES" altLang="es-ES" sz="800" b="0" i="0" u="none" strike="noStrike" cap="none" normalizeH="0" baseline="0" dirty="0">
                <a:ln>
                  <a:noFill/>
                </a:ln>
                <a:solidFill>
                  <a:srgbClr val="CC7832"/>
                </a:solidFill>
                <a:effectLst/>
                <a:latin typeface="Arial Unicode MS"/>
              </a:rPr>
              <a:t> ,</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9876AA"/>
                </a:solidFill>
                <a:effectLst/>
                <a:latin typeface="Arial Unicode MS"/>
              </a:rPr>
              <a:t>carreras </a:t>
            </a:r>
            <a:r>
              <a:rPr kumimoji="0" lang="es-ES" altLang="es-ES" sz="800" b="0" i="0" u="none" strike="noStrike" cap="none" normalizeH="0" baseline="0" dirty="0" err="1">
                <a:ln>
                  <a:noFill/>
                </a:ln>
                <a:solidFill>
                  <a:srgbClr val="CC7832"/>
                </a:solidFill>
                <a:effectLst/>
                <a:latin typeface="Arial Unicode MS"/>
              </a:rPr>
              <a:t>varchar</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50</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9876AA"/>
                </a:solidFill>
                <a:effectLst/>
                <a:latin typeface="Arial Unicode MS"/>
              </a:rPr>
              <a:t>id_est</a:t>
            </a:r>
            <a:r>
              <a:rPr kumimoji="0" lang="es-ES" altLang="es-ES" sz="800" b="0" i="0" u="none" strike="noStrike" cap="none" normalizeH="0" baseline="0" dirty="0">
                <a:ln>
                  <a:noFill/>
                </a:ln>
                <a:solidFill>
                  <a:srgbClr val="9876AA"/>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int</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not</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null</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foreign</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key</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err="1">
                <a:ln>
                  <a:noFill/>
                </a:ln>
                <a:solidFill>
                  <a:srgbClr val="9876AA"/>
                </a:solidFill>
                <a:effectLst/>
                <a:latin typeface="Arial Unicode MS"/>
              </a:rPr>
              <a:t>id_est</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references</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estudiantes (</a:t>
            </a:r>
            <a:r>
              <a:rPr kumimoji="0" lang="es-ES" altLang="es-ES" sz="800" b="0" i="0" u="none" strike="noStrike" cap="none" normalizeH="0" baseline="0" dirty="0" err="1">
                <a:ln>
                  <a:noFill/>
                </a:ln>
                <a:solidFill>
                  <a:srgbClr val="9876AA"/>
                </a:solidFill>
                <a:effectLst/>
                <a:latin typeface="Arial Unicode MS"/>
              </a:rPr>
              <a:t>id_est</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endParaRPr kumimoji="0" lang="es-ES" altLang="es-ES"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6696B3AF-BDE3-40E7-BB4D-0C67AD04FE40}"/>
              </a:ext>
            </a:extLst>
          </p:cNvPr>
          <p:cNvSpPr>
            <a:spLocks noChangeArrowheads="1"/>
          </p:cNvSpPr>
          <p:nvPr/>
        </p:nvSpPr>
        <p:spPr bwMode="auto">
          <a:xfrm>
            <a:off x="6098377" y="953778"/>
            <a:ext cx="2414444" cy="83099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800" b="0" i="0" u="none" strike="noStrike" cap="none" normalizeH="0" baseline="0" dirty="0" err="1">
                <a:ln>
                  <a:noFill/>
                </a:ln>
                <a:solidFill>
                  <a:srgbClr val="CC7832"/>
                </a:solidFill>
                <a:effectLst/>
                <a:latin typeface="Arial Unicode MS"/>
              </a:rPr>
              <a:t>insert</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into</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carreras (</a:t>
            </a:r>
            <a:r>
              <a:rPr kumimoji="0" lang="es-ES" altLang="es-ES" sz="800" b="0" i="0" u="none" strike="noStrike" cap="none" normalizeH="0" baseline="0" dirty="0">
                <a:ln>
                  <a:noFill/>
                </a:ln>
                <a:solidFill>
                  <a:srgbClr val="9876AA"/>
                </a:solidFill>
                <a:effectLst/>
                <a:latin typeface="Arial Unicode MS"/>
              </a:rPr>
              <a:t>carreras</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9876AA"/>
                </a:solidFill>
                <a:effectLst/>
                <a:latin typeface="Arial Unicode MS"/>
              </a:rPr>
              <a:t>id_est</a:t>
            </a:r>
            <a:r>
              <a:rPr kumimoji="0" lang="es-ES" altLang="es-ES" sz="800" b="0" i="0" u="none" strike="noStrike" cap="none" normalizeH="0" baseline="0" dirty="0">
                <a:ln>
                  <a:noFill/>
                </a:ln>
                <a:solidFill>
                  <a:srgbClr val="A9B7C6"/>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800" dirty="0">
                <a:solidFill>
                  <a:srgbClr val="A9B7C6"/>
                </a:solidFill>
                <a:latin typeface="Arial Unicode MS"/>
              </a:rPr>
              <a:t>	</a:t>
            </a:r>
            <a:r>
              <a:rPr kumimoji="0" lang="es-ES" altLang="es-ES" sz="800" b="0" i="0" u="none" strike="noStrike" cap="none" normalizeH="0" baseline="0" dirty="0">
                <a:ln>
                  <a:noFill/>
                </a:ln>
                <a:solidFill>
                  <a:srgbClr val="CC7832"/>
                </a:solidFill>
                <a:effectLst/>
                <a:latin typeface="Arial Unicode MS"/>
              </a:rPr>
              <a:t>VALUES </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A8759"/>
                </a:solidFill>
                <a:effectLst/>
                <a:latin typeface="Arial Unicode MS"/>
              </a:rPr>
              <a:t>'Arquitectura'</a:t>
            </a:r>
            <a:r>
              <a:rPr kumimoji="0" lang="es-ES" altLang="es-ES" sz="800" b="0" i="0" u="none" strike="noStrike" cap="none" normalizeH="0" baseline="0" dirty="0">
                <a:ln>
                  <a:noFill/>
                </a:ln>
                <a:solidFill>
                  <a:srgbClr val="CC7832"/>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1</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A8759"/>
                </a:solidFill>
                <a:effectLst/>
                <a:latin typeface="Arial Unicode MS"/>
              </a:rPr>
              <a:t>'Arquitectura'</a:t>
            </a:r>
            <a:r>
              <a:rPr kumimoji="0" lang="es-ES" altLang="es-ES" sz="800" b="0" i="0" u="none" strike="noStrike" cap="none" normalizeH="0" baseline="0" dirty="0">
                <a:ln>
                  <a:noFill/>
                </a:ln>
                <a:solidFill>
                  <a:srgbClr val="CC7832"/>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2</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A8759"/>
                </a:solidFill>
                <a:effectLst/>
                <a:latin typeface="Arial Unicode MS"/>
              </a:rPr>
              <a:t>'Arquitectura'</a:t>
            </a:r>
            <a:r>
              <a:rPr kumimoji="0" lang="es-ES" altLang="es-ES" sz="800" b="0" i="0" u="none" strike="noStrike" cap="none" normalizeH="0" baseline="0" dirty="0">
                <a:ln>
                  <a:noFill/>
                </a:ln>
                <a:solidFill>
                  <a:srgbClr val="CC7832"/>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3</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A8759"/>
                </a:solidFill>
                <a:effectLst/>
                <a:latin typeface="Arial Unicode MS"/>
              </a:rPr>
              <a:t>'Matematica'</a:t>
            </a:r>
            <a:r>
              <a:rPr kumimoji="0" lang="es-ES" altLang="es-ES" sz="800" b="0" i="0" u="none" strike="noStrike" cap="none" normalizeH="0" baseline="0" dirty="0">
                <a:ln>
                  <a:noFill/>
                </a:ln>
                <a:solidFill>
                  <a:srgbClr val="CC7832"/>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4</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A8759"/>
                </a:solidFill>
                <a:effectLst/>
                <a:latin typeface="Arial Unicode MS"/>
              </a:rPr>
              <a:t>'Ingeniero Civil'</a:t>
            </a:r>
            <a:r>
              <a:rPr kumimoji="0" lang="es-ES" altLang="es-ES" sz="800" b="0" i="0" u="none" strike="noStrike" cap="none" normalizeH="0" baseline="0" dirty="0">
                <a:ln>
                  <a:noFill/>
                </a:ln>
                <a:solidFill>
                  <a:srgbClr val="CC7832"/>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5</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endParaRPr kumimoji="0" lang="es-ES" altLang="es-E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47113EC0-0B75-4219-B2E3-EEF37F4252E3}"/>
              </a:ext>
            </a:extLst>
          </p:cNvPr>
          <p:cNvSpPr>
            <a:spLocks noChangeArrowheads="1"/>
          </p:cNvSpPr>
          <p:nvPr/>
        </p:nvSpPr>
        <p:spPr bwMode="auto">
          <a:xfrm>
            <a:off x="2800352" y="2393765"/>
            <a:ext cx="4480221" cy="144655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800" b="0" i="0" u="none" strike="noStrike" cap="none" normalizeH="0" baseline="0" dirty="0">
                <a:ln>
                  <a:noFill/>
                </a:ln>
                <a:solidFill>
                  <a:srgbClr val="CC7832"/>
                </a:solidFill>
                <a:effectLst/>
                <a:latin typeface="Arial Unicode MS"/>
              </a:rPr>
              <a:t>create </a:t>
            </a:r>
            <a:r>
              <a:rPr kumimoji="0" lang="es-ES" altLang="es-ES" sz="800" b="0" i="0" u="none" strike="noStrike" cap="none" normalizeH="0" baseline="0" dirty="0" err="1">
                <a:ln>
                  <a:noFill/>
                </a:ln>
                <a:solidFill>
                  <a:srgbClr val="CC7832"/>
                </a:solidFill>
                <a:effectLst/>
                <a:latin typeface="Arial Unicode MS"/>
              </a:rPr>
              <a:t>or</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replace</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view</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Paralelo_DBA_I</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a:ln>
                  <a:noFill/>
                </a:ln>
                <a:solidFill>
                  <a:srgbClr val="CC7832"/>
                </a:solidFill>
                <a:effectLst/>
                <a:latin typeface="Arial Unicode MS"/>
              </a:rPr>
              <a:t>as</a:t>
            </a:r>
            <a:br>
              <a:rPr kumimoji="0" lang="es-ES" altLang="es-ES" sz="800" b="0" i="0" u="none" strike="noStrike" cap="none" normalizeH="0" baseline="0" dirty="0">
                <a:ln>
                  <a:noFill/>
                </a:ln>
                <a:solidFill>
                  <a:srgbClr val="CC7832"/>
                </a:solidFill>
                <a:effectLst/>
                <a:latin typeface="Arial Unicode MS"/>
              </a:rPr>
            </a:b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select</a:t>
            </a:r>
            <a:r>
              <a:rPr kumimoji="0" lang="es-ES" altLang="es-ES" sz="800" b="0" i="0" u="none" strike="noStrike" cap="none" normalizeH="0" baseline="0" dirty="0">
                <a:ln>
                  <a:noFill/>
                </a:ln>
                <a:solidFill>
                  <a:srgbClr val="CC7832"/>
                </a:solidFill>
                <a:effectLst/>
                <a:latin typeface="Arial Unicode MS"/>
              </a:rPr>
              <a:t> </a:t>
            </a:r>
            <a:r>
              <a:rPr kumimoji="0" lang="es-ES" altLang="es-ES" sz="800" b="0" i="1" u="none" strike="noStrike" cap="none" normalizeH="0" baseline="0" dirty="0" err="1">
                <a:ln>
                  <a:noFill/>
                </a:ln>
                <a:solidFill>
                  <a:srgbClr val="FFC66D"/>
                </a:solidFill>
                <a:effectLst/>
                <a:latin typeface="Arial Unicode MS"/>
              </a:rPr>
              <a:t>nombresdeestudaintes</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err="1">
                <a:ln>
                  <a:noFill/>
                </a:ln>
                <a:solidFill>
                  <a:srgbClr val="A9B7C6"/>
                </a:solidFill>
                <a:effectLst/>
                <a:latin typeface="Arial Unicode MS"/>
              </a:rPr>
              <a:t>e.</a:t>
            </a:r>
            <a:r>
              <a:rPr kumimoji="0" lang="es-ES" altLang="es-ES" sz="800" b="0" i="0" u="none" strike="noStrike" cap="none" normalizeH="0" baseline="0" dirty="0" err="1">
                <a:ln>
                  <a:noFill/>
                </a:ln>
                <a:solidFill>
                  <a:srgbClr val="9876AA"/>
                </a:solidFill>
                <a:effectLst/>
                <a:latin typeface="Arial Unicode MS"/>
              </a:rPr>
              <a:t>nombres</a:t>
            </a:r>
            <a:r>
              <a:rPr kumimoji="0" lang="es-ES" altLang="es-ES" sz="800" b="0" i="0" u="none" strike="noStrike" cap="none" normalizeH="0" baseline="0" dirty="0" err="1">
                <a:ln>
                  <a:noFill/>
                </a:ln>
                <a:solidFill>
                  <a:srgbClr val="CC7832"/>
                </a:solidFill>
                <a:effectLst/>
                <a:latin typeface="Arial Unicode MS"/>
              </a:rPr>
              <a:t>,</a:t>
            </a:r>
            <a:r>
              <a:rPr kumimoji="0" lang="es-ES" altLang="es-ES" sz="800" b="0" i="0" u="none" strike="noStrike" cap="none" normalizeH="0" baseline="0" dirty="0" err="1">
                <a:ln>
                  <a:noFill/>
                </a:ln>
                <a:solidFill>
                  <a:srgbClr val="A9B7C6"/>
                </a:solidFill>
                <a:effectLst/>
                <a:latin typeface="Arial Unicode MS"/>
              </a:rPr>
              <a:t>e.</a:t>
            </a:r>
            <a:r>
              <a:rPr kumimoji="0" lang="es-ES" altLang="es-ES" sz="800" b="0" i="0" u="none" strike="noStrike" cap="none" normalizeH="0" baseline="0" dirty="0" err="1">
                <a:ln>
                  <a:noFill/>
                </a:ln>
                <a:solidFill>
                  <a:srgbClr val="9876AA"/>
                </a:solidFill>
                <a:effectLst/>
                <a:latin typeface="Arial Unicode MS"/>
              </a:rPr>
              <a:t>apellidos</a:t>
            </a:r>
            <a:r>
              <a:rPr kumimoji="0" lang="es-ES" altLang="es-ES" sz="800" b="0" i="0" u="none" strike="noStrike" cap="none" normalizeH="0" baseline="0" dirty="0" err="1">
                <a:ln>
                  <a:noFill/>
                </a:ln>
                <a:solidFill>
                  <a:srgbClr val="CC7832"/>
                </a:solidFill>
                <a:effectLst/>
                <a:latin typeface="Arial Unicode MS"/>
              </a:rPr>
              <a:t>,</a:t>
            </a:r>
            <a:r>
              <a:rPr kumimoji="0" lang="es-ES" altLang="es-ES" sz="800" b="0" i="0" u="none" strike="noStrike" cap="none" normalizeH="0" baseline="0" dirty="0" err="1">
                <a:ln>
                  <a:noFill/>
                </a:ln>
                <a:solidFill>
                  <a:srgbClr val="A9B7C6"/>
                </a:solidFill>
                <a:effectLst/>
                <a:latin typeface="Arial Unicode MS"/>
              </a:rPr>
              <a:t>e.</a:t>
            </a:r>
            <a:r>
              <a:rPr kumimoji="0" lang="es-ES" altLang="es-ES" sz="800" b="0" i="0" u="none" strike="noStrike" cap="none" normalizeH="0" baseline="0" dirty="0" err="1">
                <a:ln>
                  <a:noFill/>
                </a:ln>
                <a:solidFill>
                  <a:srgbClr val="9876AA"/>
                </a:solidFill>
                <a:effectLst/>
                <a:latin typeface="Arial Unicode MS"/>
              </a:rPr>
              <a:t>edad</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a:ln>
                  <a:noFill/>
                </a:ln>
                <a:solidFill>
                  <a:srgbClr val="CC7832"/>
                </a:solidFill>
                <a:effectLst/>
                <a:latin typeface="Arial Unicode MS"/>
              </a:rPr>
              <a:t>AS  </a:t>
            </a:r>
            <a:r>
              <a:rPr kumimoji="0" lang="es-ES" altLang="es-ES" sz="800" b="0" i="0" u="none" strike="noStrike" cap="none" normalizeH="0" baseline="0" dirty="0">
                <a:ln>
                  <a:noFill/>
                </a:ln>
                <a:solidFill>
                  <a:srgbClr val="A9B7C6"/>
                </a:solidFill>
                <a:effectLst/>
                <a:latin typeface="Arial Unicode MS"/>
              </a:rPr>
              <a:t>DATOS_DEL_ESTUDIANTE</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i.</a:t>
            </a:r>
            <a:r>
              <a:rPr kumimoji="0" lang="es-ES" altLang="es-ES" sz="800" b="0" i="0" u="none" strike="noStrike" cap="none" normalizeH="0" baseline="0" dirty="0" err="1">
                <a:ln>
                  <a:noFill/>
                </a:ln>
                <a:solidFill>
                  <a:srgbClr val="9876AA"/>
                </a:solidFill>
                <a:effectLst/>
                <a:latin typeface="Arial Unicode MS"/>
              </a:rPr>
              <a:t>semestre</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m.</a:t>
            </a:r>
            <a:r>
              <a:rPr kumimoji="0" lang="es-ES" altLang="es-ES" sz="800" b="0" i="0" u="none" strike="noStrike" cap="none" normalizeH="0" baseline="0" dirty="0" err="1">
                <a:ln>
                  <a:noFill/>
                </a:ln>
                <a:solidFill>
                  <a:srgbClr val="9876AA"/>
                </a:solidFill>
                <a:effectLst/>
                <a:latin typeface="Arial Unicode MS"/>
              </a:rPr>
              <a:t>nombre_mat</a:t>
            </a:r>
            <a:r>
              <a:rPr kumimoji="0" lang="es-ES" altLang="es-ES" sz="800" b="0" i="0" u="none" strike="noStrike" cap="none" normalizeH="0" baseline="0" dirty="0" err="1">
                <a:ln>
                  <a:noFill/>
                </a:ln>
                <a:solidFill>
                  <a:srgbClr val="CC7832"/>
                </a:solidFill>
                <a:effectLst/>
                <a:latin typeface="Arial Unicode MS"/>
              </a:rPr>
              <a:t>,</a:t>
            </a:r>
            <a:r>
              <a:rPr kumimoji="0" lang="es-ES" altLang="es-ES" sz="800" b="0" i="0" u="none" strike="noStrike" cap="none" normalizeH="0" baseline="0" dirty="0" err="1">
                <a:ln>
                  <a:noFill/>
                </a:ln>
                <a:solidFill>
                  <a:srgbClr val="A9B7C6"/>
                </a:solidFill>
                <a:effectLst/>
                <a:latin typeface="Arial Unicode MS"/>
              </a:rPr>
              <a:t>car.</a:t>
            </a:r>
            <a:r>
              <a:rPr kumimoji="0" lang="es-ES" altLang="es-ES" sz="800" b="0" i="0" u="none" strike="noStrike" cap="none" normalizeH="0" baseline="0" dirty="0" err="1">
                <a:ln>
                  <a:noFill/>
                </a:ln>
                <a:solidFill>
                  <a:srgbClr val="9876AA"/>
                </a:solidFill>
                <a:effectLst/>
                <a:latin typeface="Arial Unicode MS"/>
              </a:rPr>
              <a:t>carreras</a:t>
            </a:r>
            <a:br>
              <a:rPr kumimoji="0" lang="es-ES" altLang="es-ES" sz="800" b="0" i="0" u="none" strike="noStrike" cap="none" normalizeH="0" baseline="0" dirty="0">
                <a:ln>
                  <a:noFill/>
                </a:ln>
                <a:solidFill>
                  <a:srgbClr val="9876AA"/>
                </a:solidFill>
                <a:effectLst/>
                <a:latin typeface="Arial Unicode MS"/>
              </a:rPr>
            </a:br>
            <a:r>
              <a:rPr kumimoji="0" lang="es-ES" altLang="es-ES" sz="800" b="0" i="0" u="none" strike="noStrike" cap="none" normalizeH="0" baseline="0" dirty="0">
                <a:ln>
                  <a:noFill/>
                </a:ln>
                <a:solidFill>
                  <a:srgbClr val="9876AA"/>
                </a:solidFill>
                <a:effectLst/>
                <a:latin typeface="Arial Unicode MS"/>
              </a:rPr>
              <a:t>                    </a:t>
            </a:r>
            <a:r>
              <a:rPr kumimoji="0" lang="es-ES" altLang="es-ES" sz="800" b="0" i="0" u="none" strike="noStrike" cap="none" normalizeH="0" baseline="0" dirty="0">
                <a:ln>
                  <a:noFill/>
                </a:ln>
                <a:solidFill>
                  <a:srgbClr val="CC7832"/>
                </a:solidFill>
                <a:effectLst/>
                <a:latin typeface="Arial Unicode MS"/>
              </a:rPr>
              <a:t>FROM </a:t>
            </a:r>
            <a:r>
              <a:rPr kumimoji="0" lang="es-ES" altLang="es-ES" sz="800" b="0" i="0" u="none" strike="noStrike" cap="none" normalizeH="0" baseline="0" dirty="0">
                <a:ln>
                  <a:noFill/>
                </a:ln>
                <a:solidFill>
                  <a:srgbClr val="A9B7C6"/>
                </a:solidFill>
                <a:effectLst/>
                <a:latin typeface="Arial Unicode MS"/>
              </a:rPr>
              <a:t>carreras car</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join</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estudiantes e </a:t>
            </a:r>
            <a:r>
              <a:rPr kumimoji="0" lang="es-ES" altLang="es-ES" sz="800" b="0" i="0" u="none" strike="noStrike" cap="none" normalizeH="0" baseline="0" dirty="0" err="1">
                <a:ln>
                  <a:noFill/>
                </a:ln>
                <a:solidFill>
                  <a:srgbClr val="CC7832"/>
                </a:solidFill>
                <a:effectLst/>
                <a:latin typeface="Arial Unicode MS"/>
              </a:rPr>
              <a:t>on</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e.</a:t>
            </a:r>
            <a:r>
              <a:rPr kumimoji="0" lang="es-ES" altLang="es-ES" sz="800" b="0" i="0" u="none" strike="noStrike" cap="none" normalizeH="0" baseline="0" dirty="0" err="1">
                <a:ln>
                  <a:noFill/>
                </a:ln>
                <a:solidFill>
                  <a:srgbClr val="9876AA"/>
                </a:solidFill>
                <a:effectLst/>
                <a:latin typeface="Arial Unicode MS"/>
              </a:rPr>
              <a:t>id_est</a:t>
            </a:r>
            <a:r>
              <a:rPr kumimoji="0" lang="es-ES" altLang="es-ES" sz="800" b="0" i="0" u="none" strike="noStrike" cap="none" normalizeH="0" baseline="0" dirty="0">
                <a:ln>
                  <a:noFill/>
                </a:ln>
                <a:solidFill>
                  <a:srgbClr val="9876AA"/>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car.</a:t>
            </a:r>
            <a:r>
              <a:rPr kumimoji="0" lang="es-ES" altLang="es-ES" sz="800" b="0" i="0" u="none" strike="noStrike" cap="none" normalizeH="0" baseline="0" dirty="0" err="1">
                <a:ln>
                  <a:noFill/>
                </a:ln>
                <a:solidFill>
                  <a:srgbClr val="9876AA"/>
                </a:solidFill>
                <a:effectLst/>
                <a:latin typeface="Arial Unicode MS"/>
              </a:rPr>
              <a:t>id_est</a:t>
            </a:r>
            <a:br>
              <a:rPr kumimoji="0" lang="es-ES" altLang="es-ES" sz="800" b="0" i="0" u="none" strike="noStrike" cap="none" normalizeH="0" baseline="0" dirty="0">
                <a:ln>
                  <a:noFill/>
                </a:ln>
                <a:solidFill>
                  <a:srgbClr val="9876AA"/>
                </a:solidFill>
                <a:effectLst/>
                <a:latin typeface="Arial Unicode MS"/>
              </a:rPr>
            </a:br>
            <a:r>
              <a:rPr kumimoji="0" lang="es-ES" altLang="es-ES" sz="800" b="0" i="0" u="none" strike="noStrike" cap="none" normalizeH="0" baseline="0" dirty="0">
                <a:ln>
                  <a:noFill/>
                </a:ln>
                <a:solidFill>
                  <a:srgbClr val="9876AA"/>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join</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inscripcion</a:t>
            </a:r>
            <a:r>
              <a:rPr kumimoji="0" lang="es-ES" altLang="es-ES" sz="800" b="0" i="0" u="none" strike="noStrike" cap="none" normalizeH="0" baseline="0" dirty="0">
                <a:ln>
                  <a:noFill/>
                </a:ln>
                <a:solidFill>
                  <a:srgbClr val="A9B7C6"/>
                </a:solidFill>
                <a:effectLst/>
                <a:latin typeface="Arial Unicode MS"/>
              </a:rPr>
              <a:t> i </a:t>
            </a:r>
            <a:r>
              <a:rPr kumimoji="0" lang="es-ES" altLang="es-ES" sz="800" b="0" i="0" u="none" strike="noStrike" cap="none" normalizeH="0" baseline="0" dirty="0" err="1">
                <a:ln>
                  <a:noFill/>
                </a:ln>
                <a:solidFill>
                  <a:srgbClr val="CC7832"/>
                </a:solidFill>
                <a:effectLst/>
                <a:latin typeface="Arial Unicode MS"/>
              </a:rPr>
              <a:t>on</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i.</a:t>
            </a:r>
            <a:r>
              <a:rPr kumimoji="0" lang="es-ES" altLang="es-ES" sz="800" b="0" i="0" u="none" strike="noStrike" cap="none" normalizeH="0" baseline="0" dirty="0" err="1">
                <a:ln>
                  <a:noFill/>
                </a:ln>
                <a:solidFill>
                  <a:srgbClr val="9876AA"/>
                </a:solidFill>
                <a:effectLst/>
                <a:latin typeface="Arial Unicode MS"/>
              </a:rPr>
              <a:t>id_est</a:t>
            </a:r>
            <a:r>
              <a:rPr kumimoji="0" lang="es-ES" altLang="es-ES" sz="800" b="0" i="0" u="none" strike="noStrike" cap="none" normalizeH="0" baseline="0" dirty="0">
                <a:ln>
                  <a:noFill/>
                </a:ln>
                <a:solidFill>
                  <a:srgbClr val="9876AA"/>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e.</a:t>
            </a:r>
            <a:r>
              <a:rPr kumimoji="0" lang="es-ES" altLang="es-ES" sz="800" b="0" i="0" u="none" strike="noStrike" cap="none" normalizeH="0" baseline="0" dirty="0" err="1">
                <a:ln>
                  <a:noFill/>
                </a:ln>
                <a:solidFill>
                  <a:srgbClr val="9876AA"/>
                </a:solidFill>
                <a:effectLst/>
                <a:latin typeface="Arial Unicode MS"/>
              </a:rPr>
              <a:t>id_est</a:t>
            </a:r>
            <a:br>
              <a:rPr kumimoji="0" lang="es-ES" altLang="es-ES" sz="800" b="0" i="0" u="none" strike="noStrike" cap="none" normalizeH="0" baseline="0" dirty="0">
                <a:ln>
                  <a:noFill/>
                </a:ln>
                <a:solidFill>
                  <a:srgbClr val="9876AA"/>
                </a:solidFill>
                <a:effectLst/>
                <a:latin typeface="Arial Unicode MS"/>
              </a:rPr>
            </a:br>
            <a:r>
              <a:rPr kumimoji="0" lang="es-ES" altLang="es-ES" sz="800" b="0" i="0" u="none" strike="noStrike" cap="none" normalizeH="0" baseline="0" dirty="0">
                <a:ln>
                  <a:noFill/>
                </a:ln>
                <a:solidFill>
                  <a:srgbClr val="9876AA"/>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join</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materias m </a:t>
            </a:r>
            <a:r>
              <a:rPr kumimoji="0" lang="es-ES" altLang="es-ES" sz="800" b="0" i="0" u="none" strike="noStrike" cap="none" normalizeH="0" baseline="0" dirty="0" err="1">
                <a:ln>
                  <a:noFill/>
                </a:ln>
                <a:solidFill>
                  <a:srgbClr val="CC7832"/>
                </a:solidFill>
                <a:effectLst/>
                <a:latin typeface="Arial Unicode MS"/>
              </a:rPr>
              <a:t>on</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m.</a:t>
            </a:r>
            <a:r>
              <a:rPr kumimoji="0" lang="es-ES" altLang="es-ES" sz="800" b="0" i="0" u="none" strike="noStrike" cap="none" normalizeH="0" baseline="0" dirty="0" err="1">
                <a:ln>
                  <a:noFill/>
                </a:ln>
                <a:solidFill>
                  <a:srgbClr val="9876AA"/>
                </a:solidFill>
                <a:effectLst/>
                <a:latin typeface="Arial Unicode MS"/>
              </a:rPr>
              <a:t>id_mat</a:t>
            </a:r>
            <a:r>
              <a:rPr kumimoji="0" lang="es-ES" altLang="es-ES" sz="800" b="0" i="0" u="none" strike="noStrike" cap="none" normalizeH="0" baseline="0" dirty="0">
                <a:ln>
                  <a:noFill/>
                </a:ln>
                <a:solidFill>
                  <a:srgbClr val="9876AA"/>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i.</a:t>
            </a:r>
            <a:r>
              <a:rPr kumimoji="0" lang="es-ES" altLang="es-ES" sz="800" b="0" i="0" u="none" strike="noStrike" cap="none" normalizeH="0" baseline="0" dirty="0" err="1">
                <a:ln>
                  <a:noFill/>
                </a:ln>
                <a:solidFill>
                  <a:srgbClr val="9876AA"/>
                </a:solidFill>
                <a:effectLst/>
                <a:latin typeface="Arial Unicode MS"/>
              </a:rPr>
              <a:t>id_mat</a:t>
            </a:r>
            <a:br>
              <a:rPr kumimoji="0" lang="es-ES" altLang="es-ES" sz="800" b="0" i="0" u="none" strike="noStrike" cap="none" normalizeH="0" baseline="0" dirty="0">
                <a:ln>
                  <a:noFill/>
                </a:ln>
                <a:solidFill>
                  <a:srgbClr val="9876AA"/>
                </a:solidFill>
                <a:effectLst/>
                <a:latin typeface="Arial Unicode MS"/>
              </a:rPr>
            </a:br>
            <a:r>
              <a:rPr kumimoji="0" lang="es-ES" altLang="es-ES" sz="800" b="0" i="0" u="none" strike="noStrike" cap="none" normalizeH="0" baseline="0" dirty="0" err="1">
                <a:ln>
                  <a:noFill/>
                </a:ln>
                <a:solidFill>
                  <a:srgbClr val="CC7832"/>
                </a:solidFill>
                <a:effectLst/>
                <a:latin typeface="Arial Unicode MS"/>
              </a:rPr>
              <a:t>where</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e.</a:t>
            </a:r>
            <a:r>
              <a:rPr kumimoji="0" lang="es-ES" altLang="es-ES" sz="800" b="0" i="0" u="none" strike="noStrike" cap="none" normalizeH="0" baseline="0" dirty="0" err="1">
                <a:ln>
                  <a:noFill/>
                </a:ln>
                <a:solidFill>
                  <a:srgbClr val="9876AA"/>
                </a:solidFill>
                <a:effectLst/>
                <a:latin typeface="Arial Unicode MS"/>
              </a:rPr>
              <a:t>id_est</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a:ln>
                  <a:noFill/>
                </a:ln>
                <a:solidFill>
                  <a:srgbClr val="6897BB"/>
                </a:solidFill>
                <a:effectLst/>
                <a:latin typeface="Arial Unicode MS"/>
              </a:rPr>
              <a:t>2 </a:t>
            </a:r>
            <a:r>
              <a:rPr kumimoji="0" lang="es-ES" altLang="es-ES" sz="800" b="0" i="0" u="none" strike="noStrike" cap="none" normalizeH="0" baseline="0" dirty="0" err="1">
                <a:ln>
                  <a:noFill/>
                </a:ln>
                <a:solidFill>
                  <a:srgbClr val="CC7832"/>
                </a:solidFill>
                <a:effectLst/>
                <a:latin typeface="Arial Unicode MS"/>
              </a:rPr>
              <a:t>or</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e.</a:t>
            </a:r>
            <a:r>
              <a:rPr kumimoji="0" lang="es-ES" altLang="es-ES" sz="800" b="0" i="0" u="none" strike="noStrike" cap="none" normalizeH="0" baseline="0" dirty="0" err="1">
                <a:ln>
                  <a:noFill/>
                </a:ln>
                <a:solidFill>
                  <a:srgbClr val="9876AA"/>
                </a:solidFill>
                <a:effectLst/>
                <a:latin typeface="Arial Unicode MS"/>
              </a:rPr>
              <a:t>id_est</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4</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err="1">
                <a:ln>
                  <a:noFill/>
                </a:ln>
                <a:solidFill>
                  <a:srgbClr val="CC7832"/>
                </a:solidFill>
                <a:effectLst/>
                <a:latin typeface="Arial Unicode MS"/>
              </a:rPr>
              <a:t>select</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FFC66D"/>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from</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Paralelo_DBA_I</a:t>
            </a:r>
            <a:r>
              <a:rPr kumimoji="0" lang="es-ES" altLang="es-ES" sz="800" b="0" i="0" u="none" strike="noStrike" cap="none" normalizeH="0" baseline="0" dirty="0">
                <a:ln>
                  <a:noFill/>
                </a:ln>
                <a:solidFill>
                  <a:srgbClr val="CC7832"/>
                </a:solidFill>
                <a:effectLst/>
                <a:latin typeface="Arial Unicode MS"/>
              </a:rPr>
              <a:t>;</a:t>
            </a:r>
            <a:endParaRPr kumimoji="0" lang="es-ES" altLang="es-ES" b="0" i="0" u="none" strike="noStrike" cap="none" normalizeH="0" baseline="0" dirty="0">
              <a:ln>
                <a:noFill/>
              </a:ln>
              <a:solidFill>
                <a:schemeClr val="tx1"/>
              </a:solidFill>
              <a:effectLst/>
              <a:latin typeface="Arial" panose="020B0604020202020204" pitchFamily="34" charset="0"/>
            </a:endParaRPr>
          </a:p>
        </p:txBody>
      </p:sp>
      <p:pic>
        <p:nvPicPr>
          <p:cNvPr id="8" name="Imagen 7">
            <a:extLst>
              <a:ext uri="{FF2B5EF4-FFF2-40B4-BE49-F238E27FC236}">
                <a16:creationId xmlns:a16="http://schemas.microsoft.com/office/drawing/2014/main" id="{08686A4E-9B37-4E4D-8570-CEEDA3D963EA}"/>
              </a:ext>
            </a:extLst>
          </p:cNvPr>
          <p:cNvPicPr>
            <a:picLocks noChangeAspect="1"/>
          </p:cNvPicPr>
          <p:nvPr/>
        </p:nvPicPr>
        <p:blipFill>
          <a:blip r:embed="rId4"/>
          <a:stretch>
            <a:fillRect/>
          </a:stretch>
        </p:blipFill>
        <p:spPr>
          <a:xfrm>
            <a:off x="2796005" y="3879040"/>
            <a:ext cx="5537200" cy="671005"/>
          </a:xfrm>
          <a:prstGeom prst="rect">
            <a:avLst/>
          </a:prstGeom>
        </p:spPr>
      </p:pic>
      <p:sp>
        <p:nvSpPr>
          <p:cNvPr id="27" name="Google Shape;373;p40">
            <a:extLst>
              <a:ext uri="{FF2B5EF4-FFF2-40B4-BE49-F238E27FC236}">
                <a16:creationId xmlns:a16="http://schemas.microsoft.com/office/drawing/2014/main" id="{A49247A6-6AA2-4605-BB6D-152B3094A46C}"/>
              </a:ext>
            </a:extLst>
          </p:cNvPr>
          <p:cNvSpPr txBox="1">
            <a:spLocks/>
          </p:cNvSpPr>
          <p:nvPr/>
        </p:nvSpPr>
        <p:spPr>
          <a:xfrm>
            <a:off x="2836761" y="1935665"/>
            <a:ext cx="5455688" cy="473400"/>
          </a:xfrm>
          <a:prstGeom prst="rect">
            <a:avLst/>
          </a:prstGeom>
          <a:noFill/>
          <a:ln>
            <a:noFill/>
          </a:ln>
          <a:effectLst>
            <a:outerShdw blurRad="42863" dist="9525" dir="5400000" algn="bl" rotWithShape="0">
              <a:srgbClr val="000000">
                <a:alpha val="20000"/>
              </a:srgbClr>
            </a:outerShdw>
          </a:effectLst>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600"/>
              <a:buFont typeface="Montserrat ExtraBold"/>
              <a:buNone/>
              <a:defRPr sz="26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600"/>
              <a:buFont typeface="Montserrat ExtraBold"/>
              <a:buNone/>
              <a:defRPr sz="26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600"/>
              <a:buFont typeface="Montserrat ExtraBold"/>
              <a:buNone/>
              <a:defRPr sz="26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600"/>
              <a:buFont typeface="Montserrat ExtraBold"/>
              <a:buNone/>
              <a:defRPr sz="26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600"/>
              <a:buFont typeface="Montserrat ExtraBold"/>
              <a:buNone/>
              <a:defRPr sz="26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600"/>
              <a:buFont typeface="Montserrat ExtraBold"/>
              <a:buNone/>
              <a:defRPr sz="26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600"/>
              <a:buFont typeface="Montserrat ExtraBold"/>
              <a:buNone/>
              <a:defRPr sz="26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600"/>
              <a:buFont typeface="Montserrat ExtraBold"/>
              <a:buNone/>
              <a:defRPr sz="26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600"/>
              <a:buFont typeface="Montserrat ExtraBold"/>
              <a:buNone/>
              <a:defRPr sz="2600" b="0" i="0" u="none" strike="noStrike" cap="none">
                <a:solidFill>
                  <a:schemeClr val="lt1"/>
                </a:solidFill>
                <a:latin typeface="Montserrat ExtraBold"/>
                <a:ea typeface="Montserrat ExtraBold"/>
                <a:cs typeface="Montserrat ExtraBold"/>
                <a:sym typeface="Montserrat ExtraBold"/>
              </a:defRPr>
            </a:lvl9pPr>
          </a:lstStyle>
          <a:p>
            <a:r>
              <a:rPr lang="es-ES" sz="900" dirty="0">
                <a:solidFill>
                  <a:schemeClr val="tx2">
                    <a:lumMod val="10000"/>
                  </a:schemeClr>
                </a:solidFill>
              </a:rPr>
              <a:t>La siguiente vista muestra datos del estudiante(</a:t>
            </a:r>
            <a:r>
              <a:rPr lang="es-ES" sz="900" dirty="0" err="1">
                <a:solidFill>
                  <a:schemeClr val="tx2">
                    <a:lumMod val="10000"/>
                  </a:schemeClr>
                </a:solidFill>
              </a:rPr>
              <a:t>Nombre,apellido,edad</a:t>
            </a:r>
            <a:r>
              <a:rPr lang="es-ES" sz="900" dirty="0">
                <a:solidFill>
                  <a:schemeClr val="tx2">
                    <a:lumMod val="10000"/>
                  </a:schemeClr>
                </a:solidFill>
              </a:rPr>
              <a:t>) concatenados, muestra las materias que cursan, los semestres del mismo y a la carrera que pertenecen.</a:t>
            </a:r>
            <a:endParaRPr lang="es-ES" sz="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46E180"/>
            </a:gs>
            <a:gs pos="100000">
              <a:srgbClr val="B8DF32"/>
            </a:gs>
          </a:gsLst>
          <a:lin ang="5400012" scaled="0"/>
        </a:gradFill>
        <a:effectLst/>
      </p:bgPr>
    </p:bg>
    <p:spTree>
      <p:nvGrpSpPr>
        <p:cNvPr id="1" name="Shape 75"/>
        <p:cNvGrpSpPr/>
        <p:nvPr/>
      </p:nvGrpSpPr>
      <p:grpSpPr>
        <a:xfrm>
          <a:off x="0" y="0"/>
          <a:ext cx="0" cy="0"/>
          <a:chOff x="0" y="0"/>
          <a:chExt cx="0" cy="0"/>
        </a:xfrm>
      </p:grpSpPr>
      <p:sp>
        <p:nvSpPr>
          <p:cNvPr id="76" name="Google Shape;76;p15"/>
          <p:cNvSpPr txBox="1">
            <a:spLocks noGrp="1"/>
          </p:cNvSpPr>
          <p:nvPr>
            <p:ph type="ctrTitle" idx="4294967295"/>
          </p:nvPr>
        </p:nvSpPr>
        <p:spPr>
          <a:xfrm>
            <a:off x="723300" y="2056015"/>
            <a:ext cx="7697400" cy="115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s-ES" sz="4800" dirty="0">
                <a:solidFill>
                  <a:schemeClr val="tx2">
                    <a:lumMod val="10000"/>
                  </a:schemeClr>
                </a:solidFill>
              </a:rPr>
              <a:t>Manejo de conceptos</a:t>
            </a:r>
            <a:endParaRPr sz="4800" dirty="0">
              <a:solidFill>
                <a:schemeClr val="tx2">
                  <a:lumMod val="10000"/>
                </a:schemeClr>
              </a:solidFill>
            </a:endParaRPr>
          </a:p>
        </p:txBody>
      </p:sp>
      <p:pic>
        <p:nvPicPr>
          <p:cNvPr id="78" name="Google Shape;78;p15" descr="photo-1434030216411-0b793f4b4173.jpg"/>
          <p:cNvPicPr preferRelativeResize="0"/>
          <p:nvPr/>
        </p:nvPicPr>
        <p:blipFill>
          <a:blip r:embed="rId3">
            <a:alphaModFix/>
          </a:blip>
          <a:stretch>
            <a:fillRect/>
          </a:stretch>
        </p:blipFill>
        <p:spPr>
          <a:xfrm>
            <a:off x="4015200" y="228600"/>
            <a:ext cx="1113600" cy="1113600"/>
          </a:xfrm>
          <a:prstGeom prst="ellipse">
            <a:avLst/>
          </a:prstGeom>
          <a:noFill/>
          <a:ln w="114300" cap="flat" cmpd="sng">
            <a:solidFill>
              <a:srgbClr val="FFFFFF"/>
            </a:solidFill>
            <a:prstDash val="solid"/>
            <a:round/>
            <a:headEnd type="none" w="sm" len="sm"/>
            <a:tailEnd type="none" w="sm" len="sm"/>
          </a:ln>
          <a:effectLst>
            <a:outerShdw blurRad="42863" dist="38100" dir="5400000" algn="bl" rotWithShape="0">
              <a:srgbClr val="000000">
                <a:alpha val="20000"/>
              </a:srgbClr>
            </a:outerShdw>
          </a:effectLst>
        </p:spPr>
      </p:pic>
      <p:sp>
        <p:nvSpPr>
          <p:cNvPr id="79" name="Google Shape;79;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b="1" dirty="0">
                <a:solidFill>
                  <a:schemeClr val="tx2">
                    <a:lumMod val="10000"/>
                  </a:schemeClr>
                </a:solidFill>
              </a:rPr>
              <a:t>1</a:t>
            </a:r>
            <a:endParaRPr b="1" dirty="0">
              <a:solidFill>
                <a:schemeClr val="tx2">
                  <a:lumMod val="10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FF8700"/>
            </a:gs>
            <a:gs pos="100000">
              <a:srgbClr val="FFD900"/>
            </a:gs>
          </a:gsLst>
          <a:lin ang="5400700" scaled="0"/>
        </a:gradFill>
        <a:effectLst/>
      </p:bgPr>
    </p:bg>
    <p:spTree>
      <p:nvGrpSpPr>
        <p:cNvPr id="1" name="Shape 300"/>
        <p:cNvGrpSpPr/>
        <p:nvPr/>
      </p:nvGrpSpPr>
      <p:grpSpPr>
        <a:xfrm>
          <a:off x="0" y="0"/>
          <a:ext cx="0" cy="0"/>
          <a:chOff x="0" y="0"/>
          <a:chExt cx="0" cy="0"/>
        </a:xfrm>
      </p:grpSpPr>
      <p:sp>
        <p:nvSpPr>
          <p:cNvPr id="301" name="Google Shape;301;p3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b="1" dirty="0">
                <a:solidFill>
                  <a:schemeClr val="tx2">
                    <a:lumMod val="10000"/>
                  </a:schemeClr>
                </a:solidFill>
              </a:rPr>
              <a:t>19</a:t>
            </a:r>
            <a:endParaRPr b="1" dirty="0">
              <a:solidFill>
                <a:schemeClr val="tx2">
                  <a:lumMod val="10000"/>
                </a:schemeClr>
              </a:solidFill>
            </a:endParaRPr>
          </a:p>
        </p:txBody>
      </p:sp>
      <p:sp>
        <p:nvSpPr>
          <p:cNvPr id="302" name="Google Shape;302;p35"/>
          <p:cNvSpPr txBox="1">
            <a:spLocks noGrp="1"/>
          </p:cNvSpPr>
          <p:nvPr>
            <p:ph type="ctrTitle" idx="4294967295"/>
          </p:nvPr>
        </p:nvSpPr>
        <p:spPr>
          <a:xfrm>
            <a:off x="723300" y="1792375"/>
            <a:ext cx="7697400" cy="115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s-ES" sz="3600" dirty="0"/>
              <a:t>GRACIAS POR SU ATENCION!! </a:t>
            </a:r>
            <a:endParaRPr sz="3600" dirty="0"/>
          </a:p>
        </p:txBody>
      </p:sp>
      <p:sp>
        <p:nvSpPr>
          <p:cNvPr id="304" name="Google Shape;304;p35"/>
          <p:cNvSpPr/>
          <p:nvPr/>
        </p:nvSpPr>
        <p:spPr>
          <a:xfrm>
            <a:off x="4127625" y="1102328"/>
            <a:ext cx="888759" cy="818862"/>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4050E5"/>
            </a:gs>
            <a:gs pos="100000">
              <a:srgbClr val="C833FF"/>
            </a:gs>
          </a:gsLst>
          <a:lin ang="5400012" scaled="0"/>
        </a:gradFill>
        <a:effectLst/>
      </p:bgPr>
    </p:bg>
    <p:spTree>
      <p:nvGrpSpPr>
        <p:cNvPr id="1" name="Shape 83"/>
        <p:cNvGrpSpPr/>
        <p:nvPr/>
      </p:nvGrpSpPr>
      <p:grpSpPr>
        <a:xfrm>
          <a:off x="0" y="0"/>
          <a:ext cx="0" cy="0"/>
          <a:chOff x="0" y="0"/>
          <a:chExt cx="0" cy="0"/>
        </a:xfrm>
      </p:grpSpPr>
      <p:sp>
        <p:nvSpPr>
          <p:cNvPr id="84" name="Google Shape;84;p16"/>
          <p:cNvSpPr txBox="1">
            <a:spLocks noGrp="1"/>
          </p:cNvSpPr>
          <p:nvPr>
            <p:ph type="ctrTitle"/>
          </p:nvPr>
        </p:nvSpPr>
        <p:spPr>
          <a:xfrm>
            <a:off x="2169925" y="911450"/>
            <a:ext cx="4804150" cy="1159800"/>
          </a:xfrm>
          <a:prstGeom prst="rect">
            <a:avLst/>
          </a:prstGeom>
        </p:spPr>
        <p:txBody>
          <a:bodyPr spcFirstLastPara="1" wrap="square" lIns="0" tIns="0" rIns="0" bIns="0" anchor="ctr" anchorCtr="0">
            <a:noAutofit/>
          </a:bodyPr>
          <a:lstStyle/>
          <a:p>
            <a:pPr lvl="0"/>
            <a:r>
              <a:rPr lang="es-ES" sz="1600" dirty="0">
                <a:solidFill>
                  <a:schemeClr val="tx2">
                    <a:lumMod val="10000"/>
                  </a:schemeClr>
                </a:solidFill>
              </a:rPr>
              <a:t>1. ¿A que se refiere cuando se habla de bases de datos relacionales?</a:t>
            </a:r>
            <a:endParaRPr sz="1600" dirty="0">
              <a:solidFill>
                <a:schemeClr val="tx2">
                  <a:lumMod val="10000"/>
                </a:schemeClr>
              </a:solidFill>
            </a:endParaRPr>
          </a:p>
        </p:txBody>
      </p:sp>
      <p:sp>
        <p:nvSpPr>
          <p:cNvPr id="85" name="Google Shape;85;p16"/>
          <p:cNvSpPr txBox="1">
            <a:spLocks noGrp="1"/>
          </p:cNvSpPr>
          <p:nvPr>
            <p:ph type="subTitle" idx="1"/>
          </p:nvPr>
        </p:nvSpPr>
        <p:spPr>
          <a:xfrm>
            <a:off x="2012630" y="1776188"/>
            <a:ext cx="4804200" cy="784800"/>
          </a:xfrm>
          <a:prstGeom prst="rect">
            <a:avLst/>
          </a:prstGeom>
        </p:spPr>
        <p:txBody>
          <a:bodyPr spcFirstLastPara="1" wrap="square" lIns="0" tIns="0" rIns="0" bIns="0" anchor="ctr" anchorCtr="0">
            <a:noAutofit/>
          </a:bodyPr>
          <a:lstStyle/>
          <a:p>
            <a:pPr marL="0" lvl="0" indent="0" algn="ctr" rtl="0">
              <a:spcBef>
                <a:spcPts val="0"/>
              </a:spcBef>
              <a:spcAft>
                <a:spcPts val="1000"/>
              </a:spcAft>
              <a:buNone/>
            </a:pPr>
            <a:r>
              <a:rPr lang="es-ES" sz="1400" dirty="0"/>
              <a:t>Son aquellas bases de datos que organizan la información en tablas, donde estas están relacionadas entre si mediante un </a:t>
            </a:r>
            <a:r>
              <a:rPr lang="es-ES" sz="1400" dirty="0" err="1"/>
              <a:t>primary</a:t>
            </a:r>
            <a:r>
              <a:rPr lang="es-ES" sz="1400" dirty="0"/>
              <a:t> </a:t>
            </a:r>
            <a:r>
              <a:rPr lang="es-ES" sz="1400" dirty="0" err="1"/>
              <a:t>key</a:t>
            </a:r>
            <a:r>
              <a:rPr lang="es-ES" sz="1400" dirty="0"/>
              <a:t>.</a:t>
            </a:r>
            <a:endParaRPr sz="1400" dirty="0"/>
          </a:p>
        </p:txBody>
      </p:sp>
      <p:sp>
        <p:nvSpPr>
          <p:cNvPr id="4" name="Google Shape;84;p16">
            <a:extLst>
              <a:ext uri="{FF2B5EF4-FFF2-40B4-BE49-F238E27FC236}">
                <a16:creationId xmlns:a16="http://schemas.microsoft.com/office/drawing/2014/main" id="{F82E4B10-F486-4F0C-B5D2-A6733F44CFF0}"/>
              </a:ext>
            </a:extLst>
          </p:cNvPr>
          <p:cNvSpPr txBox="1">
            <a:spLocks/>
          </p:cNvSpPr>
          <p:nvPr/>
        </p:nvSpPr>
        <p:spPr>
          <a:xfrm>
            <a:off x="2079845" y="2265926"/>
            <a:ext cx="4804150" cy="1159800"/>
          </a:xfrm>
          <a:prstGeom prst="rect">
            <a:avLst/>
          </a:prstGeom>
          <a:noFill/>
          <a:ln>
            <a:noFill/>
          </a:ln>
          <a:effectLst>
            <a:outerShdw blurRad="42863" dist="9525" dir="5400000" algn="bl" rotWithShape="0">
              <a:srgbClr val="000000">
                <a:alpha val="20000"/>
              </a:srgbClr>
            </a:outerShdw>
          </a:effectLst>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9pPr>
          </a:lstStyle>
          <a:p>
            <a:r>
              <a:rPr lang="es-ES" sz="1600" dirty="0">
                <a:solidFill>
                  <a:schemeClr val="tx2">
                    <a:lumMod val="10000"/>
                  </a:schemeClr>
                </a:solidFill>
              </a:rPr>
              <a:t>2. ¿A que se refiere cuando se habla de bases de datos no relacionales?</a:t>
            </a:r>
          </a:p>
        </p:txBody>
      </p:sp>
      <p:sp>
        <p:nvSpPr>
          <p:cNvPr id="5" name="Google Shape;85;p16">
            <a:extLst>
              <a:ext uri="{FF2B5EF4-FFF2-40B4-BE49-F238E27FC236}">
                <a16:creationId xmlns:a16="http://schemas.microsoft.com/office/drawing/2014/main" id="{919C91EA-FBB0-4107-8893-79ADEDD11236}"/>
              </a:ext>
            </a:extLst>
          </p:cNvPr>
          <p:cNvSpPr txBox="1">
            <a:spLocks/>
          </p:cNvSpPr>
          <p:nvPr/>
        </p:nvSpPr>
        <p:spPr>
          <a:xfrm>
            <a:off x="1829750" y="3130664"/>
            <a:ext cx="4804200" cy="7848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68300" algn="ctr" rtl="0">
              <a:lnSpc>
                <a:spcPct val="115000"/>
              </a:lnSpc>
              <a:spcBef>
                <a:spcPts val="0"/>
              </a:spcBef>
              <a:spcAft>
                <a:spcPts val="0"/>
              </a:spcAft>
              <a:buClr>
                <a:schemeClr val="lt1"/>
              </a:buClr>
              <a:buSzPts val="1800"/>
              <a:buFont typeface="Montserrat Light"/>
              <a:buNone/>
              <a:defRPr sz="1800" b="0" i="0" u="none" strike="noStrike" cap="none">
                <a:solidFill>
                  <a:schemeClr val="lt1"/>
                </a:solidFill>
                <a:latin typeface="Montserrat Light"/>
                <a:ea typeface="Montserrat Light"/>
                <a:cs typeface="Montserrat Light"/>
                <a:sym typeface="Montserrat Light"/>
              </a:defRPr>
            </a:lvl1pPr>
            <a:lvl2pPr marL="914400" marR="0" lvl="1" indent="-368300" algn="ctr" rtl="0">
              <a:lnSpc>
                <a:spcPct val="115000"/>
              </a:lnSpc>
              <a:spcBef>
                <a:spcPts val="1000"/>
              </a:spcBef>
              <a:spcAft>
                <a:spcPts val="0"/>
              </a:spcAft>
              <a:buClr>
                <a:schemeClr val="lt1"/>
              </a:buClr>
              <a:buSzPts val="1800"/>
              <a:buFont typeface="Montserrat Light"/>
              <a:buNone/>
              <a:defRPr sz="1800" b="0" i="0" u="none" strike="noStrike" cap="none">
                <a:solidFill>
                  <a:schemeClr val="lt1"/>
                </a:solidFill>
                <a:latin typeface="Montserrat Light"/>
                <a:ea typeface="Montserrat Light"/>
                <a:cs typeface="Montserrat Light"/>
                <a:sym typeface="Montserrat Light"/>
              </a:defRPr>
            </a:lvl2pPr>
            <a:lvl3pPr marL="1371600" marR="0" lvl="2" indent="-368300" algn="ctr" rtl="0">
              <a:lnSpc>
                <a:spcPct val="115000"/>
              </a:lnSpc>
              <a:spcBef>
                <a:spcPts val="1000"/>
              </a:spcBef>
              <a:spcAft>
                <a:spcPts val="0"/>
              </a:spcAft>
              <a:buClr>
                <a:schemeClr val="lt1"/>
              </a:buClr>
              <a:buSzPts val="1800"/>
              <a:buFont typeface="Montserrat Light"/>
              <a:buNone/>
              <a:defRPr sz="1800" b="0" i="0" u="none" strike="noStrike" cap="none">
                <a:solidFill>
                  <a:schemeClr val="lt1"/>
                </a:solidFill>
                <a:latin typeface="Montserrat Light"/>
                <a:ea typeface="Montserrat Light"/>
                <a:cs typeface="Montserrat Light"/>
                <a:sym typeface="Montserrat Light"/>
              </a:defRPr>
            </a:lvl3pPr>
            <a:lvl4pPr marL="1828800" marR="0" lvl="3" indent="-368300" algn="ctr" rtl="0">
              <a:lnSpc>
                <a:spcPct val="115000"/>
              </a:lnSpc>
              <a:spcBef>
                <a:spcPts val="1000"/>
              </a:spcBef>
              <a:spcAft>
                <a:spcPts val="0"/>
              </a:spcAft>
              <a:buClr>
                <a:schemeClr val="lt1"/>
              </a:buClr>
              <a:buSzPts val="1800"/>
              <a:buFont typeface="Montserrat Light"/>
              <a:buNone/>
              <a:defRPr sz="1800" b="0" i="0" u="none" strike="noStrike" cap="none">
                <a:solidFill>
                  <a:schemeClr val="lt1"/>
                </a:solidFill>
                <a:latin typeface="Montserrat Light"/>
                <a:ea typeface="Montserrat Light"/>
                <a:cs typeface="Montserrat Light"/>
                <a:sym typeface="Montserrat Light"/>
              </a:defRPr>
            </a:lvl4pPr>
            <a:lvl5pPr marL="2286000" marR="0" lvl="4" indent="-368300" algn="ctr" rtl="0">
              <a:lnSpc>
                <a:spcPct val="115000"/>
              </a:lnSpc>
              <a:spcBef>
                <a:spcPts val="1000"/>
              </a:spcBef>
              <a:spcAft>
                <a:spcPts val="0"/>
              </a:spcAft>
              <a:buClr>
                <a:schemeClr val="lt1"/>
              </a:buClr>
              <a:buSzPts val="1800"/>
              <a:buFont typeface="Montserrat Light"/>
              <a:buNone/>
              <a:defRPr sz="1800" b="0" i="0" u="none" strike="noStrike" cap="none">
                <a:solidFill>
                  <a:schemeClr val="lt1"/>
                </a:solidFill>
                <a:latin typeface="Montserrat Light"/>
                <a:ea typeface="Montserrat Light"/>
                <a:cs typeface="Montserrat Light"/>
                <a:sym typeface="Montserrat Light"/>
              </a:defRPr>
            </a:lvl5pPr>
            <a:lvl6pPr marL="2743200" marR="0" lvl="5" indent="-368300" algn="ctr" rtl="0">
              <a:lnSpc>
                <a:spcPct val="115000"/>
              </a:lnSpc>
              <a:spcBef>
                <a:spcPts val="1000"/>
              </a:spcBef>
              <a:spcAft>
                <a:spcPts val="0"/>
              </a:spcAft>
              <a:buClr>
                <a:schemeClr val="lt1"/>
              </a:buClr>
              <a:buSzPts val="1800"/>
              <a:buFont typeface="Montserrat Light"/>
              <a:buNone/>
              <a:defRPr sz="1800" b="0" i="0" u="none" strike="noStrike" cap="none">
                <a:solidFill>
                  <a:schemeClr val="lt1"/>
                </a:solidFill>
                <a:latin typeface="Montserrat Light"/>
                <a:ea typeface="Montserrat Light"/>
                <a:cs typeface="Montserrat Light"/>
                <a:sym typeface="Montserrat Light"/>
              </a:defRPr>
            </a:lvl6pPr>
            <a:lvl7pPr marL="3200400" marR="0" lvl="6" indent="-368300" algn="ctr" rtl="0">
              <a:lnSpc>
                <a:spcPct val="115000"/>
              </a:lnSpc>
              <a:spcBef>
                <a:spcPts val="1000"/>
              </a:spcBef>
              <a:spcAft>
                <a:spcPts val="0"/>
              </a:spcAft>
              <a:buClr>
                <a:schemeClr val="lt1"/>
              </a:buClr>
              <a:buSzPts val="1800"/>
              <a:buFont typeface="Montserrat Light"/>
              <a:buNone/>
              <a:defRPr sz="1800" b="0" i="0" u="none" strike="noStrike" cap="none">
                <a:solidFill>
                  <a:schemeClr val="lt1"/>
                </a:solidFill>
                <a:latin typeface="Montserrat Light"/>
                <a:ea typeface="Montserrat Light"/>
                <a:cs typeface="Montserrat Light"/>
                <a:sym typeface="Montserrat Light"/>
              </a:defRPr>
            </a:lvl7pPr>
            <a:lvl8pPr marL="3657600" marR="0" lvl="7" indent="-368300" algn="ctr" rtl="0">
              <a:lnSpc>
                <a:spcPct val="115000"/>
              </a:lnSpc>
              <a:spcBef>
                <a:spcPts val="1000"/>
              </a:spcBef>
              <a:spcAft>
                <a:spcPts val="0"/>
              </a:spcAft>
              <a:buClr>
                <a:schemeClr val="lt1"/>
              </a:buClr>
              <a:buSzPts val="1800"/>
              <a:buFont typeface="Montserrat Light"/>
              <a:buNone/>
              <a:defRPr sz="1800" b="0" i="0" u="none" strike="noStrike" cap="none">
                <a:solidFill>
                  <a:schemeClr val="lt1"/>
                </a:solidFill>
                <a:latin typeface="Montserrat Light"/>
                <a:ea typeface="Montserrat Light"/>
                <a:cs typeface="Montserrat Light"/>
                <a:sym typeface="Montserrat Light"/>
              </a:defRPr>
            </a:lvl8pPr>
            <a:lvl9pPr marL="4114800" marR="0" lvl="8" indent="-368300" algn="ctr" rtl="0">
              <a:lnSpc>
                <a:spcPct val="115000"/>
              </a:lnSpc>
              <a:spcBef>
                <a:spcPts val="1000"/>
              </a:spcBef>
              <a:spcAft>
                <a:spcPts val="1000"/>
              </a:spcAft>
              <a:buClr>
                <a:schemeClr val="lt1"/>
              </a:buClr>
              <a:buSzPts val="1800"/>
              <a:buFont typeface="Montserrat Light"/>
              <a:buNone/>
              <a:defRPr sz="1800" b="0" i="0" u="none" strike="noStrike" cap="none">
                <a:solidFill>
                  <a:schemeClr val="lt1"/>
                </a:solidFill>
                <a:latin typeface="Montserrat Light"/>
                <a:ea typeface="Montserrat Light"/>
                <a:cs typeface="Montserrat Light"/>
                <a:sym typeface="Montserrat Light"/>
              </a:defRPr>
            </a:lvl9pPr>
          </a:lstStyle>
          <a:p>
            <a:pPr marL="457200" lvl="1" indent="0">
              <a:spcAft>
                <a:spcPts val="1000"/>
              </a:spcAft>
            </a:pPr>
            <a:r>
              <a:rPr lang="es-ES" sz="1400" dirty="0"/>
              <a:t>Son aquellas bases de datos que la información lo almacenan en documentos, grafos, etc. donde estas no se encuentran explícitamente relacionadas entre ellas.</a:t>
            </a:r>
          </a:p>
        </p:txBody>
      </p:sp>
      <p:sp>
        <p:nvSpPr>
          <p:cNvPr id="6" name="Google Shape;79;p15">
            <a:extLst>
              <a:ext uri="{FF2B5EF4-FFF2-40B4-BE49-F238E27FC236}">
                <a16:creationId xmlns:a16="http://schemas.microsoft.com/office/drawing/2014/main" id="{3B4FB774-E59E-40A8-9CCF-19C400415136}"/>
              </a:ext>
            </a:extLst>
          </p:cNvPr>
          <p:cNvSpPr txBox="1">
            <a:spLocks/>
          </p:cNvSpPr>
          <p:nvPr/>
        </p:nvSpPr>
        <p:spPr>
          <a:xfrm>
            <a:off x="8480584" y="4749851"/>
            <a:ext cx="548700" cy="3936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b="1" dirty="0">
                <a:solidFill>
                  <a:schemeClr val="tx2">
                    <a:lumMod val="10000"/>
                  </a:schemeClr>
                </a:solidFill>
              </a:rPr>
              <a:t>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F8700"/>
            </a:gs>
            <a:gs pos="100000">
              <a:srgbClr val="FFD900"/>
            </a:gs>
          </a:gsLst>
          <a:lin ang="5400012" scaled="0"/>
        </a:gradFill>
        <a:effectLst/>
      </p:bgPr>
    </p:bg>
    <p:spTree>
      <p:nvGrpSpPr>
        <p:cNvPr id="1" name="Shape 89"/>
        <p:cNvGrpSpPr/>
        <p:nvPr/>
      </p:nvGrpSpPr>
      <p:grpSpPr>
        <a:xfrm>
          <a:off x="0" y="0"/>
          <a:ext cx="0" cy="0"/>
          <a:chOff x="0" y="0"/>
          <a:chExt cx="0" cy="0"/>
        </a:xfrm>
      </p:grpSpPr>
      <p:sp>
        <p:nvSpPr>
          <p:cNvPr id="91" name="Google Shape;91;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b="1" dirty="0">
                <a:solidFill>
                  <a:schemeClr val="tx2">
                    <a:lumMod val="10000"/>
                  </a:schemeClr>
                </a:solidFill>
              </a:rPr>
              <a:t>3</a:t>
            </a:r>
            <a:endParaRPr b="1" dirty="0">
              <a:solidFill>
                <a:schemeClr val="tx2">
                  <a:lumMod val="10000"/>
                </a:schemeClr>
              </a:solidFill>
            </a:endParaRPr>
          </a:p>
        </p:txBody>
      </p:sp>
      <p:sp>
        <p:nvSpPr>
          <p:cNvPr id="6" name="Google Shape;84;p16">
            <a:extLst>
              <a:ext uri="{FF2B5EF4-FFF2-40B4-BE49-F238E27FC236}">
                <a16:creationId xmlns:a16="http://schemas.microsoft.com/office/drawing/2014/main" id="{65701B17-5B1C-4D63-B96A-3E4130E0F882}"/>
              </a:ext>
            </a:extLst>
          </p:cNvPr>
          <p:cNvSpPr txBox="1">
            <a:spLocks/>
          </p:cNvSpPr>
          <p:nvPr/>
        </p:nvSpPr>
        <p:spPr>
          <a:xfrm>
            <a:off x="2367995" y="851910"/>
            <a:ext cx="4804150" cy="11598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b="1" dirty="0">
                <a:solidFill>
                  <a:schemeClr val="tx2">
                    <a:lumMod val="10000"/>
                  </a:schemeClr>
                </a:solidFill>
                <a:latin typeface="Montserrat ExtraBold" panose="020B0604020202020204" charset="0"/>
              </a:rPr>
              <a:t>3. ¿Qué es MySQL y </a:t>
            </a:r>
            <a:r>
              <a:rPr lang="es-ES" b="1" dirty="0" err="1">
                <a:solidFill>
                  <a:schemeClr val="tx2">
                    <a:lumMod val="10000"/>
                  </a:schemeClr>
                </a:solidFill>
                <a:latin typeface="Montserrat ExtraBold" panose="020B0604020202020204" charset="0"/>
              </a:rPr>
              <a:t>MariaDB</a:t>
            </a:r>
            <a:r>
              <a:rPr lang="es-ES" b="1" dirty="0">
                <a:solidFill>
                  <a:schemeClr val="tx2">
                    <a:lumMod val="10000"/>
                  </a:schemeClr>
                </a:solidFill>
                <a:latin typeface="Montserrat ExtraBold" panose="020B0604020202020204" charset="0"/>
              </a:rPr>
              <a:t>?. Explique si existen diferencias o son iguales. </a:t>
            </a:r>
          </a:p>
        </p:txBody>
      </p:sp>
      <p:sp>
        <p:nvSpPr>
          <p:cNvPr id="7" name="Google Shape;85;p16">
            <a:extLst>
              <a:ext uri="{FF2B5EF4-FFF2-40B4-BE49-F238E27FC236}">
                <a16:creationId xmlns:a16="http://schemas.microsoft.com/office/drawing/2014/main" id="{622155E6-F602-4B41-8B02-93907DA89A2E}"/>
              </a:ext>
            </a:extLst>
          </p:cNvPr>
          <p:cNvSpPr txBox="1">
            <a:spLocks/>
          </p:cNvSpPr>
          <p:nvPr/>
        </p:nvSpPr>
        <p:spPr>
          <a:xfrm>
            <a:off x="2169900" y="1882170"/>
            <a:ext cx="4804200" cy="196593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68300" algn="ctr" rtl="0">
              <a:lnSpc>
                <a:spcPct val="115000"/>
              </a:lnSpc>
              <a:spcBef>
                <a:spcPts val="600"/>
              </a:spcBef>
              <a:spcAft>
                <a:spcPts val="0"/>
              </a:spcAft>
              <a:buClr>
                <a:schemeClr val="lt1"/>
              </a:buClr>
              <a:buSzPts val="2200"/>
              <a:buFont typeface="Montserrat Light"/>
              <a:buChar char="◦"/>
              <a:defRPr sz="2200" b="0" i="1" u="none" strike="noStrike" cap="none">
                <a:solidFill>
                  <a:schemeClr val="lt1"/>
                </a:solidFill>
                <a:latin typeface="Montserrat Light"/>
                <a:ea typeface="Montserrat Light"/>
                <a:cs typeface="Montserrat Light"/>
                <a:sym typeface="Montserrat Light"/>
              </a:defRPr>
            </a:lvl1pPr>
            <a:lvl2pPr marL="914400" marR="0" lvl="1" indent="-368300" algn="ctr" rtl="0">
              <a:lnSpc>
                <a:spcPct val="115000"/>
              </a:lnSpc>
              <a:spcBef>
                <a:spcPts val="1000"/>
              </a:spcBef>
              <a:spcAft>
                <a:spcPts val="0"/>
              </a:spcAft>
              <a:buClr>
                <a:schemeClr val="lt1"/>
              </a:buClr>
              <a:buSzPts val="2200"/>
              <a:buFont typeface="Montserrat Light"/>
              <a:buChar char="◦"/>
              <a:defRPr sz="2200" b="0" i="1" u="none" strike="noStrike" cap="none">
                <a:solidFill>
                  <a:schemeClr val="lt1"/>
                </a:solidFill>
                <a:latin typeface="Montserrat Light"/>
                <a:ea typeface="Montserrat Light"/>
                <a:cs typeface="Montserrat Light"/>
                <a:sym typeface="Montserrat Light"/>
              </a:defRPr>
            </a:lvl2pPr>
            <a:lvl3pPr marL="1371600" marR="0" lvl="2" indent="-368300" algn="ctr" rtl="0">
              <a:lnSpc>
                <a:spcPct val="115000"/>
              </a:lnSpc>
              <a:spcBef>
                <a:spcPts val="1000"/>
              </a:spcBef>
              <a:spcAft>
                <a:spcPts val="0"/>
              </a:spcAft>
              <a:buClr>
                <a:schemeClr val="lt1"/>
              </a:buClr>
              <a:buSzPts val="2200"/>
              <a:buFont typeface="Montserrat Light"/>
              <a:buChar char="◦"/>
              <a:defRPr sz="2200" b="0" i="1" u="none" strike="noStrike" cap="none">
                <a:solidFill>
                  <a:schemeClr val="lt1"/>
                </a:solidFill>
                <a:latin typeface="Montserrat Light"/>
                <a:ea typeface="Montserrat Light"/>
                <a:cs typeface="Montserrat Light"/>
                <a:sym typeface="Montserrat Light"/>
              </a:defRPr>
            </a:lvl3pPr>
            <a:lvl4pPr marL="1828800" marR="0" lvl="3" indent="-368300" algn="ctr" rtl="0">
              <a:lnSpc>
                <a:spcPct val="115000"/>
              </a:lnSpc>
              <a:spcBef>
                <a:spcPts val="1000"/>
              </a:spcBef>
              <a:spcAft>
                <a:spcPts val="0"/>
              </a:spcAft>
              <a:buClr>
                <a:schemeClr val="lt1"/>
              </a:buClr>
              <a:buSzPts val="2200"/>
              <a:buFont typeface="Montserrat Light"/>
              <a:buChar char="◦"/>
              <a:defRPr sz="2200" b="0" i="1" u="none" strike="noStrike" cap="none">
                <a:solidFill>
                  <a:schemeClr val="lt1"/>
                </a:solidFill>
                <a:latin typeface="Montserrat Light"/>
                <a:ea typeface="Montserrat Light"/>
                <a:cs typeface="Montserrat Light"/>
                <a:sym typeface="Montserrat Light"/>
              </a:defRPr>
            </a:lvl4pPr>
            <a:lvl5pPr marL="2286000" marR="0" lvl="4" indent="-368300" algn="ctr" rtl="0">
              <a:lnSpc>
                <a:spcPct val="115000"/>
              </a:lnSpc>
              <a:spcBef>
                <a:spcPts val="1000"/>
              </a:spcBef>
              <a:spcAft>
                <a:spcPts val="0"/>
              </a:spcAft>
              <a:buClr>
                <a:schemeClr val="lt1"/>
              </a:buClr>
              <a:buSzPts val="2200"/>
              <a:buFont typeface="Montserrat Light"/>
              <a:buChar char="◦"/>
              <a:defRPr sz="2200" b="0" i="1" u="none" strike="noStrike" cap="none">
                <a:solidFill>
                  <a:schemeClr val="lt1"/>
                </a:solidFill>
                <a:latin typeface="Montserrat Light"/>
                <a:ea typeface="Montserrat Light"/>
                <a:cs typeface="Montserrat Light"/>
                <a:sym typeface="Montserrat Light"/>
              </a:defRPr>
            </a:lvl5pPr>
            <a:lvl6pPr marL="2743200" marR="0" lvl="5" indent="-368300" algn="ctr" rtl="0">
              <a:lnSpc>
                <a:spcPct val="115000"/>
              </a:lnSpc>
              <a:spcBef>
                <a:spcPts val="1000"/>
              </a:spcBef>
              <a:spcAft>
                <a:spcPts val="0"/>
              </a:spcAft>
              <a:buClr>
                <a:schemeClr val="lt1"/>
              </a:buClr>
              <a:buSzPts val="2200"/>
              <a:buFont typeface="Montserrat Light"/>
              <a:buChar char="◦"/>
              <a:defRPr sz="2200" b="0" i="1" u="none" strike="noStrike" cap="none">
                <a:solidFill>
                  <a:schemeClr val="lt1"/>
                </a:solidFill>
                <a:latin typeface="Montserrat Light"/>
                <a:ea typeface="Montserrat Light"/>
                <a:cs typeface="Montserrat Light"/>
                <a:sym typeface="Montserrat Light"/>
              </a:defRPr>
            </a:lvl6pPr>
            <a:lvl7pPr marL="3200400" marR="0" lvl="6" indent="-368300" algn="ctr" rtl="0">
              <a:lnSpc>
                <a:spcPct val="115000"/>
              </a:lnSpc>
              <a:spcBef>
                <a:spcPts val="1000"/>
              </a:spcBef>
              <a:spcAft>
                <a:spcPts val="0"/>
              </a:spcAft>
              <a:buClr>
                <a:schemeClr val="lt1"/>
              </a:buClr>
              <a:buSzPts val="2200"/>
              <a:buFont typeface="Montserrat Light"/>
              <a:buChar char="◦"/>
              <a:defRPr sz="2200" b="0" i="1" u="none" strike="noStrike" cap="none">
                <a:solidFill>
                  <a:schemeClr val="lt1"/>
                </a:solidFill>
                <a:latin typeface="Montserrat Light"/>
                <a:ea typeface="Montserrat Light"/>
                <a:cs typeface="Montserrat Light"/>
                <a:sym typeface="Montserrat Light"/>
              </a:defRPr>
            </a:lvl7pPr>
            <a:lvl8pPr marL="3657600" marR="0" lvl="7" indent="-368300" algn="ctr" rtl="0">
              <a:lnSpc>
                <a:spcPct val="115000"/>
              </a:lnSpc>
              <a:spcBef>
                <a:spcPts val="1000"/>
              </a:spcBef>
              <a:spcAft>
                <a:spcPts val="0"/>
              </a:spcAft>
              <a:buClr>
                <a:schemeClr val="lt1"/>
              </a:buClr>
              <a:buSzPts val="2200"/>
              <a:buFont typeface="Montserrat Light"/>
              <a:buChar char="◦"/>
              <a:defRPr sz="2200" b="0" i="1" u="none" strike="noStrike" cap="none">
                <a:solidFill>
                  <a:schemeClr val="lt1"/>
                </a:solidFill>
                <a:latin typeface="Montserrat Light"/>
                <a:ea typeface="Montserrat Light"/>
                <a:cs typeface="Montserrat Light"/>
                <a:sym typeface="Montserrat Light"/>
              </a:defRPr>
            </a:lvl8pPr>
            <a:lvl9pPr marL="4114800" marR="0" lvl="8" indent="-368300" algn="ctr" rtl="0">
              <a:lnSpc>
                <a:spcPct val="115000"/>
              </a:lnSpc>
              <a:spcBef>
                <a:spcPts val="1000"/>
              </a:spcBef>
              <a:spcAft>
                <a:spcPts val="1000"/>
              </a:spcAft>
              <a:buClr>
                <a:schemeClr val="lt1"/>
              </a:buClr>
              <a:buSzPts val="2200"/>
              <a:buFont typeface="Montserrat Light"/>
              <a:buChar char="◦"/>
              <a:defRPr sz="2200" b="0" i="1" u="none" strike="noStrike" cap="none">
                <a:solidFill>
                  <a:schemeClr val="lt1"/>
                </a:solidFill>
                <a:latin typeface="Montserrat Light"/>
                <a:ea typeface="Montserrat Light"/>
                <a:cs typeface="Montserrat Light"/>
                <a:sym typeface="Montserrat Light"/>
              </a:defRPr>
            </a:lvl9pPr>
          </a:lstStyle>
          <a:p>
            <a:pPr marL="0" indent="0">
              <a:spcBef>
                <a:spcPts val="0"/>
              </a:spcBef>
              <a:spcAft>
                <a:spcPts val="1000"/>
              </a:spcAft>
              <a:buFont typeface="Montserrat Light"/>
              <a:buNone/>
            </a:pPr>
            <a:r>
              <a:rPr lang="es-ES" sz="1400" dirty="0">
                <a:solidFill>
                  <a:schemeClr val="tx2">
                    <a:lumMod val="10000"/>
                  </a:schemeClr>
                </a:solidFill>
              </a:rPr>
              <a:t>Tanto MySQL como </a:t>
            </a:r>
            <a:r>
              <a:rPr lang="es-ES" sz="1400" dirty="0" err="1">
                <a:solidFill>
                  <a:schemeClr val="tx2">
                    <a:lumMod val="10000"/>
                  </a:schemeClr>
                </a:solidFill>
              </a:rPr>
              <a:t>MariaDB</a:t>
            </a:r>
            <a:r>
              <a:rPr lang="es-ES" sz="1400" dirty="0">
                <a:solidFill>
                  <a:schemeClr val="tx2">
                    <a:lumMod val="10000"/>
                  </a:schemeClr>
                </a:solidFill>
              </a:rPr>
              <a:t> son gestores de datos relacionales, pero </a:t>
            </a:r>
            <a:r>
              <a:rPr lang="es-ES" sz="1400" dirty="0" err="1">
                <a:solidFill>
                  <a:schemeClr val="tx2">
                    <a:lumMod val="10000"/>
                  </a:schemeClr>
                </a:solidFill>
              </a:rPr>
              <a:t>MariaDB</a:t>
            </a:r>
            <a:r>
              <a:rPr lang="es-ES" sz="1400" dirty="0">
                <a:solidFill>
                  <a:schemeClr val="tx2">
                    <a:lumMod val="10000"/>
                  </a:schemeClr>
                </a:solidFill>
              </a:rPr>
              <a:t> es una </a:t>
            </a:r>
            <a:r>
              <a:rPr lang="es-ES" sz="1400" dirty="0" err="1">
                <a:solidFill>
                  <a:schemeClr val="tx2">
                    <a:lumMod val="10000"/>
                  </a:schemeClr>
                </a:solidFill>
              </a:rPr>
              <a:t>bifuracion</a:t>
            </a:r>
            <a:r>
              <a:rPr lang="es-ES" sz="1400" dirty="0">
                <a:solidFill>
                  <a:schemeClr val="tx2">
                    <a:lumMod val="10000"/>
                  </a:schemeClr>
                </a:solidFill>
              </a:rPr>
              <a:t> o copia de MySQL.</a:t>
            </a:r>
          </a:p>
          <a:p>
            <a:pPr marL="0" indent="0">
              <a:spcBef>
                <a:spcPts val="0"/>
              </a:spcBef>
              <a:spcAft>
                <a:spcPts val="1000"/>
              </a:spcAft>
              <a:buFont typeface="Montserrat Light"/>
              <a:buNone/>
            </a:pPr>
            <a:r>
              <a:rPr lang="es-ES" sz="1400" dirty="0">
                <a:solidFill>
                  <a:schemeClr val="tx2">
                    <a:lumMod val="10000"/>
                  </a:schemeClr>
                </a:solidFill>
              </a:rPr>
              <a:t>Estos gestores de datos son muy similares pero tienen algunas </a:t>
            </a:r>
            <a:r>
              <a:rPr lang="es-ES" sz="1400" dirty="0" err="1">
                <a:solidFill>
                  <a:schemeClr val="tx2">
                    <a:lumMod val="10000"/>
                  </a:schemeClr>
                </a:solidFill>
              </a:rPr>
              <a:t>diferncias</a:t>
            </a:r>
            <a:r>
              <a:rPr lang="es-ES" sz="1400" dirty="0">
                <a:solidFill>
                  <a:schemeClr val="tx2">
                    <a:lumMod val="10000"/>
                  </a:schemeClr>
                </a:solidFill>
              </a:rPr>
              <a:t> por ejemplo </a:t>
            </a:r>
            <a:r>
              <a:rPr lang="es-ES" sz="1400" dirty="0" err="1">
                <a:solidFill>
                  <a:schemeClr val="tx2">
                    <a:lumMod val="10000"/>
                  </a:schemeClr>
                </a:solidFill>
              </a:rPr>
              <a:t>MariaDB</a:t>
            </a:r>
            <a:r>
              <a:rPr lang="es-ES" sz="1400" dirty="0">
                <a:solidFill>
                  <a:schemeClr val="tx2">
                    <a:lumMod val="10000"/>
                  </a:schemeClr>
                </a:solidFill>
              </a:rPr>
              <a:t> contiene motores de almacenamiento </a:t>
            </a:r>
            <a:r>
              <a:rPr lang="es-ES" sz="1400" dirty="0" err="1">
                <a:solidFill>
                  <a:schemeClr val="tx2">
                    <a:lumMod val="10000"/>
                  </a:schemeClr>
                </a:solidFill>
              </a:rPr>
              <a:t>adicionale</a:t>
            </a:r>
            <a:r>
              <a:rPr lang="es-ES" sz="1400" dirty="0">
                <a:solidFill>
                  <a:schemeClr val="tx2">
                    <a:lumMod val="10000"/>
                  </a:schemeClr>
                </a:solidFill>
              </a:rPr>
              <a:t>, mejoras en seguridad, </a:t>
            </a:r>
            <a:r>
              <a:rPr lang="es-ES" sz="1400" dirty="0" err="1">
                <a:solidFill>
                  <a:schemeClr val="tx2">
                    <a:lumMod val="10000"/>
                  </a:schemeClr>
                </a:solidFill>
              </a:rPr>
              <a:t>MariaDB</a:t>
            </a:r>
            <a:r>
              <a:rPr lang="es-ES" sz="1400" dirty="0">
                <a:solidFill>
                  <a:schemeClr val="tx2">
                    <a:lumMod val="10000"/>
                  </a:schemeClr>
                </a:solidFill>
              </a:rPr>
              <a:t> saca versiones mas frecuente que MySQL </a:t>
            </a:r>
            <a:endParaRPr lang="es-ES" sz="1400" dirty="0">
              <a:solidFill>
                <a:schemeClr val="bg1">
                  <a:lumMod val="9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3C78D8"/>
            </a:gs>
            <a:gs pos="100000">
              <a:srgbClr val="00FFFF"/>
            </a:gs>
          </a:gsLst>
          <a:lin ang="5400700" scaled="0"/>
        </a:gradFill>
        <a:effectLst/>
      </p:bgPr>
    </p:bg>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p>
            <a:pPr lvl="0"/>
            <a:r>
              <a:rPr lang="es-ES" sz="2000" dirty="0">
                <a:solidFill>
                  <a:schemeClr val="tx2">
                    <a:lumMod val="10000"/>
                  </a:schemeClr>
                </a:solidFill>
              </a:rPr>
              <a:t>4. ¿Qué son las funciones de agregación?</a:t>
            </a:r>
            <a:endParaRPr sz="2000" dirty="0">
              <a:solidFill>
                <a:schemeClr val="tx2">
                  <a:lumMod val="10000"/>
                </a:schemeClr>
              </a:solidFill>
            </a:endParaRPr>
          </a:p>
        </p:txBody>
      </p:sp>
      <p:sp>
        <p:nvSpPr>
          <p:cNvPr id="97" name="Google Shape;97;p18"/>
          <p:cNvSpPr txBox="1">
            <a:spLocks noGrp="1"/>
          </p:cNvSpPr>
          <p:nvPr>
            <p:ph type="body" idx="1"/>
          </p:nvPr>
        </p:nvSpPr>
        <p:spPr>
          <a:xfrm>
            <a:off x="3844325" y="805325"/>
            <a:ext cx="4842600" cy="3548100"/>
          </a:xfrm>
          <a:prstGeom prst="rect">
            <a:avLst/>
          </a:prstGeom>
        </p:spPr>
        <p:txBody>
          <a:bodyPr spcFirstLastPara="1" wrap="square" lIns="0" tIns="0" rIns="0" bIns="0" anchor="ctr" anchorCtr="0">
            <a:noAutofit/>
          </a:bodyPr>
          <a:lstStyle/>
          <a:p>
            <a:pPr marL="88900" lvl="0" indent="0" algn="l" rtl="0">
              <a:spcBef>
                <a:spcPts val="0"/>
              </a:spcBef>
              <a:spcAft>
                <a:spcPts val="0"/>
              </a:spcAft>
              <a:buSzPts val="2200"/>
              <a:buNone/>
            </a:pPr>
            <a:r>
              <a:rPr lang="es-ES" dirty="0">
                <a:solidFill>
                  <a:schemeClr val="tx2">
                    <a:lumMod val="10000"/>
                  </a:schemeClr>
                </a:solidFill>
              </a:rPr>
              <a:t>Son funciones que se utiliza en la base de datos para realizar cálculos en algún conjunto de datos el cual retorna un único valor el cual es el resultado de la función.</a:t>
            </a:r>
            <a:endParaRPr dirty="0">
              <a:solidFill>
                <a:schemeClr val="tx2">
                  <a:lumMod val="10000"/>
                </a:schemeClr>
              </a:solidFill>
            </a:endParaRPr>
          </a:p>
        </p:txBody>
      </p:sp>
      <p:sp>
        <p:nvSpPr>
          <p:cNvPr id="98" name="Google Shape;98;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100"/>
              <a:buFont typeface="Arial"/>
              <a:buNone/>
            </a:pPr>
            <a:r>
              <a:rPr lang="en" b="1" dirty="0">
                <a:solidFill>
                  <a:schemeClr val="tx2">
                    <a:lumMod val="10000"/>
                  </a:schemeClr>
                </a:solidFill>
              </a:rPr>
              <a:t>4</a:t>
            </a:r>
            <a:endParaRPr b="1" dirty="0">
              <a:solidFill>
                <a:schemeClr val="tx2">
                  <a:lumMod val="1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46E180"/>
            </a:gs>
            <a:gs pos="100000">
              <a:srgbClr val="B8DF32"/>
            </a:gs>
          </a:gsLst>
          <a:lin ang="5400700" scaled="0"/>
        </a:gradFill>
        <a:effectLst/>
      </p:bgPr>
    </p:bg>
    <p:spTree>
      <p:nvGrpSpPr>
        <p:cNvPr id="1" name="Shape 113"/>
        <p:cNvGrpSpPr/>
        <p:nvPr/>
      </p:nvGrpSpPr>
      <p:grpSpPr>
        <a:xfrm>
          <a:off x="0" y="0"/>
          <a:ext cx="0" cy="0"/>
          <a:chOff x="0" y="0"/>
          <a:chExt cx="0" cy="0"/>
        </a:xfrm>
      </p:grpSpPr>
      <p:sp>
        <p:nvSpPr>
          <p:cNvPr id="114" name="Google Shape;114;p20"/>
          <p:cNvSpPr txBox="1">
            <a:spLocks noGrp="1"/>
          </p:cNvSpPr>
          <p:nvPr>
            <p:ph type="body" idx="1"/>
          </p:nvPr>
        </p:nvSpPr>
        <p:spPr>
          <a:xfrm>
            <a:off x="3722404" y="696305"/>
            <a:ext cx="4537676" cy="35406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s-ES" b="1" dirty="0">
                <a:solidFill>
                  <a:schemeClr val="tx2">
                    <a:lumMod val="10000"/>
                  </a:schemeClr>
                </a:solidFill>
              </a:rPr>
              <a:t>XAMPP - WAMP SERVER – LAMP</a:t>
            </a:r>
          </a:p>
          <a:p>
            <a:pPr marL="0" lvl="0" indent="0" algn="l" rtl="0">
              <a:spcBef>
                <a:spcPts val="600"/>
              </a:spcBef>
              <a:spcAft>
                <a:spcPts val="0"/>
              </a:spcAft>
              <a:buNone/>
            </a:pPr>
            <a:r>
              <a:rPr lang="es-ES" sz="1200" dirty="0">
                <a:solidFill>
                  <a:schemeClr val="tx2">
                    <a:lumMod val="10000"/>
                  </a:schemeClr>
                </a:solidFill>
              </a:rPr>
              <a:t>Son herramientas que se utilizan para probar o depurar aplicaciones antes de publicarse, esto les sirve a los desarrolladores para concentrase en la creaciones de aplicaciones web sin tener que preocuparse por al configuración del servidor. Al proporcionar un conjunto completo de componentes en un solo paquete.</a:t>
            </a:r>
            <a:endParaRPr sz="1200" dirty="0">
              <a:solidFill>
                <a:schemeClr val="tx2">
                  <a:lumMod val="10000"/>
                </a:schemeClr>
              </a:solidFill>
            </a:endParaRPr>
          </a:p>
        </p:txBody>
      </p:sp>
      <p:sp>
        <p:nvSpPr>
          <p:cNvPr id="115" name="Google Shape;115;p20"/>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p>
            <a:pPr lvl="0"/>
            <a:r>
              <a:rPr lang="es-ES" sz="1600" dirty="0">
                <a:solidFill>
                  <a:schemeClr val="tx2">
                    <a:lumMod val="10000"/>
                  </a:schemeClr>
                </a:solidFill>
              </a:rPr>
              <a:t>5. ¿Qué llegaría a ser XAMPP, WAMP SERVER o LAMP?</a:t>
            </a:r>
            <a:endParaRPr sz="1600" dirty="0">
              <a:solidFill>
                <a:schemeClr val="tx2">
                  <a:lumMod val="10000"/>
                </a:schemeClr>
              </a:solidFill>
            </a:endParaRPr>
          </a:p>
        </p:txBody>
      </p:sp>
      <p:sp>
        <p:nvSpPr>
          <p:cNvPr id="117" name="Google Shape;117;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b="1" dirty="0">
                <a:solidFill>
                  <a:schemeClr val="tx2">
                    <a:lumMod val="10000"/>
                  </a:schemeClr>
                </a:solidFill>
              </a:rPr>
              <a:t>5</a:t>
            </a:r>
            <a:endParaRPr b="1" dirty="0">
              <a:solidFill>
                <a:schemeClr val="tx2">
                  <a:lumMod val="10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4050E5"/>
            </a:gs>
            <a:gs pos="100000">
              <a:srgbClr val="C833FF"/>
            </a:gs>
          </a:gsLst>
          <a:lin ang="5400700" scaled="0"/>
        </a:gradFill>
        <a:effectLst/>
      </p:bgPr>
    </p:bg>
    <p:spTree>
      <p:nvGrpSpPr>
        <p:cNvPr id="1" name="Shape 121"/>
        <p:cNvGrpSpPr/>
        <p:nvPr/>
      </p:nvGrpSpPr>
      <p:grpSpPr>
        <a:xfrm>
          <a:off x="0" y="0"/>
          <a:ext cx="0" cy="0"/>
          <a:chOff x="0" y="0"/>
          <a:chExt cx="0" cy="0"/>
        </a:xfrm>
      </p:grpSpPr>
      <p:sp>
        <p:nvSpPr>
          <p:cNvPr id="122" name="Google Shape;122;p21"/>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p>
            <a:pPr lvl="0"/>
            <a:r>
              <a:rPr lang="es-ES" sz="1600" dirty="0">
                <a:solidFill>
                  <a:schemeClr val="tx2">
                    <a:lumMod val="10000"/>
                  </a:schemeClr>
                </a:solidFill>
              </a:rPr>
              <a:t>6. ¿Cual es la diferencia entre las funciones de agresión y funciones creados por el DBA? Es decir funciones creadas por el usuario.</a:t>
            </a:r>
            <a:endParaRPr sz="1600" dirty="0">
              <a:solidFill>
                <a:schemeClr val="tx2">
                  <a:lumMod val="10000"/>
                </a:schemeClr>
              </a:solidFill>
            </a:endParaRPr>
          </a:p>
        </p:txBody>
      </p:sp>
      <p:sp>
        <p:nvSpPr>
          <p:cNvPr id="123" name="Google Shape;123;p21"/>
          <p:cNvSpPr txBox="1">
            <a:spLocks noGrp="1"/>
          </p:cNvSpPr>
          <p:nvPr>
            <p:ph type="body" idx="1"/>
          </p:nvPr>
        </p:nvSpPr>
        <p:spPr>
          <a:xfrm>
            <a:off x="3844325" y="911700"/>
            <a:ext cx="2087604" cy="3426624"/>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s-ES" b="1" dirty="0">
                <a:solidFill>
                  <a:schemeClr val="tx2">
                    <a:lumMod val="10000"/>
                  </a:schemeClr>
                </a:solidFill>
              </a:rPr>
              <a:t>Funciones de agregación </a:t>
            </a:r>
            <a:endParaRPr b="1" dirty="0">
              <a:solidFill>
                <a:schemeClr val="tx2">
                  <a:lumMod val="10000"/>
                </a:schemeClr>
              </a:solidFill>
            </a:endParaRPr>
          </a:p>
          <a:p>
            <a:pPr marL="0" lvl="0" indent="0" algn="l" rtl="0">
              <a:spcBef>
                <a:spcPts val="1000"/>
              </a:spcBef>
              <a:spcAft>
                <a:spcPts val="1000"/>
              </a:spcAft>
              <a:buNone/>
            </a:pPr>
            <a:r>
              <a:rPr lang="es-ES" dirty="0">
                <a:solidFill>
                  <a:schemeClr val="tx2">
                    <a:lumMod val="10000"/>
                  </a:schemeClr>
                </a:solidFill>
              </a:rPr>
              <a:t>Estas funciones vienen integradas en el sistema de gestión de base de datos en donde se los utiliza para hacer cálculos básicos.</a:t>
            </a:r>
            <a:endParaRPr dirty="0">
              <a:solidFill>
                <a:schemeClr val="tx2">
                  <a:lumMod val="10000"/>
                </a:schemeClr>
              </a:solidFill>
            </a:endParaRPr>
          </a:p>
        </p:txBody>
      </p:sp>
      <p:sp>
        <p:nvSpPr>
          <p:cNvPr id="124" name="Google Shape;124;p21"/>
          <p:cNvSpPr txBox="1">
            <a:spLocks noGrp="1"/>
          </p:cNvSpPr>
          <p:nvPr>
            <p:ph type="body" idx="2"/>
          </p:nvPr>
        </p:nvSpPr>
        <p:spPr>
          <a:xfrm>
            <a:off x="6357396" y="911700"/>
            <a:ext cx="2087604" cy="3426624"/>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s-ES" b="1" dirty="0">
                <a:solidFill>
                  <a:schemeClr val="tx2">
                    <a:lumMod val="10000"/>
                  </a:schemeClr>
                </a:solidFill>
              </a:rPr>
              <a:t>Funciones creados por el DBA </a:t>
            </a:r>
            <a:endParaRPr b="1" dirty="0">
              <a:solidFill>
                <a:schemeClr val="tx2">
                  <a:lumMod val="10000"/>
                </a:schemeClr>
              </a:solidFill>
            </a:endParaRPr>
          </a:p>
          <a:p>
            <a:pPr marL="0" lvl="0" indent="0" algn="l" rtl="0">
              <a:spcBef>
                <a:spcPts val="1000"/>
              </a:spcBef>
              <a:spcAft>
                <a:spcPts val="1000"/>
              </a:spcAft>
              <a:buNone/>
            </a:pPr>
            <a:r>
              <a:rPr lang="es-ES" dirty="0">
                <a:solidFill>
                  <a:schemeClr val="tx2">
                    <a:lumMod val="10000"/>
                  </a:schemeClr>
                </a:solidFill>
              </a:rPr>
              <a:t>E</a:t>
            </a:r>
            <a:r>
              <a:rPr lang="en" dirty="0">
                <a:solidFill>
                  <a:schemeClr val="tx2">
                    <a:lumMod val="10000"/>
                  </a:schemeClr>
                </a:solidFill>
              </a:rPr>
              <a:t>stas son creadas pro el us</a:t>
            </a:r>
            <a:r>
              <a:rPr lang="es-ES" dirty="0">
                <a:solidFill>
                  <a:schemeClr val="tx2">
                    <a:lumMod val="10000"/>
                  </a:schemeClr>
                </a:solidFill>
              </a:rPr>
              <a:t>unario donde son personalizadas y permiten a los usuarios realizar operaciones mas complejas.</a:t>
            </a:r>
            <a:endParaRPr dirty="0">
              <a:solidFill>
                <a:schemeClr val="tx2">
                  <a:lumMod val="10000"/>
                </a:schemeClr>
              </a:solidFill>
            </a:endParaRPr>
          </a:p>
        </p:txBody>
      </p:sp>
      <p:sp>
        <p:nvSpPr>
          <p:cNvPr id="126" name="Google Shape;126;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b="1" dirty="0">
                <a:solidFill>
                  <a:schemeClr val="tx2">
                    <a:lumMod val="10000"/>
                  </a:schemeClr>
                </a:solidFill>
              </a:rPr>
              <a:t>6</a:t>
            </a:r>
            <a:endParaRPr b="1" dirty="0">
              <a:solidFill>
                <a:schemeClr val="tx2">
                  <a:lumMod val="1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F8700"/>
            </a:gs>
            <a:gs pos="100000">
              <a:srgbClr val="FFD900"/>
            </a:gs>
          </a:gsLst>
          <a:lin ang="5400700" scaled="0"/>
        </a:gradFill>
        <a:effectLst/>
      </p:bgPr>
    </p:bg>
    <p:spTree>
      <p:nvGrpSpPr>
        <p:cNvPr id="1" name="Shape 145"/>
        <p:cNvGrpSpPr/>
        <p:nvPr/>
      </p:nvGrpSpPr>
      <p:grpSpPr>
        <a:xfrm>
          <a:off x="0" y="0"/>
          <a:ext cx="0" cy="0"/>
          <a:chOff x="0" y="0"/>
          <a:chExt cx="0" cy="0"/>
        </a:xfrm>
      </p:grpSpPr>
      <p:sp>
        <p:nvSpPr>
          <p:cNvPr id="146" name="Google Shape;146;p24"/>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p>
            <a:pPr lvl="0"/>
            <a:r>
              <a:rPr lang="es-ES" sz="1400" dirty="0">
                <a:solidFill>
                  <a:schemeClr val="tx2">
                    <a:lumMod val="10000"/>
                  </a:schemeClr>
                </a:solidFill>
              </a:rPr>
              <a:t>7. ¿Para qué sirve el comando USE?</a:t>
            </a:r>
            <a:br>
              <a:rPr lang="es-ES" sz="1400" dirty="0">
                <a:solidFill>
                  <a:schemeClr val="tx2">
                    <a:lumMod val="10000"/>
                  </a:schemeClr>
                </a:solidFill>
              </a:rPr>
            </a:br>
            <a:br>
              <a:rPr lang="es-ES" sz="1400" dirty="0">
                <a:solidFill>
                  <a:schemeClr val="tx2">
                    <a:lumMod val="10000"/>
                  </a:schemeClr>
                </a:solidFill>
              </a:rPr>
            </a:br>
            <a:br>
              <a:rPr lang="es-ES" sz="1400" dirty="0">
                <a:solidFill>
                  <a:schemeClr val="tx2">
                    <a:lumMod val="10000"/>
                  </a:schemeClr>
                </a:solidFill>
              </a:rPr>
            </a:br>
            <a:br>
              <a:rPr lang="es-ES" sz="1400" dirty="0">
                <a:solidFill>
                  <a:schemeClr val="tx2">
                    <a:lumMod val="10000"/>
                  </a:schemeClr>
                </a:solidFill>
              </a:rPr>
            </a:br>
            <a:br>
              <a:rPr lang="es-ES" sz="1400" dirty="0">
                <a:solidFill>
                  <a:schemeClr val="tx2">
                    <a:lumMod val="10000"/>
                  </a:schemeClr>
                </a:solidFill>
              </a:rPr>
            </a:br>
            <a:br>
              <a:rPr lang="es-ES" sz="1400" dirty="0">
                <a:solidFill>
                  <a:schemeClr val="tx2">
                    <a:lumMod val="10000"/>
                  </a:schemeClr>
                </a:solidFill>
              </a:rPr>
            </a:br>
            <a:br>
              <a:rPr lang="es-ES" sz="1400" dirty="0">
                <a:solidFill>
                  <a:schemeClr val="tx2">
                    <a:lumMod val="10000"/>
                  </a:schemeClr>
                </a:solidFill>
              </a:rPr>
            </a:br>
            <a:r>
              <a:rPr lang="es-ES" sz="1400" dirty="0">
                <a:solidFill>
                  <a:schemeClr val="tx2">
                    <a:lumMod val="10000"/>
                  </a:schemeClr>
                </a:solidFill>
              </a:rPr>
              <a:t>8. Que es DML y DDL? </a:t>
            </a:r>
            <a:endParaRPr sz="1400" dirty="0">
              <a:solidFill>
                <a:schemeClr val="tx2">
                  <a:lumMod val="10000"/>
                </a:schemeClr>
              </a:solidFill>
            </a:endParaRPr>
          </a:p>
        </p:txBody>
      </p:sp>
      <p:sp>
        <p:nvSpPr>
          <p:cNvPr id="147" name="Google Shape;147;p2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b="1" dirty="0">
                <a:solidFill>
                  <a:schemeClr val="tx2">
                    <a:lumMod val="10000"/>
                  </a:schemeClr>
                </a:solidFill>
              </a:rPr>
              <a:t>7</a:t>
            </a:r>
            <a:endParaRPr b="1" dirty="0">
              <a:solidFill>
                <a:schemeClr val="tx2">
                  <a:lumMod val="10000"/>
                </a:schemeClr>
              </a:solidFill>
            </a:endParaRPr>
          </a:p>
        </p:txBody>
      </p:sp>
      <p:sp>
        <p:nvSpPr>
          <p:cNvPr id="21" name="Google Shape;97;p18">
            <a:extLst>
              <a:ext uri="{FF2B5EF4-FFF2-40B4-BE49-F238E27FC236}">
                <a16:creationId xmlns:a16="http://schemas.microsoft.com/office/drawing/2014/main" id="{20929070-F6C5-4F4E-A185-F09FE83910CB}"/>
              </a:ext>
            </a:extLst>
          </p:cNvPr>
          <p:cNvSpPr txBox="1">
            <a:spLocks/>
          </p:cNvSpPr>
          <p:nvPr/>
        </p:nvSpPr>
        <p:spPr>
          <a:xfrm>
            <a:off x="3356645" y="1011065"/>
            <a:ext cx="4842600" cy="1381615"/>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88900">
              <a:buSzPts val="2200"/>
            </a:pPr>
            <a:r>
              <a:rPr lang="es-ES" dirty="0"/>
              <a:t>El comando USE se lo utiliza para escoger una base de datos en especifico y usarla y así poder trabajar en esa base de datos en especifico.</a:t>
            </a:r>
          </a:p>
        </p:txBody>
      </p:sp>
      <p:sp>
        <p:nvSpPr>
          <p:cNvPr id="22" name="Google Shape;97;p18">
            <a:extLst>
              <a:ext uri="{FF2B5EF4-FFF2-40B4-BE49-F238E27FC236}">
                <a16:creationId xmlns:a16="http://schemas.microsoft.com/office/drawing/2014/main" id="{1C3B8E2B-F621-41BF-B266-152A621AB3BB}"/>
              </a:ext>
            </a:extLst>
          </p:cNvPr>
          <p:cNvSpPr txBox="1">
            <a:spLocks/>
          </p:cNvSpPr>
          <p:nvPr/>
        </p:nvSpPr>
        <p:spPr>
          <a:xfrm>
            <a:off x="3295685" y="2823210"/>
            <a:ext cx="4842600" cy="166755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88900">
              <a:buSzPts val="2200"/>
            </a:pPr>
            <a:r>
              <a:rPr lang="es-ES" b="1" dirty="0"/>
              <a:t>DML: </a:t>
            </a:r>
            <a:r>
              <a:rPr lang="es-ES" dirty="0"/>
              <a:t>este se lo utiliza para la manipulación de la base de datos:  </a:t>
            </a:r>
            <a:r>
              <a:rPr lang="es-ES" b="1" dirty="0"/>
              <a:t>SELECT – INSERT – UPDATE – DELETE </a:t>
            </a:r>
          </a:p>
          <a:p>
            <a:pPr marL="88900">
              <a:buSzPts val="2200"/>
            </a:pPr>
            <a:endParaRPr lang="es-ES" dirty="0"/>
          </a:p>
          <a:p>
            <a:pPr marL="88900">
              <a:buSzPts val="2200"/>
            </a:pPr>
            <a:r>
              <a:rPr lang="es-ES" b="1" dirty="0"/>
              <a:t>DDL: </a:t>
            </a:r>
            <a:r>
              <a:rPr lang="es-ES" dirty="0"/>
              <a:t>este se lo utiliza para la definir la estructura y características de al base de datos en si:</a:t>
            </a:r>
          </a:p>
          <a:p>
            <a:pPr marL="88900">
              <a:buSzPts val="2200"/>
            </a:pPr>
            <a:r>
              <a:rPr lang="es-ES" b="1" dirty="0"/>
              <a:t>CREATE – ALTER – DROP </a:t>
            </a:r>
          </a:p>
          <a:p>
            <a:pPr marL="88900">
              <a:buSzPts val="2200"/>
            </a:pPr>
            <a:endParaRPr lang="es-E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E61E7F"/>
            </a:gs>
            <a:gs pos="100000">
              <a:srgbClr val="FF9900"/>
            </a:gs>
          </a:gsLst>
          <a:lin ang="5400700" scaled="0"/>
        </a:gradFill>
        <a:effectLst/>
      </p:bgPr>
    </p:bg>
    <p:spTree>
      <p:nvGrpSpPr>
        <p:cNvPr id="1" name="Shape 168"/>
        <p:cNvGrpSpPr/>
        <p:nvPr/>
      </p:nvGrpSpPr>
      <p:grpSpPr>
        <a:xfrm>
          <a:off x="0" y="0"/>
          <a:ext cx="0" cy="0"/>
          <a:chOff x="0" y="0"/>
          <a:chExt cx="0" cy="0"/>
        </a:xfrm>
      </p:grpSpPr>
      <p:sp>
        <p:nvSpPr>
          <p:cNvPr id="169" name="Google Shape;169;p25"/>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p>
            <a:pPr lvl="0"/>
            <a:r>
              <a:rPr lang="es-ES" sz="1600" dirty="0">
                <a:solidFill>
                  <a:schemeClr val="tx2">
                    <a:lumMod val="10000"/>
                  </a:schemeClr>
                </a:solidFill>
              </a:rPr>
              <a:t>9. ¿Qué cosas características debe de tener una función? Explique sobre el nombre, el </a:t>
            </a:r>
            <a:r>
              <a:rPr lang="es-ES" sz="1600" dirty="0" err="1">
                <a:solidFill>
                  <a:schemeClr val="tx2">
                    <a:lumMod val="10000"/>
                  </a:schemeClr>
                </a:solidFill>
              </a:rPr>
              <a:t>return</a:t>
            </a:r>
            <a:r>
              <a:rPr lang="es-ES" sz="1600" dirty="0">
                <a:solidFill>
                  <a:schemeClr val="tx2">
                    <a:lumMod val="10000"/>
                  </a:schemeClr>
                </a:solidFill>
              </a:rPr>
              <a:t>, </a:t>
            </a:r>
            <a:r>
              <a:rPr lang="es-ES" sz="1600" dirty="0" err="1">
                <a:solidFill>
                  <a:schemeClr val="tx2">
                    <a:lumMod val="10000"/>
                  </a:schemeClr>
                </a:solidFill>
              </a:rPr>
              <a:t>parametros</a:t>
            </a:r>
            <a:r>
              <a:rPr lang="es-ES" sz="1600" dirty="0">
                <a:solidFill>
                  <a:schemeClr val="tx2">
                    <a:lumMod val="10000"/>
                  </a:schemeClr>
                </a:solidFill>
              </a:rPr>
              <a:t>, etc.</a:t>
            </a:r>
            <a:endParaRPr sz="1600" dirty="0">
              <a:solidFill>
                <a:schemeClr val="tx2">
                  <a:lumMod val="10000"/>
                </a:schemeClr>
              </a:solidFill>
            </a:endParaRPr>
          </a:p>
        </p:txBody>
      </p:sp>
      <p:sp>
        <p:nvSpPr>
          <p:cNvPr id="171" name="Google Shape;171;p2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b="1" dirty="0">
                <a:solidFill>
                  <a:schemeClr val="tx2">
                    <a:lumMod val="10000"/>
                  </a:schemeClr>
                </a:solidFill>
              </a:rPr>
              <a:t>8</a:t>
            </a:r>
            <a:endParaRPr b="1" dirty="0">
              <a:solidFill>
                <a:schemeClr val="tx2">
                  <a:lumMod val="10000"/>
                </a:schemeClr>
              </a:solidFill>
            </a:endParaRPr>
          </a:p>
        </p:txBody>
      </p:sp>
      <p:sp>
        <p:nvSpPr>
          <p:cNvPr id="5" name="Google Shape;97;p18">
            <a:extLst>
              <a:ext uri="{FF2B5EF4-FFF2-40B4-BE49-F238E27FC236}">
                <a16:creationId xmlns:a16="http://schemas.microsoft.com/office/drawing/2014/main" id="{06BB457C-9BD1-4C56-8636-7284736EE35F}"/>
              </a:ext>
            </a:extLst>
          </p:cNvPr>
          <p:cNvSpPr txBox="1">
            <a:spLocks/>
          </p:cNvSpPr>
          <p:nvPr/>
        </p:nvSpPr>
        <p:spPr>
          <a:xfrm>
            <a:off x="3760505" y="911700"/>
            <a:ext cx="4842600" cy="3327599"/>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88900">
              <a:buSzPts val="2200"/>
            </a:pPr>
            <a:endParaRPr lang="es-ES" dirty="0"/>
          </a:p>
        </p:txBody>
      </p:sp>
      <p:pic>
        <p:nvPicPr>
          <p:cNvPr id="2" name="Imagen 1">
            <a:extLst>
              <a:ext uri="{FF2B5EF4-FFF2-40B4-BE49-F238E27FC236}">
                <a16:creationId xmlns:a16="http://schemas.microsoft.com/office/drawing/2014/main" id="{2E7B3F7C-61F7-44F5-AF13-1687C2D74DF9}"/>
              </a:ext>
            </a:extLst>
          </p:cNvPr>
          <p:cNvPicPr>
            <a:picLocks noChangeAspect="1"/>
          </p:cNvPicPr>
          <p:nvPr/>
        </p:nvPicPr>
        <p:blipFill>
          <a:blip r:embed="rId3"/>
          <a:stretch>
            <a:fillRect/>
          </a:stretch>
        </p:blipFill>
        <p:spPr>
          <a:xfrm>
            <a:off x="4492117" y="295908"/>
            <a:ext cx="3341243" cy="1818755"/>
          </a:xfrm>
          <a:prstGeom prst="rect">
            <a:avLst/>
          </a:prstGeom>
        </p:spPr>
      </p:pic>
      <p:sp>
        <p:nvSpPr>
          <p:cNvPr id="7" name="Google Shape;97;p18">
            <a:extLst>
              <a:ext uri="{FF2B5EF4-FFF2-40B4-BE49-F238E27FC236}">
                <a16:creationId xmlns:a16="http://schemas.microsoft.com/office/drawing/2014/main" id="{C707E246-0D27-4FE1-B3A6-459BED718D65}"/>
              </a:ext>
            </a:extLst>
          </p:cNvPr>
          <p:cNvSpPr txBox="1">
            <a:spLocks/>
          </p:cNvSpPr>
          <p:nvPr/>
        </p:nvSpPr>
        <p:spPr>
          <a:xfrm>
            <a:off x="3760503" y="2178538"/>
            <a:ext cx="4842600" cy="2768113"/>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88900">
              <a:buSzPts val="2200"/>
            </a:pPr>
            <a:r>
              <a:rPr lang="es-ES" b="1" dirty="0"/>
              <a:t>Nombre de la función: </a:t>
            </a:r>
            <a:r>
              <a:rPr lang="es-ES" dirty="0"/>
              <a:t>esta debe ser el nombre que el usuario decidido darle con respecto al funcionamiento de la función.</a:t>
            </a:r>
          </a:p>
          <a:p>
            <a:pPr marL="88900">
              <a:buSzPts val="2200"/>
            </a:pPr>
            <a:r>
              <a:rPr lang="es-ES" b="1" dirty="0"/>
              <a:t>Entrada de datos o parámetros:</a:t>
            </a:r>
            <a:r>
              <a:rPr lang="es-ES" dirty="0"/>
              <a:t> son aquellos datos que ingresan a la función desde el exterior para que la función se active.</a:t>
            </a:r>
          </a:p>
          <a:p>
            <a:pPr marL="88900">
              <a:buSzPts val="2200"/>
            </a:pPr>
            <a:r>
              <a:rPr lang="es-ES" b="1" dirty="0" err="1"/>
              <a:t>Returns</a:t>
            </a:r>
            <a:r>
              <a:rPr lang="es-ES" b="1" dirty="0"/>
              <a:t>: </a:t>
            </a:r>
            <a:r>
              <a:rPr lang="es-ES" dirty="0"/>
              <a:t>es el tipo de dato que se retornara ya sea una cadena de caracteres, numéricos, </a:t>
            </a:r>
            <a:r>
              <a:rPr lang="es-ES" dirty="0" err="1"/>
              <a:t>bool</a:t>
            </a:r>
            <a:r>
              <a:rPr lang="es-ES" dirty="0"/>
              <a:t>.</a:t>
            </a:r>
          </a:p>
          <a:p>
            <a:pPr marL="88900">
              <a:buSzPts val="2200"/>
            </a:pPr>
            <a:r>
              <a:rPr lang="es-ES" b="1" dirty="0"/>
              <a:t>Proceso</a:t>
            </a:r>
            <a:r>
              <a:rPr lang="es-ES" dirty="0"/>
              <a:t>: en ese parte se debe poner todo lo que ara la función para calcular un resultado final.</a:t>
            </a:r>
          </a:p>
          <a:p>
            <a:pPr marL="88900">
              <a:buSzPts val="2200"/>
            </a:pPr>
            <a:r>
              <a:rPr lang="es-ES" b="1" dirty="0" err="1"/>
              <a:t>Return</a:t>
            </a:r>
            <a:r>
              <a:rPr lang="es-ES" b="1" dirty="0"/>
              <a:t>: </a:t>
            </a:r>
            <a:r>
              <a:rPr lang="es-ES" dirty="0"/>
              <a:t>en esta parte se retornara el resultado obtenido en el proceso.</a:t>
            </a:r>
          </a:p>
          <a:p>
            <a:pPr marL="88900">
              <a:buSzPts val="2200"/>
            </a:pPr>
            <a:endParaRPr lang="es-ES" dirty="0"/>
          </a:p>
        </p:txBody>
      </p:sp>
    </p:spTree>
  </p:cSld>
  <p:clrMapOvr>
    <a:masterClrMapping/>
  </p:clrMapOvr>
</p:sld>
</file>

<file path=ppt/theme/theme1.xml><?xml version="1.0" encoding="utf-8"?>
<a:theme xmlns:a="http://schemas.openxmlformats.org/drawingml/2006/main" name="Juliet template">
  <a:themeElements>
    <a:clrScheme name="Custom 347">
      <a:dk1>
        <a:srgbClr val="666666"/>
      </a:dk1>
      <a:lt1>
        <a:srgbClr val="FFFFFF"/>
      </a:lt1>
      <a:dk2>
        <a:srgbClr val="B7B7B7"/>
      </a:dk2>
      <a:lt2>
        <a:srgbClr val="E4E4E4"/>
      </a:lt2>
      <a:accent1>
        <a:srgbClr val="5C91E6"/>
      </a:accent1>
      <a:accent2>
        <a:srgbClr val="4CD5D5"/>
      </a:accent2>
      <a:accent3>
        <a:srgbClr val="7A6DDD"/>
      </a:accent3>
      <a:accent4>
        <a:srgbClr val="EC59B6"/>
      </a:accent4>
      <a:accent5>
        <a:srgbClr val="F79E3A"/>
      </a:accent5>
      <a:accent6>
        <a:srgbClr val="EEDC14"/>
      </a:accent6>
      <a:hlink>
        <a:srgbClr val="66666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TotalTime>
  <Words>985</Words>
  <Application>Microsoft Office PowerPoint</Application>
  <PresentationFormat>Presentación en pantalla (16:9)</PresentationFormat>
  <Paragraphs>104</Paragraphs>
  <Slides>20</Slides>
  <Notes>20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20</vt:i4>
      </vt:variant>
    </vt:vector>
  </HeadingPairs>
  <TitlesOfParts>
    <vt:vector size="26" baseType="lpstr">
      <vt:lpstr>Montserrat</vt:lpstr>
      <vt:lpstr>Montserrat ExtraBold</vt:lpstr>
      <vt:lpstr>Montserrat Light</vt:lpstr>
      <vt:lpstr>Arial Unicode MS</vt:lpstr>
      <vt:lpstr>Arial</vt:lpstr>
      <vt:lpstr>Juliet template</vt:lpstr>
      <vt:lpstr>Evaluación Procesual Hito 2  BASE DE DATOS II  Luis Alvarez Medina </vt:lpstr>
      <vt:lpstr>Manejo de conceptos</vt:lpstr>
      <vt:lpstr>1. ¿A que se refiere cuando se habla de bases de datos relacionales?</vt:lpstr>
      <vt:lpstr>Presentación de PowerPoint</vt:lpstr>
      <vt:lpstr>4. ¿Qué son las funciones de agregación?</vt:lpstr>
      <vt:lpstr>5. ¿Qué llegaría a ser XAMPP, WAMP SERVER o LAMP?</vt:lpstr>
      <vt:lpstr>6. ¿Cual es la diferencia entre las funciones de agresión y funciones creados por el DBA? Es decir funciones creadas por el usuario.</vt:lpstr>
      <vt:lpstr>7. ¿Para qué sirve el comando USE?       8. Que es DML y DDL? </vt:lpstr>
      <vt:lpstr>9. ¿Qué cosas características debe de tener una función? Explique sobre el nombre, el return, parametros, etc.</vt:lpstr>
      <vt:lpstr>10.¿Cómo crear, modificar y cómo eliminar una función?</vt:lpstr>
      <vt:lpstr>PARTE PRACTICA</vt:lpstr>
      <vt:lpstr>11. Crear las tablas y 2 registros para cada tabla para el siguiente modelo ER</vt:lpstr>
      <vt:lpstr>12.Crear una consulta SQL en base al ejercicio anterior</vt:lpstr>
      <vt:lpstr>Presentación de PowerPoint</vt:lpstr>
      <vt:lpstr>Presentación de PowerPoint</vt:lpstr>
      <vt:lpstr>Presentación de PowerPoint</vt:lpstr>
      <vt:lpstr>Presentación de PowerPoint</vt:lpstr>
      <vt:lpstr>16.Crear la siguiente VISTA:</vt:lpstr>
      <vt:lpstr>Presentación de PowerPoint</vt:lpstr>
      <vt:lpstr>GRACIAS POR SU ATENCION!!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USUARIO</dc:creator>
  <cp:lastModifiedBy>Luis Alvarez</cp:lastModifiedBy>
  <cp:revision>19</cp:revision>
  <dcterms:modified xsi:type="dcterms:W3CDTF">2023-03-28T20:36:18Z</dcterms:modified>
</cp:coreProperties>
</file>