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C01A-4E27-4467-831B-BE863DA2D603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BB79-2EBB-43C9-92D0-71D58F860CB3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C01A-4E27-4467-831B-BE863DA2D603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BB79-2EBB-43C9-92D0-71D58F860CB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C01A-4E27-4467-831B-BE863DA2D603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BB79-2EBB-43C9-92D0-71D58F860CB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C01A-4E27-4467-831B-BE863DA2D603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BB79-2EBB-43C9-92D0-71D58F860CB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C01A-4E27-4467-831B-BE863DA2D603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BB79-2EBB-43C9-92D0-71D58F860CB3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C01A-4E27-4467-831B-BE863DA2D603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BB79-2EBB-43C9-92D0-71D58F860CB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C01A-4E27-4467-831B-BE863DA2D603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BB79-2EBB-43C9-92D0-71D58F860CB3}" type="slidenum">
              <a:rPr lang="pt-PT" smtClean="0"/>
              <a:t>‹nº›</a:t>
            </a:fld>
            <a:endParaRPr lang="pt-PT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C01A-4E27-4467-831B-BE863DA2D603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BB79-2EBB-43C9-92D0-71D58F860CB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C01A-4E27-4467-831B-BE863DA2D603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BB79-2EBB-43C9-92D0-71D58F860CB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C01A-4E27-4467-831B-BE863DA2D603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BB79-2EBB-43C9-92D0-71D58F860CB3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C01A-4E27-4467-831B-BE863DA2D603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BB79-2EBB-43C9-92D0-71D58F860CB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825C01A-4E27-4467-831B-BE863DA2D603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01DBB79-2EBB-43C9-92D0-71D58F860CB3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Projeto</a:t>
            </a:r>
            <a:r>
              <a:rPr lang="pt-PT" dirty="0" smtClean="0"/>
              <a:t> módulo 5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Trabalho realizado por: Luís Alves</a:t>
            </a:r>
          </a:p>
          <a:p>
            <a:r>
              <a:rPr lang="pt-PT" dirty="0" smtClean="0"/>
              <a:t>Numero: 14</a:t>
            </a:r>
          </a:p>
          <a:p>
            <a:r>
              <a:rPr lang="pt-PT" dirty="0" smtClean="0"/>
              <a:t>Ano/Turma: 12ºI1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38"/>
            <a:ext cx="1743056" cy="21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5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Exercício 4 (</a:t>
            </a:r>
            <a:r>
              <a:rPr lang="pt-PT" dirty="0" err="1" smtClean="0"/>
              <a:t>ex.php</a:t>
            </a:r>
            <a:r>
              <a:rPr lang="pt-PT" dirty="0" smtClean="0"/>
              <a:t>)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6"/>
            <a:ext cx="6363589" cy="4191585"/>
          </a:xfrm>
        </p:spPr>
      </p:pic>
    </p:spTree>
    <p:extLst>
      <p:ext uri="{BB962C8B-B14F-4D97-AF65-F5344CB8AC3E}">
        <p14:creationId xmlns:p14="http://schemas.microsoft.com/office/powerpoint/2010/main" val="199261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 </a:t>
            </a:r>
            <a:r>
              <a:rPr lang="pt-PT" dirty="0" smtClean="0"/>
              <a:t>4 Resultado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76872"/>
            <a:ext cx="6336704" cy="2576025"/>
          </a:xfrm>
        </p:spPr>
      </p:pic>
    </p:spTree>
    <p:extLst>
      <p:ext uri="{BB962C8B-B14F-4D97-AF65-F5344CB8AC3E}">
        <p14:creationId xmlns:p14="http://schemas.microsoft.com/office/powerpoint/2010/main" val="254432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Exercício 5 (ex5.php)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6881707" cy="4876800"/>
          </a:xfrm>
        </p:spPr>
      </p:pic>
    </p:spTree>
    <p:extLst>
      <p:ext uri="{BB962C8B-B14F-4D97-AF65-F5344CB8AC3E}">
        <p14:creationId xmlns:p14="http://schemas.microsoft.com/office/powerpoint/2010/main" val="38075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 </a:t>
            </a:r>
            <a:r>
              <a:rPr lang="pt-PT" dirty="0" smtClean="0"/>
              <a:t>5 (</a:t>
            </a:r>
            <a:r>
              <a:rPr lang="pt-PT" smtClean="0"/>
              <a:t>resultado.php)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04864"/>
            <a:ext cx="6359769" cy="3020686"/>
          </a:xfrm>
        </p:spPr>
      </p:pic>
    </p:spTree>
    <p:extLst>
      <p:ext uri="{BB962C8B-B14F-4D97-AF65-F5344CB8AC3E}">
        <p14:creationId xmlns:p14="http://schemas.microsoft.com/office/powerpoint/2010/main" val="9765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 </a:t>
            </a:r>
            <a:r>
              <a:rPr lang="pt-PT" dirty="0" smtClean="0"/>
              <a:t>5 Resultado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149080"/>
            <a:ext cx="5525272" cy="1876687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" y="1700808"/>
            <a:ext cx="6012159" cy="190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84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e">
  <a:themeElements>
    <a:clrScheme name="Claridade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ássic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28</TotalTime>
  <Words>36</Words>
  <Application>Microsoft Office PowerPoint</Application>
  <PresentationFormat>Apresentação no Ecrã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7" baseType="lpstr">
      <vt:lpstr>Claridade</vt:lpstr>
      <vt:lpstr>Projeto módulo 5</vt:lpstr>
      <vt:lpstr>Exercício 4 (ex.php)</vt:lpstr>
      <vt:lpstr>Exercício 4 Resultado</vt:lpstr>
      <vt:lpstr>Exercício 5 (ex5.php)</vt:lpstr>
      <vt:lpstr>Exercício 5 (resultado.php)</vt:lpstr>
      <vt:lpstr>Exercício 5 Resultado</vt:lpstr>
    </vt:vector>
  </TitlesOfParts>
  <Company>M. E. - GEPE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módulo 5</dc:title>
  <dc:creator>Utilizador</dc:creator>
  <cp:lastModifiedBy>Utilizador</cp:lastModifiedBy>
  <cp:revision>4</cp:revision>
  <dcterms:created xsi:type="dcterms:W3CDTF">2020-12-10T10:59:33Z</dcterms:created>
  <dcterms:modified xsi:type="dcterms:W3CDTF">2020-12-10T11:27:58Z</dcterms:modified>
</cp:coreProperties>
</file>