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18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5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05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53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74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94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100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998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16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65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83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275B-D526-4158-93CE-2228A2A939A2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B0AF-3831-4058-A616-2AFA2EEAE6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65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1397" y="207520"/>
            <a:ext cx="2638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C:\PyWMM-Medidas Elytt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2" y="745814"/>
            <a:ext cx="497545" cy="44076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90444" y="770175"/>
            <a:ext cx="1431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MCBXFB/AXX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8" y="1186574"/>
            <a:ext cx="497545" cy="4407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8" y="2202907"/>
            <a:ext cx="497545" cy="44076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8" y="3219240"/>
            <a:ext cx="497545" cy="44076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8" y="4164145"/>
            <a:ext cx="497545" cy="44076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455053" y="1222288"/>
            <a:ext cx="11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Iron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2455053" y="2255239"/>
            <a:ext cx="1159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Outer</a:t>
            </a:r>
            <a:r>
              <a:rPr lang="es-ES" dirty="0" smtClean="0"/>
              <a:t> </a:t>
            </a:r>
            <a:r>
              <a:rPr lang="es-ES" dirty="0" err="1" smtClean="0"/>
              <a:t>Iron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2455053" y="3219240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Inner</a:t>
            </a:r>
            <a:r>
              <a:rPr lang="es-ES" dirty="0" smtClean="0"/>
              <a:t> Collar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2455053" y="4180763"/>
            <a:ext cx="1323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Outer</a:t>
            </a:r>
            <a:r>
              <a:rPr lang="es-ES" dirty="0" smtClean="0"/>
              <a:t> Collar</a:t>
            </a:r>
            <a:endParaRPr lang="es-ES" dirty="0"/>
          </a:p>
        </p:txBody>
      </p:sp>
      <p:sp>
        <p:nvSpPr>
          <p:cNvPr id="15" name="Rectángulo 14"/>
          <p:cNvSpPr/>
          <p:nvPr/>
        </p:nvSpPr>
        <p:spPr>
          <a:xfrm>
            <a:off x="6046767" y="1311919"/>
            <a:ext cx="4778039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 smtClean="0"/>
              <a:t>Excel_Raw.xlsx</a:t>
            </a:r>
          </a:p>
          <a:p>
            <a:pPr marL="285750" indent="-285750">
              <a:buFontTx/>
              <a:buChar char="-"/>
            </a:pPr>
            <a:r>
              <a:rPr lang="es-ES" sz="1400" dirty="0" smtClean="0"/>
              <a:t>Informe_Multipoles_Center.pdf</a:t>
            </a:r>
          </a:p>
          <a:p>
            <a:pPr marL="285750" indent="-285750">
              <a:buFontTx/>
              <a:buChar char="-"/>
            </a:pPr>
            <a:r>
              <a:rPr lang="es-ES" sz="1400" dirty="0" smtClean="0"/>
              <a:t>Informe_Multipoles_Profile.pdf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Roxie_vs_MM_Normal</a:t>
            </a:r>
            <a:r>
              <a:rPr lang="es-ES" sz="1400" dirty="0" smtClean="0"/>
              <a:t>/</a:t>
            </a:r>
            <a:r>
              <a:rPr lang="es-ES" sz="1400" dirty="0" err="1" smtClean="0"/>
              <a:t>Skew</a:t>
            </a:r>
            <a:r>
              <a:rPr lang="es-ES" sz="1400" dirty="0" smtClean="0"/>
              <a:t>_&lt;</a:t>
            </a:r>
            <a:r>
              <a:rPr lang="es-ES" sz="1400" dirty="0" err="1" smtClean="0"/>
              <a:t>magnet</a:t>
            </a:r>
            <a:r>
              <a:rPr lang="es-ES" sz="1400" dirty="0" smtClean="0"/>
              <a:t> </a:t>
            </a:r>
            <a:r>
              <a:rPr lang="es-ES" sz="1400" dirty="0" err="1" smtClean="0"/>
              <a:t>name</a:t>
            </a:r>
            <a:r>
              <a:rPr lang="es-ES" sz="1400" dirty="0" smtClean="0"/>
              <a:t>&gt;.</a:t>
            </a:r>
            <a:r>
              <a:rPr lang="es-ES" sz="1400" dirty="0" err="1" smtClean="0"/>
              <a:t>xlsx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Roxie_vs_MM_vs_Shim</a:t>
            </a:r>
            <a:r>
              <a:rPr lang="es-ES" sz="1400" dirty="0" err="1" smtClean="0"/>
              <a:t>_MiddlePoint</a:t>
            </a:r>
            <a:r>
              <a:rPr lang="es-ES" sz="1400" dirty="0" smtClean="0"/>
              <a:t>_&lt;</a:t>
            </a:r>
            <a:r>
              <a:rPr lang="es-ES" sz="1400" dirty="0" err="1" smtClean="0"/>
              <a:t>magnet</a:t>
            </a:r>
            <a:r>
              <a:rPr lang="es-ES" sz="1400" dirty="0" smtClean="0"/>
              <a:t> </a:t>
            </a:r>
            <a:r>
              <a:rPr lang="es-ES" sz="1400" dirty="0" err="1" smtClean="0"/>
              <a:t>name</a:t>
            </a:r>
            <a:r>
              <a:rPr lang="es-ES" sz="1400" dirty="0" smtClean="0"/>
              <a:t>&gt;.</a:t>
            </a:r>
            <a:r>
              <a:rPr lang="es-ES" sz="1400" dirty="0" err="1" smtClean="0"/>
              <a:t>xlsx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r>
              <a:rPr lang="es-ES" sz="1400" dirty="0" smtClean="0"/>
              <a:t>Summary.xlsx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endParaRPr lang="es-ES" sz="1400" dirty="0"/>
          </a:p>
        </p:txBody>
      </p:sp>
      <p:sp>
        <p:nvSpPr>
          <p:cNvPr id="16" name="Rectángulo 15"/>
          <p:cNvSpPr/>
          <p:nvPr/>
        </p:nvSpPr>
        <p:spPr>
          <a:xfrm>
            <a:off x="2810968" y="2650747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R</a:t>
            </a:r>
            <a:r>
              <a:rPr lang="es-ES" sz="1400" dirty="0" smtClean="0"/>
              <a:t>aw.txt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Shimming.output</a:t>
            </a:r>
            <a:endParaRPr lang="es-ES" sz="1400" dirty="0"/>
          </a:p>
        </p:txBody>
      </p:sp>
      <p:sp>
        <p:nvSpPr>
          <p:cNvPr id="17" name="Rectángulo 16"/>
          <p:cNvSpPr/>
          <p:nvPr/>
        </p:nvSpPr>
        <p:spPr>
          <a:xfrm>
            <a:off x="2809491" y="3710396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R</a:t>
            </a:r>
            <a:r>
              <a:rPr lang="es-ES" sz="1400" dirty="0" smtClean="0"/>
              <a:t>aw.txt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Shimming.output</a:t>
            </a:r>
            <a:endParaRPr lang="es-ES" sz="1400" dirty="0"/>
          </a:p>
        </p:txBody>
      </p:sp>
      <p:sp>
        <p:nvSpPr>
          <p:cNvPr id="18" name="Rectángulo 17"/>
          <p:cNvSpPr/>
          <p:nvPr/>
        </p:nvSpPr>
        <p:spPr>
          <a:xfrm>
            <a:off x="2810968" y="4770045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R</a:t>
            </a:r>
            <a:r>
              <a:rPr lang="es-ES" sz="1400" dirty="0" smtClean="0"/>
              <a:t>aw.txt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Shimming.output</a:t>
            </a:r>
            <a:endParaRPr lang="es-ES" sz="1400" dirty="0"/>
          </a:p>
        </p:txBody>
      </p:sp>
      <p:cxnSp>
        <p:nvCxnSpPr>
          <p:cNvPr id="20" name="Conector recto 19"/>
          <p:cNvCxnSpPr/>
          <p:nvPr/>
        </p:nvCxnSpPr>
        <p:spPr>
          <a:xfrm>
            <a:off x="5118319" y="770175"/>
            <a:ext cx="0" cy="503745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echa derecha 21"/>
          <p:cNvSpPr/>
          <p:nvPr/>
        </p:nvSpPr>
        <p:spPr>
          <a:xfrm>
            <a:off x="4621541" y="1638983"/>
            <a:ext cx="1295401" cy="784304"/>
          </a:xfrm>
          <a:prstGeom prst="rightArrow">
            <a:avLst/>
          </a:prstGeom>
          <a:solidFill>
            <a:schemeClr val="bg1"/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>
                <a:solidFill>
                  <a:schemeClr val="tx1"/>
                </a:solidFill>
              </a:rPr>
              <a:t>Exports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2961891" y="1743498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R</a:t>
            </a:r>
            <a:r>
              <a:rPr lang="es-ES" sz="1400" dirty="0" smtClean="0"/>
              <a:t>aw.txt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Shimming.output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31250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71397" y="207520"/>
            <a:ext cx="5757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Y:\CALIDAD\Magnetic </a:t>
            </a:r>
            <a:r>
              <a:rPr lang="es-ES" dirty="0" err="1" smtClean="0"/>
              <a:t>Measurements</a:t>
            </a:r>
            <a:r>
              <a:rPr lang="es-ES" dirty="0" smtClean="0"/>
              <a:t>\WMM\Medidas Elytt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232" y="745814"/>
            <a:ext cx="497545" cy="44076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90444" y="770175"/>
            <a:ext cx="1431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MCBXFB/AXX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8" y="1186574"/>
            <a:ext cx="497545" cy="440760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455053" y="1222288"/>
            <a:ext cx="11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Inner</a:t>
            </a:r>
            <a:r>
              <a:rPr lang="es-ES" dirty="0" smtClean="0"/>
              <a:t> </a:t>
            </a:r>
            <a:r>
              <a:rPr lang="es-ES" dirty="0" err="1" smtClean="0"/>
              <a:t>Iron</a:t>
            </a:r>
            <a:endParaRPr lang="es-ES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45" y="1796296"/>
            <a:ext cx="497545" cy="440760"/>
          </a:xfrm>
          <a:prstGeom prst="rect">
            <a:avLst/>
          </a:prstGeom>
        </p:spPr>
      </p:pic>
      <p:sp>
        <p:nvSpPr>
          <p:cNvPr id="24" name="Rectángulo 23"/>
          <p:cNvSpPr/>
          <p:nvPr/>
        </p:nvSpPr>
        <p:spPr>
          <a:xfrm>
            <a:off x="3170890" y="1832010"/>
            <a:ext cx="85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Results</a:t>
            </a:r>
            <a:endParaRPr lang="es-ES" dirty="0"/>
          </a:p>
        </p:txBody>
      </p:sp>
      <p:pic>
        <p:nvPicPr>
          <p:cNvPr id="25" name="Imagen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90" y="3640690"/>
            <a:ext cx="497545" cy="440760"/>
          </a:xfrm>
          <a:prstGeom prst="rect">
            <a:avLst/>
          </a:prstGeom>
        </p:spPr>
      </p:pic>
      <p:sp>
        <p:nvSpPr>
          <p:cNvPr id="26" name="Rectángulo 25"/>
          <p:cNvSpPr/>
          <p:nvPr/>
        </p:nvSpPr>
        <p:spPr>
          <a:xfrm>
            <a:off x="3156835" y="3684862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Shimming</a:t>
            </a:r>
            <a:endParaRPr lang="es-ES" dirty="0"/>
          </a:p>
        </p:txBody>
      </p:sp>
      <p:sp>
        <p:nvSpPr>
          <p:cNvPr id="27" name="Rectángulo 26"/>
          <p:cNvSpPr/>
          <p:nvPr/>
        </p:nvSpPr>
        <p:spPr>
          <a:xfrm>
            <a:off x="2995774" y="2245038"/>
            <a:ext cx="125874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R</a:t>
            </a:r>
            <a:r>
              <a:rPr lang="es-ES" sz="1400" dirty="0" smtClean="0"/>
              <a:t>aw.txt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fluxes.ascii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r>
              <a:rPr lang="es-ES" sz="1400" dirty="0" smtClean="0"/>
              <a:t>…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fluxes.ascii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endParaRPr lang="es-ES" sz="1400" dirty="0"/>
          </a:p>
        </p:txBody>
      </p:sp>
      <p:sp>
        <p:nvSpPr>
          <p:cNvPr id="28" name="Rectángulo 27"/>
          <p:cNvSpPr/>
          <p:nvPr/>
        </p:nvSpPr>
        <p:spPr>
          <a:xfrm>
            <a:off x="3050358" y="4351723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 err="1" smtClean="0"/>
              <a:t>Shimming.data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Shimming.output</a:t>
            </a:r>
            <a:endParaRPr lang="es-ES" sz="1400" dirty="0" smtClean="0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736" y="1222288"/>
            <a:ext cx="497545" cy="440760"/>
          </a:xfrm>
          <a:prstGeom prst="rect">
            <a:avLst/>
          </a:prstGeom>
        </p:spPr>
      </p:pic>
      <p:sp>
        <p:nvSpPr>
          <p:cNvPr id="30" name="Rectángulo 29"/>
          <p:cNvSpPr/>
          <p:nvPr/>
        </p:nvSpPr>
        <p:spPr>
          <a:xfrm>
            <a:off x="6624281" y="1258002"/>
            <a:ext cx="1323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Outer</a:t>
            </a:r>
            <a:r>
              <a:rPr lang="es-ES" dirty="0" smtClean="0"/>
              <a:t> Collar</a:t>
            </a:r>
            <a:endParaRPr lang="es-ES" dirty="0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573" y="1832010"/>
            <a:ext cx="497545" cy="440760"/>
          </a:xfrm>
          <a:prstGeom prst="rect">
            <a:avLst/>
          </a:prstGeom>
        </p:spPr>
      </p:pic>
      <p:sp>
        <p:nvSpPr>
          <p:cNvPr id="32" name="Rectángulo 31"/>
          <p:cNvSpPr/>
          <p:nvPr/>
        </p:nvSpPr>
        <p:spPr>
          <a:xfrm>
            <a:off x="7340118" y="1867724"/>
            <a:ext cx="85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Results</a:t>
            </a:r>
            <a:endParaRPr lang="es-ES" dirty="0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18" y="3676404"/>
            <a:ext cx="497545" cy="440760"/>
          </a:xfrm>
          <a:prstGeom prst="rect">
            <a:avLst/>
          </a:prstGeom>
        </p:spPr>
      </p:pic>
      <p:sp>
        <p:nvSpPr>
          <p:cNvPr id="34" name="Rectángulo 33"/>
          <p:cNvSpPr/>
          <p:nvPr/>
        </p:nvSpPr>
        <p:spPr>
          <a:xfrm>
            <a:off x="7326063" y="3720576"/>
            <a:ext cx="1117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/>
              <a:t>Shimming</a:t>
            </a:r>
            <a:endParaRPr lang="es-ES" dirty="0"/>
          </a:p>
        </p:txBody>
      </p:sp>
      <p:sp>
        <p:nvSpPr>
          <p:cNvPr id="35" name="Rectángulo 34"/>
          <p:cNvSpPr/>
          <p:nvPr/>
        </p:nvSpPr>
        <p:spPr>
          <a:xfrm>
            <a:off x="7165002" y="2280752"/>
            <a:ext cx="125874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R</a:t>
            </a:r>
            <a:r>
              <a:rPr lang="es-ES" sz="1400" dirty="0" smtClean="0"/>
              <a:t>aw.txt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fluxes.ascii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r>
              <a:rPr lang="es-ES" sz="1400" dirty="0" smtClean="0"/>
              <a:t>…</a:t>
            </a:r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fluxes.ascii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endParaRPr lang="es-ES" sz="1400" dirty="0"/>
          </a:p>
        </p:txBody>
      </p:sp>
      <p:sp>
        <p:nvSpPr>
          <p:cNvPr id="36" name="Rectángulo 35"/>
          <p:cNvSpPr/>
          <p:nvPr/>
        </p:nvSpPr>
        <p:spPr>
          <a:xfrm>
            <a:off x="7219586" y="4387437"/>
            <a:ext cx="1742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 err="1" smtClean="0"/>
              <a:t>Shimming.data</a:t>
            </a:r>
            <a:endParaRPr lang="es-ES" sz="1400" dirty="0" smtClean="0"/>
          </a:p>
          <a:p>
            <a:pPr marL="285750" indent="-285750">
              <a:buFontTx/>
              <a:buChar char="-"/>
            </a:pPr>
            <a:r>
              <a:rPr lang="es-ES" sz="1400" dirty="0" err="1" smtClean="0"/>
              <a:t>Shimming.output</a:t>
            </a:r>
            <a:endParaRPr lang="es-ES" sz="1400" dirty="0" smtClean="0"/>
          </a:p>
        </p:txBody>
      </p:sp>
      <p:cxnSp>
        <p:nvCxnSpPr>
          <p:cNvPr id="3" name="Conector angular 2"/>
          <p:cNvCxnSpPr>
            <a:stCxn id="28" idx="2"/>
            <a:endCxn id="30" idx="0"/>
          </p:cNvCxnSpPr>
          <p:nvPr/>
        </p:nvCxnSpPr>
        <p:spPr>
          <a:xfrm rot="5400000" flipH="1" flipV="1">
            <a:off x="3795421" y="1384332"/>
            <a:ext cx="3616941" cy="3364282"/>
          </a:xfrm>
          <a:prstGeom prst="bentConnector5">
            <a:avLst>
              <a:gd name="adj1" fmla="val -6320"/>
              <a:gd name="adj2" fmla="val 53116"/>
              <a:gd name="adj3" fmla="val 10632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042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64</Words>
  <Application>Microsoft Office PowerPoint</Application>
  <PresentationFormat>Panorámica</PresentationFormat>
  <Paragraphs>41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González</dc:creator>
  <cp:lastModifiedBy>Luis González</cp:lastModifiedBy>
  <cp:revision>5</cp:revision>
  <dcterms:created xsi:type="dcterms:W3CDTF">2022-06-07T05:52:49Z</dcterms:created>
  <dcterms:modified xsi:type="dcterms:W3CDTF">2022-06-07T07:14:06Z</dcterms:modified>
</cp:coreProperties>
</file>