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4"/>
  </p:notesMasterIdLst>
  <p:sldIdLst>
    <p:sldId id="256" r:id="rId5"/>
    <p:sldId id="257" r:id="rId6"/>
    <p:sldId id="258" r:id="rId7"/>
    <p:sldId id="269" r:id="rId8"/>
    <p:sldId id="270" r:id="rId9"/>
    <p:sldId id="267" r:id="rId10"/>
    <p:sldId id="271" r:id="rId11"/>
    <p:sldId id="261" r:id="rId12"/>
    <p:sldId id="276" r:id="rId13"/>
    <p:sldId id="277" r:id="rId14"/>
    <p:sldId id="282" r:id="rId15"/>
    <p:sldId id="260" r:id="rId16"/>
    <p:sldId id="278" r:id="rId17"/>
    <p:sldId id="279" r:id="rId18"/>
    <p:sldId id="280" r:id="rId19"/>
    <p:sldId id="262" r:id="rId20"/>
    <p:sldId id="281" r:id="rId21"/>
    <p:sldId id="283" r:id="rId22"/>
    <p:sldId id="266" r:id="rId23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E4A"/>
    <a:srgbClr val="218A6C"/>
    <a:srgbClr val="269F7C"/>
    <a:srgbClr val="35D5A5"/>
    <a:srgbClr val="5FE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28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rgbClr val="5FEFCD">
                <a:alpha val="35000"/>
              </a:srgbClr>
            </a:solidFill>
            <a:ln>
              <a:noFill/>
            </a:ln>
            <a:effectLst/>
            <a:scene3d>
              <a:camera prst="orthographicFront"/>
              <a:lightRig rig="flat" dir="t"/>
            </a:scene3d>
          </c:spPr>
          <c:dLbls>
            <c:spPr>
              <a:solidFill>
                <a:srgbClr val="155E4A"/>
              </a:solidFill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b="1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m/d/yyyy</c:formatCode>
                <c:ptCount val="5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20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8-48ED-9D0E-3200EBF7F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231888"/>
        <c:axId val="337226792"/>
      </c:areaChart>
      <c:dateAx>
        <c:axId val="3372318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37226792"/>
        <c:crosses val="autoZero"/>
        <c:auto val="1"/>
        <c:lblOffset val="100"/>
        <c:baseTimeUnit val="months"/>
      </c:dateAx>
      <c:valAx>
        <c:axId val="33722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37231888"/>
        <c:crosses val="autoZero"/>
        <c:crossBetween val="midCat"/>
      </c:valAx>
      <c:spPr>
        <a:noFill/>
        <a:ln>
          <a:noFill/>
        </a:ln>
        <a:effectLst>
          <a:glow rad="355600">
            <a:schemeClr val="accent1">
              <a:alpha val="40000"/>
            </a:schemeClr>
          </a:glow>
        </a:effectLst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68B2A-91C2-4A53-85ED-9BAD2F2A1D7D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38731-5F1B-4D14-913E-B72C238B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1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2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66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0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6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43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7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48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03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5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36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8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8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0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0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2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5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9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79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8731-5F1B-4D14-913E-B72C238BD2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6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 rot="18903126">
            <a:off x="3371555" y="951014"/>
            <a:ext cx="2400890" cy="2400890"/>
            <a:chOff x="2162805" y="895524"/>
            <a:chExt cx="2547170" cy="2547170"/>
          </a:xfrm>
        </p:grpSpPr>
        <p:sp>
          <p:nvSpPr>
            <p:cNvPr id="4" name="矩形 3"/>
            <p:cNvSpPr/>
            <p:nvPr/>
          </p:nvSpPr>
          <p:spPr>
            <a:xfrm>
              <a:off x="2162805" y="895524"/>
              <a:ext cx="2547170" cy="2547170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3436390" y="921981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2162805" y="3411335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rot="5400000">
              <a:off x="1558633" y="1541136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 rot="5400000">
              <a:off x="4039645" y="2805902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2011046" y="1104739"/>
            <a:ext cx="512191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500" dirty="0">
                <a:solidFill>
                  <a:schemeClr val="bg1"/>
                </a:solidFill>
              </a:rPr>
              <a:t>高端精致多用途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69029" y="1975385"/>
            <a:ext cx="30059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500" dirty="0">
                <a:solidFill>
                  <a:schemeClr val="bg1"/>
                </a:solidFill>
              </a:rPr>
              <a:t>总结报告</a:t>
            </a:r>
          </a:p>
        </p:txBody>
      </p:sp>
      <p:grpSp>
        <p:nvGrpSpPr>
          <p:cNvPr id="32" name="组 31"/>
          <p:cNvGrpSpPr/>
          <p:nvPr/>
        </p:nvGrpSpPr>
        <p:grpSpPr>
          <a:xfrm>
            <a:off x="3505234" y="4258032"/>
            <a:ext cx="2133532" cy="400110"/>
            <a:chOff x="3187282" y="4272128"/>
            <a:chExt cx="2133532" cy="400110"/>
          </a:xfrm>
        </p:grpSpPr>
        <p:sp>
          <p:nvSpPr>
            <p:cNvPr id="14" name="矩形 13"/>
            <p:cNvSpPr/>
            <p:nvPr/>
          </p:nvSpPr>
          <p:spPr>
            <a:xfrm>
              <a:off x="3187282" y="4272128"/>
              <a:ext cx="2133532" cy="347987"/>
            </a:xfrm>
            <a:prstGeom prst="rect">
              <a:avLst/>
            </a:prstGeom>
            <a:solidFill>
              <a:srgbClr val="5FEF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95080" y="4272128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汇报人：千库网</a:t>
              </a:r>
            </a:p>
            <a:p>
              <a:pPr algn="ctr"/>
              <a:r>
                <a:rPr kumimoji="1"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汇报时间：</a:t>
              </a:r>
              <a:r>
                <a:rPr kumimoji="1"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xx</a:t>
              </a:r>
              <a:r>
                <a:rPr kumimoji="1"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xx</a:t>
              </a:r>
              <a:r>
                <a:rPr kumimoji="1"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月</a:t>
              </a: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6168251" y="3165128"/>
            <a:ext cx="4551053" cy="1993024"/>
            <a:chOff x="6327011" y="3165128"/>
            <a:chExt cx="4551053" cy="1993024"/>
          </a:xfrm>
        </p:grpSpPr>
        <p:grpSp>
          <p:nvGrpSpPr>
            <p:cNvPr id="19" name="组 18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" name="直线连接符 17"/>
              <p:cNvCxnSpPr>
                <a:stCxn id="16" idx="0"/>
                <a:endCxn id="16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 19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2" name="直线连接符 21"/>
              <p:cNvCxnSpPr>
                <a:stCxn id="21" idx="0"/>
                <a:endCxn id="21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 flipH="1" flipV="1">
            <a:off x="-1575449" y="-17638"/>
            <a:ext cx="4551053" cy="1993024"/>
            <a:chOff x="402521" y="707196"/>
            <a:chExt cx="4551053" cy="1993024"/>
          </a:xfrm>
        </p:grpSpPr>
        <p:grpSp>
          <p:nvGrpSpPr>
            <p:cNvPr id="23" name="组 22"/>
            <p:cNvGrpSpPr/>
            <p:nvPr/>
          </p:nvGrpSpPr>
          <p:grpSpPr>
            <a:xfrm>
              <a:off x="1108111" y="707196"/>
              <a:ext cx="3845463" cy="1993024"/>
              <a:chOff x="7032601" y="3165128"/>
              <a:chExt cx="3845463" cy="199302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5" name="直线连接符 24"/>
              <p:cNvCxnSpPr>
                <a:stCxn id="24" idx="0"/>
                <a:endCxn id="24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>
            <a:xfrm>
              <a:off x="402521" y="1513374"/>
              <a:ext cx="2289973" cy="1186846"/>
              <a:chOff x="7032601" y="3165128"/>
              <a:chExt cx="3845463" cy="1993024"/>
            </a:xfrm>
          </p:grpSpPr>
          <p:sp>
            <p:nvSpPr>
              <p:cNvPr id="27" name="等腰三角形 2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8" name="直线连接符 27"/>
              <p:cNvCxnSpPr>
                <a:stCxn id="27" idx="0"/>
                <a:endCxn id="2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文本框 32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7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14" name="矩形 13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02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右箭头 9"/>
          <p:cNvSpPr/>
          <p:nvPr/>
        </p:nvSpPr>
        <p:spPr bwMode="auto">
          <a:xfrm rot="19764130">
            <a:off x="-462164" y="3180854"/>
            <a:ext cx="6851257" cy="1352577"/>
          </a:xfrm>
          <a:prstGeom prst="rightArrow">
            <a:avLst/>
          </a:prstGeom>
          <a:solidFill>
            <a:srgbClr val="155E4A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11" name="右箭头 10"/>
          <p:cNvSpPr/>
          <p:nvPr/>
        </p:nvSpPr>
        <p:spPr bwMode="auto">
          <a:xfrm rot="19764130">
            <a:off x="-548902" y="3079897"/>
            <a:ext cx="4777812" cy="1352577"/>
          </a:xfrm>
          <a:prstGeom prst="rightArrow">
            <a:avLst/>
          </a:prstGeom>
          <a:solidFill>
            <a:srgbClr val="269F7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12" name="右箭头 11"/>
          <p:cNvSpPr/>
          <p:nvPr/>
        </p:nvSpPr>
        <p:spPr bwMode="auto">
          <a:xfrm rot="19764130">
            <a:off x="-429070" y="2890497"/>
            <a:ext cx="2635223" cy="1352577"/>
          </a:xfrm>
          <a:prstGeom prst="rightArrow">
            <a:avLst/>
          </a:prstGeom>
          <a:solidFill>
            <a:srgbClr val="5FEFCD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 rot="19787452">
            <a:off x="3643133" y="2780302"/>
            <a:ext cx="181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 rot="19787452">
            <a:off x="1796810" y="3110106"/>
            <a:ext cx="181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19787452">
            <a:off x="-15951" y="3412897"/>
            <a:ext cx="181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6"/>
          <p:cNvCxnSpPr/>
          <p:nvPr/>
        </p:nvCxnSpPr>
        <p:spPr>
          <a:xfrm>
            <a:off x="5553555" y="3263995"/>
            <a:ext cx="0" cy="2100414"/>
          </a:xfrm>
          <a:prstGeom prst="line">
            <a:avLst/>
          </a:prstGeom>
          <a:ln w="50800" cap="rnd">
            <a:solidFill>
              <a:srgbClr val="5FEF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5553555" y="3263995"/>
            <a:ext cx="2642424" cy="3291"/>
          </a:xfrm>
          <a:prstGeom prst="line">
            <a:avLst/>
          </a:prstGeom>
          <a:ln w="50800" cap="rnd">
            <a:solidFill>
              <a:srgbClr val="5FEF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 bwMode="auto">
          <a:xfrm>
            <a:off x="8229568" y="3140831"/>
            <a:ext cx="246327" cy="246327"/>
          </a:xfrm>
          <a:prstGeom prst="ellipse">
            <a:avLst/>
          </a:prstGeom>
          <a:noFill/>
          <a:ln w="76200">
            <a:solidFill>
              <a:srgbClr val="5FEFCD"/>
            </a:solidFill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5866060" y="3842940"/>
            <a:ext cx="2363508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48844" y="347360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FEF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b="1" dirty="0">
              <a:solidFill>
                <a:srgbClr val="5FEF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361647" y="1800520"/>
            <a:ext cx="1575370" cy="740452"/>
            <a:chOff x="1361647" y="1800520"/>
            <a:chExt cx="1575370" cy="740452"/>
          </a:xfrm>
        </p:grpSpPr>
        <p:sp>
          <p:nvSpPr>
            <p:cNvPr id="24" name="文本框 23"/>
            <p:cNvSpPr txBox="1"/>
            <p:nvPr/>
          </p:nvSpPr>
          <p:spPr>
            <a:xfrm>
              <a:off x="1361647" y="2056224"/>
              <a:ext cx="157537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Century Gothic"/>
                  <a:ea typeface="微软雅黑"/>
                  <a:cs typeface="Arial" panose="020B0604020202020204" pitchFamily="34" charset="0"/>
                </a:rPr>
                <a:t>标题数字等都可以通过点击和重新输入进行更改。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361647" y="1800520"/>
              <a:ext cx="14285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5FEF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200" dirty="0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3154798" y="1337067"/>
            <a:ext cx="1575370" cy="740452"/>
            <a:chOff x="1361647" y="1800520"/>
            <a:chExt cx="1575370" cy="740452"/>
          </a:xfrm>
        </p:grpSpPr>
        <p:sp>
          <p:nvSpPr>
            <p:cNvPr id="33" name="文本框 32"/>
            <p:cNvSpPr txBox="1"/>
            <p:nvPr/>
          </p:nvSpPr>
          <p:spPr>
            <a:xfrm>
              <a:off x="1361647" y="2056224"/>
              <a:ext cx="157537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Century Gothic"/>
                  <a:ea typeface="微软雅黑"/>
                  <a:cs typeface="Arial" panose="020B0604020202020204" pitchFamily="34" charset="0"/>
                </a:rPr>
                <a:t>标题数字等都可以通过点击和重新输入进行更改。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361647" y="1800520"/>
              <a:ext cx="14285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5FEF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200" dirty="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5468665" y="1060068"/>
            <a:ext cx="1575370" cy="740452"/>
            <a:chOff x="1361647" y="1800520"/>
            <a:chExt cx="1575370" cy="740452"/>
          </a:xfrm>
        </p:grpSpPr>
        <p:sp>
          <p:nvSpPr>
            <p:cNvPr id="36" name="文本框 35"/>
            <p:cNvSpPr txBox="1"/>
            <p:nvPr/>
          </p:nvSpPr>
          <p:spPr>
            <a:xfrm>
              <a:off x="1361647" y="2056224"/>
              <a:ext cx="157537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Century Gothic"/>
                  <a:ea typeface="微软雅黑"/>
                  <a:cs typeface="Arial" panose="020B0604020202020204" pitchFamily="34" charset="0"/>
                </a:rPr>
                <a:t>标题数字等都可以通过点击和重新输入进行更改。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361647" y="1800520"/>
              <a:ext cx="14285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5FEF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47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282586994"/>
              </p:ext>
            </p:extLst>
          </p:nvPr>
        </p:nvGraphicFramePr>
        <p:xfrm>
          <a:off x="1287705" y="2882378"/>
          <a:ext cx="6813217" cy="1866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等腰三角形 3"/>
          <p:cNvSpPr/>
          <p:nvPr/>
        </p:nvSpPr>
        <p:spPr bwMode="auto">
          <a:xfrm rot="5400000">
            <a:off x="1513855" y="1131380"/>
            <a:ext cx="434596" cy="381225"/>
          </a:xfrm>
          <a:prstGeom prst="triangle">
            <a:avLst/>
          </a:prstGeom>
          <a:solidFill>
            <a:srgbClr val="5FEFCD">
              <a:alpha val="58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1528337" y="1183790"/>
            <a:ext cx="261610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 rot="5400000">
            <a:off x="1513855" y="2067949"/>
            <a:ext cx="434596" cy="381225"/>
          </a:xfrm>
          <a:prstGeom prst="triangle">
            <a:avLst/>
          </a:prstGeom>
          <a:solidFill>
            <a:srgbClr val="5FEFCD">
              <a:alpha val="58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1529207" y="2120359"/>
            <a:ext cx="25986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 bwMode="auto">
          <a:xfrm rot="5400000">
            <a:off x="5068347" y="1131380"/>
            <a:ext cx="434596" cy="381225"/>
          </a:xfrm>
          <a:prstGeom prst="triangle">
            <a:avLst/>
          </a:prstGeom>
          <a:solidFill>
            <a:srgbClr val="5FEFCD">
              <a:alpha val="58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 dirty="0"/>
          </a:p>
        </p:txBody>
      </p:sp>
      <p:sp>
        <p:nvSpPr>
          <p:cNvPr id="13" name="矩形 12"/>
          <p:cNvSpPr/>
          <p:nvPr/>
        </p:nvSpPr>
        <p:spPr>
          <a:xfrm>
            <a:off x="5083699" y="1183790"/>
            <a:ext cx="25986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 bwMode="auto">
          <a:xfrm rot="5400000">
            <a:off x="5068347" y="2067949"/>
            <a:ext cx="434596" cy="381225"/>
          </a:xfrm>
          <a:prstGeom prst="triangle">
            <a:avLst/>
          </a:prstGeom>
          <a:solidFill>
            <a:srgbClr val="5FEFCD">
              <a:alpha val="58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5082829" y="2120359"/>
            <a:ext cx="261610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31"/>
          <p:cNvCxnSpPr/>
          <p:nvPr/>
        </p:nvCxnSpPr>
        <p:spPr>
          <a:xfrm>
            <a:off x="4694314" y="1024326"/>
            <a:ext cx="0" cy="1646656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32"/>
          <p:cNvCxnSpPr/>
          <p:nvPr/>
        </p:nvCxnSpPr>
        <p:spPr>
          <a:xfrm flipH="1">
            <a:off x="1001309" y="1802534"/>
            <a:ext cx="719235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24" name="矩形 23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02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2062139" y="976216"/>
            <a:ext cx="2384594" cy="730505"/>
            <a:chOff x="2062139" y="1940477"/>
            <a:chExt cx="2384594" cy="730505"/>
          </a:xfrm>
        </p:grpSpPr>
        <p:sp>
          <p:nvSpPr>
            <p:cNvPr id="37" name="文本框 36"/>
            <p:cNvSpPr txBox="1"/>
            <p:nvPr/>
          </p:nvSpPr>
          <p:spPr>
            <a:xfrm>
              <a:off x="2062139" y="2186234"/>
              <a:ext cx="2384594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标题数字等都可以通过点击和重新输入进行更改。</a:t>
              </a:r>
              <a:endPara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062139" y="1940477"/>
              <a:ext cx="16337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sz="1400" b="1" dirty="0">
                  <a:solidFill>
                    <a:srgbClr val="5FEF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en-US" altLang="zh-CN" sz="1400" b="1" dirty="0">
                <a:solidFill>
                  <a:srgbClr val="5FEFC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2062139" y="1894782"/>
            <a:ext cx="2384594" cy="730505"/>
            <a:chOff x="2062139" y="1940477"/>
            <a:chExt cx="2384594" cy="730505"/>
          </a:xfrm>
        </p:grpSpPr>
        <p:sp>
          <p:nvSpPr>
            <p:cNvPr id="40" name="文本框 39"/>
            <p:cNvSpPr txBox="1"/>
            <p:nvPr/>
          </p:nvSpPr>
          <p:spPr>
            <a:xfrm>
              <a:off x="2062139" y="2186234"/>
              <a:ext cx="2384594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标题数字等都可以通过点击和重新输入进行更改。</a:t>
              </a:r>
              <a:endPara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062139" y="1940477"/>
              <a:ext cx="16337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sz="1400" b="1" dirty="0">
                  <a:solidFill>
                    <a:srgbClr val="5FEF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en-US" altLang="zh-CN" sz="1400" b="1" dirty="0">
                <a:solidFill>
                  <a:srgbClr val="5FEFC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5599737" y="993853"/>
            <a:ext cx="2384594" cy="730505"/>
            <a:chOff x="2062139" y="1940477"/>
            <a:chExt cx="2384594" cy="730505"/>
          </a:xfrm>
        </p:grpSpPr>
        <p:sp>
          <p:nvSpPr>
            <p:cNvPr id="44" name="文本框 43"/>
            <p:cNvSpPr txBox="1"/>
            <p:nvPr/>
          </p:nvSpPr>
          <p:spPr>
            <a:xfrm>
              <a:off x="2062139" y="2186234"/>
              <a:ext cx="2384594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标题数字等都可以通过点击和重新输入进行更改。</a:t>
              </a:r>
              <a:endPara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62139" y="1940477"/>
              <a:ext cx="16337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sz="1400" b="1" dirty="0">
                  <a:solidFill>
                    <a:srgbClr val="5FEF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en-US" altLang="zh-CN" sz="1400" b="1" dirty="0">
                <a:solidFill>
                  <a:srgbClr val="5FEFC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5599737" y="1912419"/>
            <a:ext cx="2384594" cy="730505"/>
            <a:chOff x="2062139" y="1940477"/>
            <a:chExt cx="2384594" cy="730505"/>
          </a:xfrm>
        </p:grpSpPr>
        <p:sp>
          <p:nvSpPr>
            <p:cNvPr id="47" name="文本框 46"/>
            <p:cNvSpPr txBox="1"/>
            <p:nvPr/>
          </p:nvSpPr>
          <p:spPr>
            <a:xfrm>
              <a:off x="2062139" y="2186234"/>
              <a:ext cx="2384594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标题数字等都可以通过点击和重新输入进行更改。</a:t>
              </a:r>
              <a:endPara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062139" y="1940477"/>
              <a:ext cx="16337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sz="1400" b="1" dirty="0">
                  <a:solidFill>
                    <a:srgbClr val="5FEF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en-US" altLang="zh-CN" sz="1400" b="1" dirty="0">
                <a:solidFill>
                  <a:srgbClr val="5FEFC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14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559043" y="2460414"/>
            <a:ext cx="6160261" cy="2697738"/>
            <a:chOff x="6327011" y="3165128"/>
            <a:chExt cx="4551053" cy="1993024"/>
          </a:xfrm>
        </p:grpSpPr>
        <p:grpSp>
          <p:nvGrpSpPr>
            <p:cNvPr id="3" name="组 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" name="直线连接符 7"/>
              <p:cNvCxnSpPr>
                <a:stCxn id="7" idx="0"/>
                <a:endCxn id="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5" name="等腰三角形 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" name="直线连接符 5"/>
              <p:cNvCxnSpPr>
                <a:stCxn id="5" idx="0"/>
                <a:endCxn id="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/>
          <p:cNvSpPr txBox="1"/>
          <p:nvPr/>
        </p:nvSpPr>
        <p:spPr>
          <a:xfrm>
            <a:off x="2841791" y="181995"/>
            <a:ext cx="343450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5000" dirty="0">
                <a:solidFill>
                  <a:srgbClr val="5FEFCD"/>
                </a:solidFill>
              </a:rPr>
              <a:t>03</a:t>
            </a:r>
            <a:endParaRPr kumimoji="1" lang="zh-CN" altLang="en-US" sz="25000" dirty="0">
              <a:solidFill>
                <a:srgbClr val="5FEFCD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 flipH="1" flipV="1">
            <a:off x="-1691773" y="0"/>
            <a:ext cx="6160261" cy="2697738"/>
            <a:chOff x="6327011" y="3165128"/>
            <a:chExt cx="4551053" cy="1993024"/>
          </a:xfrm>
        </p:grpSpPr>
        <p:grpSp>
          <p:nvGrpSpPr>
            <p:cNvPr id="13" name="组 1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" name="直线连接符 17"/>
              <p:cNvCxnSpPr>
                <a:stCxn id="17" idx="0"/>
                <a:endCxn id="1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 1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" name="直线连接符 15"/>
              <p:cNvCxnSpPr>
                <a:stCxn id="15" idx="0"/>
                <a:endCxn id="1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6322" y="3637546"/>
            <a:ext cx="28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</a:rPr>
              <a:t>经验教训</a:t>
            </a:r>
          </a:p>
        </p:txBody>
      </p:sp>
    </p:spTree>
    <p:extLst>
      <p:ext uri="{BB962C8B-B14F-4D97-AF65-F5344CB8AC3E}">
        <p14:creationId xmlns:p14="http://schemas.microsoft.com/office/powerpoint/2010/main" val="5711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11" name="矩形 10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03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750601" y="1130949"/>
            <a:ext cx="57956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reeform 52"/>
          <p:cNvSpPr>
            <a:spLocks noEditPoints="1"/>
          </p:cNvSpPr>
          <p:nvPr/>
        </p:nvSpPr>
        <p:spPr bwMode="auto">
          <a:xfrm>
            <a:off x="3401315" y="2618474"/>
            <a:ext cx="2494237" cy="2525026"/>
          </a:xfrm>
          <a:custGeom>
            <a:avLst/>
            <a:gdLst>
              <a:gd name="T0" fmla="*/ 35 w 103"/>
              <a:gd name="T1" fmla="*/ 39 h 104"/>
              <a:gd name="T2" fmla="*/ 37 w 103"/>
              <a:gd name="T3" fmla="*/ 19 h 104"/>
              <a:gd name="T4" fmla="*/ 68 w 103"/>
              <a:gd name="T5" fmla="*/ 20 h 104"/>
              <a:gd name="T6" fmla="*/ 69 w 103"/>
              <a:gd name="T7" fmla="*/ 39 h 104"/>
              <a:gd name="T8" fmla="*/ 72 w 103"/>
              <a:gd name="T9" fmla="*/ 10 h 104"/>
              <a:gd name="T10" fmla="*/ 33 w 103"/>
              <a:gd name="T11" fmla="*/ 8 h 104"/>
              <a:gd name="T12" fmla="*/ 35 w 103"/>
              <a:gd name="T13" fmla="*/ 39 h 104"/>
              <a:gd name="T14" fmla="*/ 5 w 103"/>
              <a:gd name="T15" fmla="*/ 67 h 104"/>
              <a:gd name="T16" fmla="*/ 28 w 103"/>
              <a:gd name="T17" fmla="*/ 59 h 104"/>
              <a:gd name="T18" fmla="*/ 27 w 103"/>
              <a:gd name="T19" fmla="*/ 76 h 104"/>
              <a:gd name="T20" fmla="*/ 31 w 103"/>
              <a:gd name="T21" fmla="*/ 75 h 104"/>
              <a:gd name="T22" fmla="*/ 28 w 103"/>
              <a:gd name="T23" fmla="*/ 78 h 104"/>
              <a:gd name="T24" fmla="*/ 28 w 103"/>
              <a:gd name="T25" fmla="*/ 79 h 104"/>
              <a:gd name="T26" fmla="*/ 40 w 103"/>
              <a:gd name="T27" fmla="*/ 100 h 104"/>
              <a:gd name="T28" fmla="*/ 43 w 103"/>
              <a:gd name="T29" fmla="*/ 102 h 104"/>
              <a:gd name="T30" fmla="*/ 30 w 103"/>
              <a:gd name="T31" fmla="*/ 79 h 104"/>
              <a:gd name="T32" fmla="*/ 35 w 103"/>
              <a:gd name="T33" fmla="*/ 74 h 104"/>
              <a:gd name="T34" fmla="*/ 34 w 103"/>
              <a:gd name="T35" fmla="*/ 73 h 104"/>
              <a:gd name="T36" fmla="*/ 29 w 103"/>
              <a:gd name="T37" fmla="*/ 73 h 104"/>
              <a:gd name="T38" fmla="*/ 29 w 103"/>
              <a:gd name="T39" fmla="*/ 59 h 104"/>
              <a:gd name="T40" fmla="*/ 39 w 103"/>
              <a:gd name="T41" fmla="*/ 53 h 104"/>
              <a:gd name="T42" fmla="*/ 40 w 103"/>
              <a:gd name="T43" fmla="*/ 53 h 104"/>
              <a:gd name="T44" fmla="*/ 40 w 103"/>
              <a:gd name="T45" fmla="*/ 67 h 104"/>
              <a:gd name="T46" fmla="*/ 46 w 103"/>
              <a:gd name="T47" fmla="*/ 83 h 104"/>
              <a:gd name="T48" fmla="*/ 50 w 103"/>
              <a:gd name="T49" fmla="*/ 67 h 104"/>
              <a:gd name="T50" fmla="*/ 48 w 103"/>
              <a:gd name="T51" fmla="*/ 64 h 104"/>
              <a:gd name="T52" fmla="*/ 49 w 103"/>
              <a:gd name="T53" fmla="*/ 60 h 104"/>
              <a:gd name="T54" fmla="*/ 56 w 103"/>
              <a:gd name="T55" fmla="*/ 60 h 104"/>
              <a:gd name="T56" fmla="*/ 58 w 103"/>
              <a:gd name="T57" fmla="*/ 64 h 104"/>
              <a:gd name="T58" fmla="*/ 56 w 103"/>
              <a:gd name="T59" fmla="*/ 67 h 104"/>
              <a:gd name="T60" fmla="*/ 59 w 103"/>
              <a:gd name="T61" fmla="*/ 83 h 104"/>
              <a:gd name="T62" fmla="*/ 65 w 103"/>
              <a:gd name="T63" fmla="*/ 68 h 104"/>
              <a:gd name="T64" fmla="*/ 66 w 103"/>
              <a:gd name="T65" fmla="*/ 54 h 104"/>
              <a:gd name="T66" fmla="*/ 74 w 103"/>
              <a:gd name="T67" fmla="*/ 59 h 104"/>
              <a:gd name="T68" fmla="*/ 75 w 103"/>
              <a:gd name="T69" fmla="*/ 73 h 104"/>
              <a:gd name="T70" fmla="*/ 70 w 103"/>
              <a:gd name="T71" fmla="*/ 73 h 104"/>
              <a:gd name="T72" fmla="*/ 69 w 103"/>
              <a:gd name="T73" fmla="*/ 74 h 104"/>
              <a:gd name="T74" fmla="*/ 74 w 103"/>
              <a:gd name="T75" fmla="*/ 79 h 104"/>
              <a:gd name="T76" fmla="*/ 63 w 103"/>
              <a:gd name="T77" fmla="*/ 98 h 104"/>
              <a:gd name="T78" fmla="*/ 63 w 103"/>
              <a:gd name="T79" fmla="*/ 98 h 104"/>
              <a:gd name="T80" fmla="*/ 63 w 103"/>
              <a:gd name="T81" fmla="*/ 98 h 104"/>
              <a:gd name="T82" fmla="*/ 61 w 103"/>
              <a:gd name="T83" fmla="*/ 102 h 104"/>
              <a:gd name="T84" fmla="*/ 63 w 103"/>
              <a:gd name="T85" fmla="*/ 100 h 104"/>
              <a:gd name="T86" fmla="*/ 76 w 103"/>
              <a:gd name="T87" fmla="*/ 79 h 104"/>
              <a:gd name="T88" fmla="*/ 76 w 103"/>
              <a:gd name="T89" fmla="*/ 78 h 104"/>
              <a:gd name="T90" fmla="*/ 72 w 103"/>
              <a:gd name="T91" fmla="*/ 75 h 104"/>
              <a:gd name="T92" fmla="*/ 77 w 103"/>
              <a:gd name="T93" fmla="*/ 76 h 104"/>
              <a:gd name="T94" fmla="*/ 75 w 103"/>
              <a:gd name="T95" fmla="*/ 59 h 104"/>
              <a:gd name="T96" fmla="*/ 98 w 103"/>
              <a:gd name="T97" fmla="*/ 67 h 104"/>
              <a:gd name="T98" fmla="*/ 103 w 103"/>
              <a:gd name="T99" fmla="*/ 104 h 104"/>
              <a:gd name="T100" fmla="*/ 85 w 103"/>
              <a:gd name="T101" fmla="*/ 104 h 104"/>
              <a:gd name="T102" fmla="*/ 85 w 103"/>
              <a:gd name="T103" fmla="*/ 91 h 104"/>
              <a:gd name="T104" fmla="*/ 84 w 103"/>
              <a:gd name="T105" fmla="*/ 92 h 104"/>
              <a:gd name="T106" fmla="*/ 80 w 103"/>
              <a:gd name="T107" fmla="*/ 104 h 104"/>
              <a:gd name="T108" fmla="*/ 56 w 103"/>
              <a:gd name="T109" fmla="*/ 104 h 104"/>
              <a:gd name="T110" fmla="*/ 50 w 103"/>
              <a:gd name="T111" fmla="*/ 104 h 104"/>
              <a:gd name="T112" fmla="*/ 25 w 103"/>
              <a:gd name="T113" fmla="*/ 104 h 104"/>
              <a:gd name="T114" fmla="*/ 21 w 103"/>
              <a:gd name="T115" fmla="*/ 92 h 104"/>
              <a:gd name="T116" fmla="*/ 20 w 103"/>
              <a:gd name="T117" fmla="*/ 91 h 104"/>
              <a:gd name="T118" fmla="*/ 20 w 103"/>
              <a:gd name="T119" fmla="*/ 104 h 104"/>
              <a:gd name="T120" fmla="*/ 0 w 103"/>
              <a:gd name="T121" fmla="*/ 104 h 104"/>
              <a:gd name="T122" fmla="*/ 5 w 103"/>
              <a:gd name="T123" fmla="*/ 6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chemeClr val="bg1">
              <a:alpha val="57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27" name="椭圆形标注 26"/>
          <p:cNvSpPr/>
          <p:nvPr/>
        </p:nvSpPr>
        <p:spPr bwMode="auto">
          <a:xfrm>
            <a:off x="6162635" y="2206189"/>
            <a:ext cx="1520883" cy="976018"/>
          </a:xfrm>
          <a:prstGeom prst="wedgeEllipseCallout">
            <a:avLst>
              <a:gd name="adj1" fmla="val -37500"/>
              <a:gd name="adj2" fmla="val 54435"/>
            </a:avLst>
          </a:prstGeom>
          <a:noFill/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28" name="椭圆形标注 27"/>
          <p:cNvSpPr/>
          <p:nvPr/>
        </p:nvSpPr>
        <p:spPr bwMode="auto">
          <a:xfrm>
            <a:off x="5608080" y="2950309"/>
            <a:ext cx="1438342" cy="1007320"/>
          </a:xfrm>
          <a:prstGeom prst="wedgeEllipseCallout">
            <a:avLst>
              <a:gd name="adj1" fmla="val -37500"/>
              <a:gd name="adj2" fmla="val 54435"/>
            </a:avLst>
          </a:prstGeom>
          <a:solidFill>
            <a:srgbClr val="5FEFCD">
              <a:alpha val="42000"/>
            </a:srgbClr>
          </a:solidFill>
          <a:ln w="38100" cmpd="sng"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29" name="椭圆形标注 28"/>
          <p:cNvSpPr/>
          <p:nvPr/>
        </p:nvSpPr>
        <p:spPr bwMode="auto">
          <a:xfrm>
            <a:off x="6437632" y="3480870"/>
            <a:ext cx="1956281" cy="1263431"/>
          </a:xfrm>
          <a:prstGeom prst="wedgeEllipseCallout">
            <a:avLst>
              <a:gd name="adj1" fmla="val -37500"/>
              <a:gd name="adj2" fmla="val 54435"/>
            </a:avLst>
          </a:prstGeom>
          <a:noFill/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30" name="椭圆形标注 29"/>
          <p:cNvSpPr/>
          <p:nvPr/>
        </p:nvSpPr>
        <p:spPr bwMode="auto">
          <a:xfrm flipH="1">
            <a:off x="2000071" y="3370751"/>
            <a:ext cx="1438342" cy="1007320"/>
          </a:xfrm>
          <a:prstGeom prst="wedgeEllipseCallout">
            <a:avLst>
              <a:gd name="adj1" fmla="val -37500"/>
              <a:gd name="adj2" fmla="val 54435"/>
            </a:avLst>
          </a:prstGeom>
          <a:solidFill>
            <a:srgbClr val="5FEFCD">
              <a:alpha val="42000"/>
            </a:srgbClr>
          </a:solidFill>
          <a:ln w="38100" cmpd="sng"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31" name="椭圆形标注 30"/>
          <p:cNvSpPr/>
          <p:nvPr/>
        </p:nvSpPr>
        <p:spPr bwMode="auto">
          <a:xfrm flipH="1">
            <a:off x="1832936" y="2213456"/>
            <a:ext cx="1956281" cy="1263431"/>
          </a:xfrm>
          <a:prstGeom prst="wedgeEllipseCallout">
            <a:avLst>
              <a:gd name="adj1" fmla="val -37500"/>
              <a:gd name="adj2" fmla="val 54435"/>
            </a:avLst>
          </a:prstGeom>
          <a:noFill/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32" name="椭圆形标注 31"/>
          <p:cNvSpPr/>
          <p:nvPr/>
        </p:nvSpPr>
        <p:spPr bwMode="auto">
          <a:xfrm>
            <a:off x="7415772" y="2411454"/>
            <a:ext cx="1173429" cy="821623"/>
          </a:xfrm>
          <a:prstGeom prst="wedgeEllipseCallout">
            <a:avLst>
              <a:gd name="adj1" fmla="val -37500"/>
              <a:gd name="adj2" fmla="val 54435"/>
            </a:avLst>
          </a:prstGeom>
          <a:solidFill>
            <a:srgbClr val="5FEFCD">
              <a:alpha val="42000"/>
            </a:srgbClr>
          </a:solidFill>
          <a:ln w="38100" cmpd="sng"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33" name="椭圆形标注 32"/>
          <p:cNvSpPr/>
          <p:nvPr/>
        </p:nvSpPr>
        <p:spPr bwMode="auto">
          <a:xfrm flipH="1">
            <a:off x="1013770" y="3753320"/>
            <a:ext cx="1441746" cy="1024595"/>
          </a:xfrm>
          <a:prstGeom prst="wedgeEllipseCallout">
            <a:avLst>
              <a:gd name="adj1" fmla="val -37500"/>
              <a:gd name="adj2" fmla="val 54435"/>
            </a:avLst>
          </a:prstGeom>
          <a:noFill/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34" name="椭圆形标注 33"/>
          <p:cNvSpPr/>
          <p:nvPr/>
        </p:nvSpPr>
        <p:spPr bwMode="auto">
          <a:xfrm flipH="1">
            <a:off x="500447" y="2363432"/>
            <a:ext cx="1438342" cy="1007320"/>
          </a:xfrm>
          <a:prstGeom prst="wedgeEllipseCallout">
            <a:avLst>
              <a:gd name="adj1" fmla="val -37500"/>
              <a:gd name="adj2" fmla="val 54435"/>
            </a:avLst>
          </a:prstGeom>
          <a:solidFill>
            <a:srgbClr val="5FEFCD">
              <a:alpha val="42000"/>
            </a:srgbClr>
          </a:solidFill>
          <a:ln w="38100" cmpd="sng"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6694281" y="3885776"/>
            <a:ext cx="1556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32801" y="2561741"/>
            <a:ext cx="1556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21841" y="2438630"/>
            <a:ext cx="133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57267" y="3303815"/>
            <a:ext cx="133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82882" y="2684851"/>
            <a:ext cx="133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99784" y="3722413"/>
            <a:ext cx="133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0331" y="2695017"/>
            <a:ext cx="133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56628" y="4254960"/>
            <a:ext cx="133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9"/>
          <p:cNvCxnSpPr/>
          <p:nvPr/>
        </p:nvCxnSpPr>
        <p:spPr>
          <a:xfrm>
            <a:off x="1599724" y="1128792"/>
            <a:ext cx="1" cy="689275"/>
          </a:xfrm>
          <a:prstGeom prst="line">
            <a:avLst/>
          </a:prstGeom>
          <a:ln w="76200">
            <a:solidFill>
              <a:srgbClr val="5FEF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47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11" name="矩形 10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03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对角圆角矩形 12"/>
          <p:cNvSpPr/>
          <p:nvPr/>
        </p:nvSpPr>
        <p:spPr>
          <a:xfrm>
            <a:off x="1024008" y="1622284"/>
            <a:ext cx="1250577" cy="1231661"/>
          </a:xfrm>
          <a:prstGeom prst="round2DiagRect">
            <a:avLst/>
          </a:prstGeom>
          <a:solidFill>
            <a:srgbClr val="5FEFCD">
              <a:alpha val="33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角圆角矩形 14"/>
          <p:cNvSpPr/>
          <p:nvPr/>
        </p:nvSpPr>
        <p:spPr>
          <a:xfrm>
            <a:off x="2990453" y="1622284"/>
            <a:ext cx="1250577" cy="1231661"/>
          </a:xfrm>
          <a:prstGeom prst="round2DiagRect">
            <a:avLst/>
          </a:prstGeom>
          <a:solidFill>
            <a:srgbClr val="5FEFCD">
              <a:alpha val="33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角圆角矩形 15"/>
          <p:cNvSpPr/>
          <p:nvPr/>
        </p:nvSpPr>
        <p:spPr>
          <a:xfrm>
            <a:off x="4956898" y="1622284"/>
            <a:ext cx="1250577" cy="1231661"/>
          </a:xfrm>
          <a:prstGeom prst="round2DiagRect">
            <a:avLst/>
          </a:prstGeom>
          <a:solidFill>
            <a:srgbClr val="5FEFCD">
              <a:alpha val="33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对角圆角矩形 16"/>
          <p:cNvSpPr/>
          <p:nvPr/>
        </p:nvSpPr>
        <p:spPr>
          <a:xfrm>
            <a:off x="6923344" y="1622284"/>
            <a:ext cx="1250577" cy="1231661"/>
          </a:xfrm>
          <a:prstGeom prst="round2DiagRect">
            <a:avLst/>
          </a:prstGeom>
          <a:solidFill>
            <a:srgbClr val="5FEFCD">
              <a:alpha val="33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8"/>
          <p:cNvSpPr txBox="1"/>
          <p:nvPr/>
        </p:nvSpPr>
        <p:spPr>
          <a:xfrm>
            <a:off x="884820" y="2954840"/>
            <a:ext cx="1594724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31" name="文本框 8"/>
          <p:cNvSpPr txBox="1"/>
          <p:nvPr/>
        </p:nvSpPr>
        <p:spPr>
          <a:xfrm>
            <a:off x="2851264" y="2954840"/>
            <a:ext cx="1594724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4817708" y="2954840"/>
            <a:ext cx="1594724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33" name="文本框 8"/>
          <p:cNvSpPr txBox="1"/>
          <p:nvPr/>
        </p:nvSpPr>
        <p:spPr>
          <a:xfrm>
            <a:off x="6784152" y="2954840"/>
            <a:ext cx="1594724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0238" y="1799012"/>
            <a:ext cx="568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rgbClr val="FFFFFF"/>
                </a:solidFill>
              </a:rPr>
              <a:t>1</a:t>
            </a:r>
            <a:endParaRPr kumimoji="1" lang="zh-CN" altLang="en-US" sz="5400" b="1" dirty="0">
              <a:solidFill>
                <a:srgbClr val="FFFF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68249" y="1799012"/>
            <a:ext cx="568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rgbClr val="FFFFFF"/>
                </a:solidFill>
              </a:rPr>
              <a:t>2</a:t>
            </a:r>
            <a:endParaRPr kumimoji="1" lang="zh-CN" altLang="en-US" sz="5400" b="1" dirty="0">
              <a:solidFill>
                <a:srgbClr val="FFFF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26260" y="1799012"/>
            <a:ext cx="568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rgbClr val="FFFFFF"/>
                </a:solidFill>
              </a:rPr>
              <a:t>3</a:t>
            </a:r>
            <a:endParaRPr kumimoji="1" lang="zh-CN" altLang="en-US" sz="5400" b="1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284271" y="1799012"/>
            <a:ext cx="568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rgbClr val="FFFFFF"/>
                </a:solidFill>
              </a:rPr>
              <a:t>4</a:t>
            </a:r>
            <a:endParaRPr kumimoji="1" lang="zh-CN" altLang="en-US" sz="5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3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5173" y="1102335"/>
            <a:ext cx="1867425" cy="350102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18939" y="1172884"/>
            <a:ext cx="1479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dirty="0">
                <a:solidFill>
                  <a:srgbClr val="5FEFCD"/>
                </a:solidFill>
              </a:rPr>
              <a:t>ADD</a:t>
            </a:r>
            <a:r>
              <a:rPr kumimoji="1" lang="zh-CN" altLang="en-US" sz="1500" dirty="0">
                <a:solidFill>
                  <a:srgbClr val="5FEFCD"/>
                </a:solidFill>
              </a:rPr>
              <a:t> </a:t>
            </a:r>
            <a:r>
              <a:rPr kumimoji="1" lang="en-US" altLang="zh-CN" sz="1500" dirty="0">
                <a:solidFill>
                  <a:srgbClr val="5FEFCD"/>
                </a:solidFill>
              </a:rPr>
              <a:t>YOUR</a:t>
            </a:r>
            <a:r>
              <a:rPr kumimoji="1" lang="zh-CN" altLang="en-US" sz="1500" dirty="0">
                <a:solidFill>
                  <a:srgbClr val="5FEFCD"/>
                </a:solidFill>
              </a:rPr>
              <a:t> </a:t>
            </a:r>
            <a:r>
              <a:rPr kumimoji="1" lang="en-US" altLang="zh-CN" sz="1500" dirty="0">
                <a:solidFill>
                  <a:srgbClr val="5FEFCD"/>
                </a:solidFill>
              </a:rPr>
              <a:t>TITLE</a:t>
            </a:r>
            <a:endParaRPr kumimoji="1" lang="zh-CN" altLang="en-US" sz="1500" dirty="0">
              <a:solidFill>
                <a:srgbClr val="5FEFCD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2548" y="1617398"/>
            <a:ext cx="173267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lang="zh-CN" altLang="zh-CN" sz="800" dirty="0"/>
          </a:p>
        </p:txBody>
      </p:sp>
      <p:sp>
        <p:nvSpPr>
          <p:cNvPr id="28" name="矩形 27"/>
          <p:cNvSpPr/>
          <p:nvPr/>
        </p:nvSpPr>
        <p:spPr>
          <a:xfrm>
            <a:off x="2662063" y="1102335"/>
            <a:ext cx="1867425" cy="350102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855829" y="1172884"/>
            <a:ext cx="1479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dirty="0">
                <a:solidFill>
                  <a:srgbClr val="5FEFCD"/>
                </a:solidFill>
              </a:rPr>
              <a:t>ADD</a:t>
            </a:r>
            <a:r>
              <a:rPr kumimoji="1" lang="zh-CN" altLang="en-US" sz="1500" dirty="0">
                <a:solidFill>
                  <a:srgbClr val="5FEFCD"/>
                </a:solidFill>
              </a:rPr>
              <a:t> </a:t>
            </a:r>
            <a:r>
              <a:rPr kumimoji="1" lang="en-US" altLang="zh-CN" sz="1500" dirty="0">
                <a:solidFill>
                  <a:srgbClr val="5FEFCD"/>
                </a:solidFill>
              </a:rPr>
              <a:t>YOUR</a:t>
            </a:r>
            <a:r>
              <a:rPr kumimoji="1" lang="zh-CN" altLang="en-US" sz="1500" dirty="0">
                <a:solidFill>
                  <a:srgbClr val="5FEFCD"/>
                </a:solidFill>
              </a:rPr>
              <a:t> </a:t>
            </a:r>
            <a:r>
              <a:rPr kumimoji="1" lang="en-US" altLang="zh-CN" sz="1500" dirty="0">
                <a:solidFill>
                  <a:srgbClr val="5FEFCD"/>
                </a:solidFill>
              </a:rPr>
              <a:t>TITLE</a:t>
            </a:r>
            <a:endParaRPr kumimoji="1" lang="zh-CN" altLang="en-US" sz="1500" dirty="0">
              <a:solidFill>
                <a:srgbClr val="5FEFCD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29438" y="1617398"/>
            <a:ext cx="173267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31" name="矩形 30"/>
          <p:cNvSpPr/>
          <p:nvPr/>
        </p:nvSpPr>
        <p:spPr>
          <a:xfrm>
            <a:off x="4614513" y="1102335"/>
            <a:ext cx="1867425" cy="350102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808279" y="1172884"/>
            <a:ext cx="1479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dirty="0">
                <a:solidFill>
                  <a:srgbClr val="5FEFCD"/>
                </a:solidFill>
              </a:rPr>
              <a:t>ADD</a:t>
            </a:r>
            <a:r>
              <a:rPr kumimoji="1" lang="zh-CN" altLang="en-US" sz="1500" dirty="0">
                <a:solidFill>
                  <a:srgbClr val="5FEFCD"/>
                </a:solidFill>
              </a:rPr>
              <a:t> </a:t>
            </a:r>
            <a:r>
              <a:rPr kumimoji="1" lang="en-US" altLang="zh-CN" sz="1500" dirty="0">
                <a:solidFill>
                  <a:srgbClr val="5FEFCD"/>
                </a:solidFill>
              </a:rPr>
              <a:t>YOUR</a:t>
            </a:r>
            <a:r>
              <a:rPr kumimoji="1" lang="zh-CN" altLang="en-US" sz="1500" dirty="0">
                <a:solidFill>
                  <a:srgbClr val="5FEFCD"/>
                </a:solidFill>
              </a:rPr>
              <a:t> </a:t>
            </a:r>
            <a:r>
              <a:rPr kumimoji="1" lang="en-US" altLang="zh-CN" sz="1500" dirty="0">
                <a:solidFill>
                  <a:srgbClr val="5FEFCD"/>
                </a:solidFill>
              </a:rPr>
              <a:t>TITLE</a:t>
            </a:r>
            <a:endParaRPr kumimoji="1" lang="zh-CN" altLang="en-US" sz="1500" dirty="0">
              <a:solidFill>
                <a:srgbClr val="5FEFCD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81888" y="1617398"/>
            <a:ext cx="173267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34" name="矩形 33"/>
          <p:cNvSpPr/>
          <p:nvPr/>
        </p:nvSpPr>
        <p:spPr>
          <a:xfrm>
            <a:off x="6551403" y="1102335"/>
            <a:ext cx="1867425" cy="350102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745169" y="1172884"/>
            <a:ext cx="1479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dirty="0">
                <a:solidFill>
                  <a:srgbClr val="5FEFCD"/>
                </a:solidFill>
              </a:rPr>
              <a:t>ADD</a:t>
            </a:r>
            <a:r>
              <a:rPr kumimoji="1" lang="zh-CN" altLang="en-US" sz="1500" dirty="0">
                <a:solidFill>
                  <a:srgbClr val="5FEFCD"/>
                </a:solidFill>
              </a:rPr>
              <a:t> </a:t>
            </a:r>
            <a:r>
              <a:rPr kumimoji="1" lang="en-US" altLang="zh-CN" sz="1500" dirty="0">
                <a:solidFill>
                  <a:srgbClr val="5FEFCD"/>
                </a:solidFill>
              </a:rPr>
              <a:t>YOUR</a:t>
            </a:r>
            <a:r>
              <a:rPr kumimoji="1" lang="zh-CN" altLang="en-US" sz="1500" dirty="0">
                <a:solidFill>
                  <a:srgbClr val="5FEFCD"/>
                </a:solidFill>
              </a:rPr>
              <a:t> </a:t>
            </a:r>
            <a:r>
              <a:rPr kumimoji="1" lang="en-US" altLang="zh-CN" sz="1500" dirty="0">
                <a:solidFill>
                  <a:srgbClr val="5FEFCD"/>
                </a:solidFill>
              </a:rPr>
              <a:t>TITLE</a:t>
            </a:r>
            <a:endParaRPr kumimoji="1" lang="zh-CN" altLang="en-US" sz="1500" dirty="0">
              <a:solidFill>
                <a:srgbClr val="5FEFCD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18778" y="1617398"/>
            <a:ext cx="173267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grpSp>
        <p:nvGrpSpPr>
          <p:cNvPr id="37" name="组 36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38" name="矩形 37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" name="直线连接符 38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03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3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559043" y="2460414"/>
            <a:ext cx="6160261" cy="2697738"/>
            <a:chOff x="6327011" y="3165128"/>
            <a:chExt cx="4551053" cy="1993024"/>
          </a:xfrm>
        </p:grpSpPr>
        <p:grpSp>
          <p:nvGrpSpPr>
            <p:cNvPr id="3" name="组 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" name="直线连接符 7"/>
              <p:cNvCxnSpPr>
                <a:stCxn id="7" idx="0"/>
                <a:endCxn id="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5" name="等腰三角形 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" name="直线连接符 5"/>
              <p:cNvCxnSpPr>
                <a:stCxn id="5" idx="0"/>
                <a:endCxn id="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/>
          <p:cNvSpPr txBox="1"/>
          <p:nvPr/>
        </p:nvSpPr>
        <p:spPr>
          <a:xfrm>
            <a:off x="2841791" y="181995"/>
            <a:ext cx="343450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5000" dirty="0">
                <a:solidFill>
                  <a:srgbClr val="5FEFCD"/>
                </a:solidFill>
              </a:rPr>
              <a:t>04</a:t>
            </a:r>
            <a:endParaRPr kumimoji="1" lang="zh-CN" altLang="en-US" sz="25000" dirty="0">
              <a:solidFill>
                <a:srgbClr val="5FEFCD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 flipH="1" flipV="1">
            <a:off x="-1691773" y="0"/>
            <a:ext cx="6160261" cy="2697738"/>
            <a:chOff x="6327011" y="3165128"/>
            <a:chExt cx="4551053" cy="1993024"/>
          </a:xfrm>
        </p:grpSpPr>
        <p:grpSp>
          <p:nvGrpSpPr>
            <p:cNvPr id="13" name="组 1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" name="直线连接符 17"/>
              <p:cNvCxnSpPr>
                <a:stCxn id="17" idx="0"/>
                <a:endCxn id="1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 1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" name="直线连接符 15"/>
              <p:cNvCxnSpPr>
                <a:stCxn id="15" idx="0"/>
                <a:endCxn id="1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6322" y="3637546"/>
            <a:ext cx="28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</a:rPr>
              <a:t>阶段计划</a:t>
            </a:r>
          </a:p>
        </p:txBody>
      </p:sp>
    </p:spTree>
    <p:extLst>
      <p:ext uri="{BB962C8B-B14F-4D97-AF65-F5344CB8AC3E}">
        <p14:creationId xmlns:p14="http://schemas.microsoft.com/office/powerpoint/2010/main" val="5711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078694"/>
            <a:ext cx="9144000" cy="1064806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14" name="矩形 13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04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08300" y="4204953"/>
            <a:ext cx="7349430" cy="684803"/>
          </a:xfrm>
          <a:prstGeom prst="rect">
            <a:avLst/>
          </a:prstGeom>
          <a:noFill/>
        </p:spPr>
        <p:txBody>
          <a:bodyPr wrap="square" numCol="2" spcCol="182880" rtlCol="0">
            <a:spAutoFit/>
          </a:bodyPr>
          <a:lstStyle/>
          <a:p>
            <a:pPr lvl="0" algn="ctr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cxnSp>
        <p:nvCxnSpPr>
          <p:cNvPr id="21" name="直接连接符 23"/>
          <p:cNvCxnSpPr/>
          <p:nvPr/>
        </p:nvCxnSpPr>
        <p:spPr>
          <a:xfrm flipV="1">
            <a:off x="1662032" y="2465044"/>
            <a:ext cx="0" cy="1613648"/>
          </a:xfrm>
          <a:prstGeom prst="line">
            <a:avLst/>
          </a:prstGeom>
          <a:solidFill>
            <a:srgbClr val="5FEFCD"/>
          </a:solidFill>
          <a:ln w="222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460326" y="2073293"/>
            <a:ext cx="403412" cy="403412"/>
          </a:xfrm>
          <a:prstGeom prst="ellipse">
            <a:avLst/>
          </a:prstGeom>
          <a:solidFill>
            <a:srgbClr val="5FEFCD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7"/>
          <p:cNvCxnSpPr/>
          <p:nvPr/>
        </p:nvCxnSpPr>
        <p:spPr>
          <a:xfrm flipV="1">
            <a:off x="3114024" y="3339857"/>
            <a:ext cx="6168" cy="738837"/>
          </a:xfrm>
          <a:prstGeom prst="line">
            <a:avLst/>
          </a:prstGeom>
          <a:solidFill>
            <a:srgbClr val="5FEFCD"/>
          </a:solidFill>
          <a:ln w="222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918486" y="2948106"/>
            <a:ext cx="403412" cy="403412"/>
          </a:xfrm>
          <a:prstGeom prst="ellipse">
            <a:avLst/>
          </a:prstGeom>
          <a:solidFill>
            <a:srgbClr val="5FEFCD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31"/>
          <p:cNvCxnSpPr/>
          <p:nvPr/>
        </p:nvCxnSpPr>
        <p:spPr>
          <a:xfrm flipV="1">
            <a:off x="4583013" y="2465044"/>
            <a:ext cx="0" cy="1613648"/>
          </a:xfrm>
          <a:prstGeom prst="line">
            <a:avLst/>
          </a:prstGeom>
          <a:solidFill>
            <a:srgbClr val="5FEFCD"/>
          </a:solidFill>
          <a:ln w="222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381307" y="2073293"/>
            <a:ext cx="403412" cy="403412"/>
          </a:xfrm>
          <a:prstGeom prst="ellipse">
            <a:avLst/>
          </a:prstGeom>
          <a:solidFill>
            <a:srgbClr val="5FEFCD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40"/>
          <p:cNvCxnSpPr/>
          <p:nvPr/>
        </p:nvCxnSpPr>
        <p:spPr>
          <a:xfrm flipV="1">
            <a:off x="7503996" y="2465044"/>
            <a:ext cx="0" cy="1613648"/>
          </a:xfrm>
          <a:prstGeom prst="line">
            <a:avLst/>
          </a:prstGeom>
          <a:solidFill>
            <a:srgbClr val="5FEFCD"/>
          </a:solidFill>
          <a:ln w="222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302290" y="2073293"/>
            <a:ext cx="403412" cy="403412"/>
          </a:xfrm>
          <a:prstGeom prst="ellipse">
            <a:avLst/>
          </a:prstGeom>
          <a:solidFill>
            <a:srgbClr val="5FEFCD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任意多边形 45"/>
          <p:cNvSpPr/>
          <p:nvPr/>
        </p:nvSpPr>
        <p:spPr>
          <a:xfrm flipV="1">
            <a:off x="805069" y="1175187"/>
            <a:ext cx="1713924" cy="770270"/>
          </a:xfrm>
          <a:custGeom>
            <a:avLst/>
            <a:gdLst>
              <a:gd name="connsiteX0" fmla="*/ 115384 w 2285232"/>
              <a:gd name="connsiteY0" fmla="*/ 1027026 h 1027026"/>
              <a:gd name="connsiteX1" fmla="*/ 2169848 w 2285232"/>
              <a:gd name="connsiteY1" fmla="*/ 1027026 h 1027026"/>
              <a:gd name="connsiteX2" fmla="*/ 2285232 w 2285232"/>
              <a:gd name="connsiteY2" fmla="*/ 911642 h 1027026"/>
              <a:gd name="connsiteX3" fmla="*/ 2285232 w 2285232"/>
              <a:gd name="connsiteY3" fmla="*/ 450121 h 1027026"/>
              <a:gd name="connsiteX4" fmla="*/ 2169848 w 2285232"/>
              <a:gd name="connsiteY4" fmla="*/ 334737 h 1027026"/>
              <a:gd name="connsiteX5" fmla="*/ 1336763 w 2285232"/>
              <a:gd name="connsiteY5" fmla="*/ 334737 h 1027026"/>
              <a:gd name="connsiteX6" fmla="*/ 1142616 w 2285232"/>
              <a:gd name="connsiteY6" fmla="*/ 0 h 1027026"/>
              <a:gd name="connsiteX7" fmla="*/ 948469 w 2285232"/>
              <a:gd name="connsiteY7" fmla="*/ 334737 h 1027026"/>
              <a:gd name="connsiteX8" fmla="*/ 115384 w 2285232"/>
              <a:gd name="connsiteY8" fmla="*/ 334737 h 1027026"/>
              <a:gd name="connsiteX9" fmla="*/ 0 w 2285232"/>
              <a:gd name="connsiteY9" fmla="*/ 450121 h 1027026"/>
              <a:gd name="connsiteX10" fmla="*/ 0 w 2285232"/>
              <a:gd name="connsiteY10" fmla="*/ 911642 h 1027026"/>
              <a:gd name="connsiteX11" fmla="*/ 115384 w 2285232"/>
              <a:gd name="connsiteY11" fmla="*/ 1027026 h 102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232" h="1027026">
                <a:moveTo>
                  <a:pt x="115384" y="1027026"/>
                </a:moveTo>
                <a:lnTo>
                  <a:pt x="2169848" y="1027026"/>
                </a:lnTo>
                <a:cubicBezTo>
                  <a:pt x="2233573" y="1027026"/>
                  <a:pt x="2285232" y="975367"/>
                  <a:pt x="2285232" y="911642"/>
                </a:cubicBezTo>
                <a:lnTo>
                  <a:pt x="2285232" y="450121"/>
                </a:lnTo>
                <a:cubicBezTo>
                  <a:pt x="2285232" y="386396"/>
                  <a:pt x="2233573" y="334737"/>
                  <a:pt x="2169848" y="334737"/>
                </a:cubicBezTo>
                <a:lnTo>
                  <a:pt x="1336763" y="334737"/>
                </a:lnTo>
                <a:lnTo>
                  <a:pt x="1142616" y="0"/>
                </a:lnTo>
                <a:lnTo>
                  <a:pt x="948469" y="334737"/>
                </a:lnTo>
                <a:lnTo>
                  <a:pt x="115384" y="334737"/>
                </a:lnTo>
                <a:cubicBezTo>
                  <a:pt x="51659" y="334737"/>
                  <a:pt x="0" y="386396"/>
                  <a:pt x="0" y="450121"/>
                </a:cubicBezTo>
                <a:lnTo>
                  <a:pt x="0" y="911642"/>
                </a:lnTo>
                <a:cubicBezTo>
                  <a:pt x="0" y="975367"/>
                  <a:pt x="51659" y="1027026"/>
                  <a:pt x="115384" y="1027026"/>
                </a:cubicBezTo>
                <a:close/>
              </a:path>
            </a:pathLst>
          </a:custGeom>
          <a:solidFill>
            <a:srgbClr val="5FEFCD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805070" y="1278259"/>
            <a:ext cx="171392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点击此处添加文本</a:t>
            </a:r>
          </a:p>
        </p:txBody>
      </p:sp>
      <p:sp>
        <p:nvSpPr>
          <p:cNvPr id="34" name="任意多边形 47"/>
          <p:cNvSpPr/>
          <p:nvPr/>
        </p:nvSpPr>
        <p:spPr>
          <a:xfrm flipV="1">
            <a:off x="2263231" y="2073293"/>
            <a:ext cx="1713924" cy="770270"/>
          </a:xfrm>
          <a:custGeom>
            <a:avLst/>
            <a:gdLst>
              <a:gd name="connsiteX0" fmla="*/ 115384 w 2285232"/>
              <a:gd name="connsiteY0" fmla="*/ 1027026 h 1027026"/>
              <a:gd name="connsiteX1" fmla="*/ 2169848 w 2285232"/>
              <a:gd name="connsiteY1" fmla="*/ 1027026 h 1027026"/>
              <a:gd name="connsiteX2" fmla="*/ 2285232 w 2285232"/>
              <a:gd name="connsiteY2" fmla="*/ 911642 h 1027026"/>
              <a:gd name="connsiteX3" fmla="*/ 2285232 w 2285232"/>
              <a:gd name="connsiteY3" fmla="*/ 450121 h 1027026"/>
              <a:gd name="connsiteX4" fmla="*/ 2169848 w 2285232"/>
              <a:gd name="connsiteY4" fmla="*/ 334737 h 1027026"/>
              <a:gd name="connsiteX5" fmla="*/ 1336763 w 2285232"/>
              <a:gd name="connsiteY5" fmla="*/ 334737 h 1027026"/>
              <a:gd name="connsiteX6" fmla="*/ 1142616 w 2285232"/>
              <a:gd name="connsiteY6" fmla="*/ 0 h 1027026"/>
              <a:gd name="connsiteX7" fmla="*/ 948469 w 2285232"/>
              <a:gd name="connsiteY7" fmla="*/ 334737 h 1027026"/>
              <a:gd name="connsiteX8" fmla="*/ 115384 w 2285232"/>
              <a:gd name="connsiteY8" fmla="*/ 334737 h 1027026"/>
              <a:gd name="connsiteX9" fmla="*/ 0 w 2285232"/>
              <a:gd name="connsiteY9" fmla="*/ 450121 h 1027026"/>
              <a:gd name="connsiteX10" fmla="*/ 0 w 2285232"/>
              <a:gd name="connsiteY10" fmla="*/ 911642 h 1027026"/>
              <a:gd name="connsiteX11" fmla="*/ 115384 w 2285232"/>
              <a:gd name="connsiteY11" fmla="*/ 1027026 h 102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232" h="1027026">
                <a:moveTo>
                  <a:pt x="115384" y="1027026"/>
                </a:moveTo>
                <a:lnTo>
                  <a:pt x="2169848" y="1027026"/>
                </a:lnTo>
                <a:cubicBezTo>
                  <a:pt x="2233573" y="1027026"/>
                  <a:pt x="2285232" y="975367"/>
                  <a:pt x="2285232" y="911642"/>
                </a:cubicBezTo>
                <a:lnTo>
                  <a:pt x="2285232" y="450121"/>
                </a:lnTo>
                <a:cubicBezTo>
                  <a:pt x="2285232" y="386396"/>
                  <a:pt x="2233573" y="334737"/>
                  <a:pt x="2169848" y="334737"/>
                </a:cubicBezTo>
                <a:lnTo>
                  <a:pt x="1336763" y="334737"/>
                </a:lnTo>
                <a:lnTo>
                  <a:pt x="1142616" y="0"/>
                </a:lnTo>
                <a:lnTo>
                  <a:pt x="948469" y="334737"/>
                </a:lnTo>
                <a:lnTo>
                  <a:pt x="115384" y="334737"/>
                </a:lnTo>
                <a:cubicBezTo>
                  <a:pt x="51659" y="334737"/>
                  <a:pt x="0" y="386396"/>
                  <a:pt x="0" y="450121"/>
                </a:cubicBezTo>
                <a:lnTo>
                  <a:pt x="0" y="911642"/>
                </a:lnTo>
                <a:cubicBezTo>
                  <a:pt x="0" y="975367"/>
                  <a:pt x="51659" y="1027026"/>
                  <a:pt x="115384" y="1027026"/>
                </a:cubicBezTo>
                <a:close/>
              </a:path>
            </a:pathLst>
          </a:custGeom>
          <a:solidFill>
            <a:srgbClr val="5FEFCD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2263231" y="2176365"/>
            <a:ext cx="171392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点击此处添加文本</a:t>
            </a:r>
          </a:p>
        </p:txBody>
      </p:sp>
      <p:sp>
        <p:nvSpPr>
          <p:cNvPr id="36" name="任意多边形 49"/>
          <p:cNvSpPr/>
          <p:nvPr/>
        </p:nvSpPr>
        <p:spPr>
          <a:xfrm flipV="1">
            <a:off x="3715037" y="1178538"/>
            <a:ext cx="1713924" cy="770270"/>
          </a:xfrm>
          <a:custGeom>
            <a:avLst/>
            <a:gdLst>
              <a:gd name="connsiteX0" fmla="*/ 115384 w 2285232"/>
              <a:gd name="connsiteY0" fmla="*/ 1027026 h 1027026"/>
              <a:gd name="connsiteX1" fmla="*/ 2169848 w 2285232"/>
              <a:gd name="connsiteY1" fmla="*/ 1027026 h 1027026"/>
              <a:gd name="connsiteX2" fmla="*/ 2285232 w 2285232"/>
              <a:gd name="connsiteY2" fmla="*/ 911642 h 1027026"/>
              <a:gd name="connsiteX3" fmla="*/ 2285232 w 2285232"/>
              <a:gd name="connsiteY3" fmla="*/ 450121 h 1027026"/>
              <a:gd name="connsiteX4" fmla="*/ 2169848 w 2285232"/>
              <a:gd name="connsiteY4" fmla="*/ 334737 h 1027026"/>
              <a:gd name="connsiteX5" fmla="*/ 1336763 w 2285232"/>
              <a:gd name="connsiteY5" fmla="*/ 334737 h 1027026"/>
              <a:gd name="connsiteX6" fmla="*/ 1142616 w 2285232"/>
              <a:gd name="connsiteY6" fmla="*/ 0 h 1027026"/>
              <a:gd name="connsiteX7" fmla="*/ 948469 w 2285232"/>
              <a:gd name="connsiteY7" fmla="*/ 334737 h 1027026"/>
              <a:gd name="connsiteX8" fmla="*/ 115384 w 2285232"/>
              <a:gd name="connsiteY8" fmla="*/ 334737 h 1027026"/>
              <a:gd name="connsiteX9" fmla="*/ 0 w 2285232"/>
              <a:gd name="connsiteY9" fmla="*/ 450121 h 1027026"/>
              <a:gd name="connsiteX10" fmla="*/ 0 w 2285232"/>
              <a:gd name="connsiteY10" fmla="*/ 911642 h 1027026"/>
              <a:gd name="connsiteX11" fmla="*/ 115384 w 2285232"/>
              <a:gd name="connsiteY11" fmla="*/ 1027026 h 102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232" h="1027026">
                <a:moveTo>
                  <a:pt x="115384" y="1027026"/>
                </a:moveTo>
                <a:lnTo>
                  <a:pt x="2169848" y="1027026"/>
                </a:lnTo>
                <a:cubicBezTo>
                  <a:pt x="2233573" y="1027026"/>
                  <a:pt x="2285232" y="975367"/>
                  <a:pt x="2285232" y="911642"/>
                </a:cubicBezTo>
                <a:lnTo>
                  <a:pt x="2285232" y="450121"/>
                </a:lnTo>
                <a:cubicBezTo>
                  <a:pt x="2285232" y="386396"/>
                  <a:pt x="2233573" y="334737"/>
                  <a:pt x="2169848" y="334737"/>
                </a:cubicBezTo>
                <a:lnTo>
                  <a:pt x="1336763" y="334737"/>
                </a:lnTo>
                <a:lnTo>
                  <a:pt x="1142616" y="0"/>
                </a:lnTo>
                <a:lnTo>
                  <a:pt x="948469" y="334737"/>
                </a:lnTo>
                <a:lnTo>
                  <a:pt x="115384" y="334737"/>
                </a:lnTo>
                <a:cubicBezTo>
                  <a:pt x="51659" y="334737"/>
                  <a:pt x="0" y="386396"/>
                  <a:pt x="0" y="450121"/>
                </a:cubicBezTo>
                <a:lnTo>
                  <a:pt x="0" y="911642"/>
                </a:lnTo>
                <a:cubicBezTo>
                  <a:pt x="0" y="975367"/>
                  <a:pt x="51659" y="1027026"/>
                  <a:pt x="115384" y="1027026"/>
                </a:cubicBezTo>
                <a:close/>
              </a:path>
            </a:pathLst>
          </a:custGeom>
          <a:solidFill>
            <a:srgbClr val="5FEFCD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3715038" y="1281610"/>
            <a:ext cx="171392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点击此处添加文本</a:t>
            </a:r>
          </a:p>
        </p:txBody>
      </p:sp>
      <p:cxnSp>
        <p:nvCxnSpPr>
          <p:cNvPr id="39" name="直接连接符 53"/>
          <p:cNvCxnSpPr/>
          <p:nvPr/>
        </p:nvCxnSpPr>
        <p:spPr>
          <a:xfrm flipV="1">
            <a:off x="6035008" y="3339857"/>
            <a:ext cx="6168" cy="738837"/>
          </a:xfrm>
          <a:prstGeom prst="line">
            <a:avLst/>
          </a:prstGeom>
          <a:solidFill>
            <a:srgbClr val="5FEFCD"/>
          </a:solidFill>
          <a:ln w="222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839470" y="2948106"/>
            <a:ext cx="403412" cy="403412"/>
          </a:xfrm>
          <a:prstGeom prst="ellipse">
            <a:avLst/>
          </a:prstGeom>
          <a:solidFill>
            <a:srgbClr val="5FEFCD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任意多边形 55"/>
          <p:cNvSpPr/>
          <p:nvPr/>
        </p:nvSpPr>
        <p:spPr>
          <a:xfrm flipV="1">
            <a:off x="5178046" y="2077279"/>
            <a:ext cx="1713924" cy="770270"/>
          </a:xfrm>
          <a:custGeom>
            <a:avLst/>
            <a:gdLst>
              <a:gd name="connsiteX0" fmla="*/ 115384 w 2285232"/>
              <a:gd name="connsiteY0" fmla="*/ 1027026 h 1027026"/>
              <a:gd name="connsiteX1" fmla="*/ 2169848 w 2285232"/>
              <a:gd name="connsiteY1" fmla="*/ 1027026 h 1027026"/>
              <a:gd name="connsiteX2" fmla="*/ 2285232 w 2285232"/>
              <a:gd name="connsiteY2" fmla="*/ 911642 h 1027026"/>
              <a:gd name="connsiteX3" fmla="*/ 2285232 w 2285232"/>
              <a:gd name="connsiteY3" fmla="*/ 450121 h 1027026"/>
              <a:gd name="connsiteX4" fmla="*/ 2169848 w 2285232"/>
              <a:gd name="connsiteY4" fmla="*/ 334737 h 1027026"/>
              <a:gd name="connsiteX5" fmla="*/ 1336763 w 2285232"/>
              <a:gd name="connsiteY5" fmla="*/ 334737 h 1027026"/>
              <a:gd name="connsiteX6" fmla="*/ 1142616 w 2285232"/>
              <a:gd name="connsiteY6" fmla="*/ 0 h 1027026"/>
              <a:gd name="connsiteX7" fmla="*/ 948469 w 2285232"/>
              <a:gd name="connsiteY7" fmla="*/ 334737 h 1027026"/>
              <a:gd name="connsiteX8" fmla="*/ 115384 w 2285232"/>
              <a:gd name="connsiteY8" fmla="*/ 334737 h 1027026"/>
              <a:gd name="connsiteX9" fmla="*/ 0 w 2285232"/>
              <a:gd name="connsiteY9" fmla="*/ 450121 h 1027026"/>
              <a:gd name="connsiteX10" fmla="*/ 0 w 2285232"/>
              <a:gd name="connsiteY10" fmla="*/ 911642 h 1027026"/>
              <a:gd name="connsiteX11" fmla="*/ 115384 w 2285232"/>
              <a:gd name="connsiteY11" fmla="*/ 1027026 h 102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232" h="1027026">
                <a:moveTo>
                  <a:pt x="115384" y="1027026"/>
                </a:moveTo>
                <a:lnTo>
                  <a:pt x="2169848" y="1027026"/>
                </a:lnTo>
                <a:cubicBezTo>
                  <a:pt x="2233573" y="1027026"/>
                  <a:pt x="2285232" y="975367"/>
                  <a:pt x="2285232" y="911642"/>
                </a:cubicBezTo>
                <a:lnTo>
                  <a:pt x="2285232" y="450121"/>
                </a:lnTo>
                <a:cubicBezTo>
                  <a:pt x="2285232" y="386396"/>
                  <a:pt x="2233573" y="334737"/>
                  <a:pt x="2169848" y="334737"/>
                </a:cubicBezTo>
                <a:lnTo>
                  <a:pt x="1336763" y="334737"/>
                </a:lnTo>
                <a:lnTo>
                  <a:pt x="1142616" y="0"/>
                </a:lnTo>
                <a:lnTo>
                  <a:pt x="948469" y="334737"/>
                </a:lnTo>
                <a:lnTo>
                  <a:pt x="115384" y="334737"/>
                </a:lnTo>
                <a:cubicBezTo>
                  <a:pt x="51659" y="334737"/>
                  <a:pt x="0" y="386396"/>
                  <a:pt x="0" y="450121"/>
                </a:cubicBezTo>
                <a:lnTo>
                  <a:pt x="0" y="911642"/>
                </a:lnTo>
                <a:cubicBezTo>
                  <a:pt x="0" y="975367"/>
                  <a:pt x="51659" y="1027026"/>
                  <a:pt x="115384" y="1027026"/>
                </a:cubicBezTo>
                <a:close/>
              </a:path>
            </a:pathLst>
          </a:custGeom>
          <a:solidFill>
            <a:srgbClr val="5FEFCD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2" name="文本框 41"/>
          <p:cNvSpPr txBox="1"/>
          <p:nvPr/>
        </p:nvSpPr>
        <p:spPr>
          <a:xfrm>
            <a:off x="5178045" y="2180351"/>
            <a:ext cx="1713925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点击此处添加文本</a:t>
            </a:r>
          </a:p>
        </p:txBody>
      </p:sp>
      <p:sp>
        <p:nvSpPr>
          <p:cNvPr id="43" name="任意多边形 57"/>
          <p:cNvSpPr/>
          <p:nvPr/>
        </p:nvSpPr>
        <p:spPr>
          <a:xfrm flipV="1">
            <a:off x="6618758" y="1175187"/>
            <a:ext cx="1713924" cy="770270"/>
          </a:xfrm>
          <a:custGeom>
            <a:avLst/>
            <a:gdLst>
              <a:gd name="connsiteX0" fmla="*/ 115384 w 2285232"/>
              <a:gd name="connsiteY0" fmla="*/ 1027026 h 1027026"/>
              <a:gd name="connsiteX1" fmla="*/ 2169848 w 2285232"/>
              <a:gd name="connsiteY1" fmla="*/ 1027026 h 1027026"/>
              <a:gd name="connsiteX2" fmla="*/ 2285232 w 2285232"/>
              <a:gd name="connsiteY2" fmla="*/ 911642 h 1027026"/>
              <a:gd name="connsiteX3" fmla="*/ 2285232 w 2285232"/>
              <a:gd name="connsiteY3" fmla="*/ 450121 h 1027026"/>
              <a:gd name="connsiteX4" fmla="*/ 2169848 w 2285232"/>
              <a:gd name="connsiteY4" fmla="*/ 334737 h 1027026"/>
              <a:gd name="connsiteX5" fmla="*/ 1336763 w 2285232"/>
              <a:gd name="connsiteY5" fmla="*/ 334737 h 1027026"/>
              <a:gd name="connsiteX6" fmla="*/ 1142616 w 2285232"/>
              <a:gd name="connsiteY6" fmla="*/ 0 h 1027026"/>
              <a:gd name="connsiteX7" fmla="*/ 948469 w 2285232"/>
              <a:gd name="connsiteY7" fmla="*/ 334737 h 1027026"/>
              <a:gd name="connsiteX8" fmla="*/ 115384 w 2285232"/>
              <a:gd name="connsiteY8" fmla="*/ 334737 h 1027026"/>
              <a:gd name="connsiteX9" fmla="*/ 0 w 2285232"/>
              <a:gd name="connsiteY9" fmla="*/ 450121 h 1027026"/>
              <a:gd name="connsiteX10" fmla="*/ 0 w 2285232"/>
              <a:gd name="connsiteY10" fmla="*/ 911642 h 1027026"/>
              <a:gd name="connsiteX11" fmla="*/ 115384 w 2285232"/>
              <a:gd name="connsiteY11" fmla="*/ 1027026 h 102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232" h="1027026">
                <a:moveTo>
                  <a:pt x="115384" y="1027026"/>
                </a:moveTo>
                <a:lnTo>
                  <a:pt x="2169848" y="1027026"/>
                </a:lnTo>
                <a:cubicBezTo>
                  <a:pt x="2233573" y="1027026"/>
                  <a:pt x="2285232" y="975367"/>
                  <a:pt x="2285232" y="911642"/>
                </a:cubicBezTo>
                <a:lnTo>
                  <a:pt x="2285232" y="450121"/>
                </a:lnTo>
                <a:cubicBezTo>
                  <a:pt x="2285232" y="386396"/>
                  <a:pt x="2233573" y="334737"/>
                  <a:pt x="2169848" y="334737"/>
                </a:cubicBezTo>
                <a:lnTo>
                  <a:pt x="1336763" y="334737"/>
                </a:lnTo>
                <a:lnTo>
                  <a:pt x="1142616" y="0"/>
                </a:lnTo>
                <a:lnTo>
                  <a:pt x="948469" y="334737"/>
                </a:lnTo>
                <a:lnTo>
                  <a:pt x="115384" y="334737"/>
                </a:lnTo>
                <a:cubicBezTo>
                  <a:pt x="51659" y="334737"/>
                  <a:pt x="0" y="386396"/>
                  <a:pt x="0" y="450121"/>
                </a:cubicBezTo>
                <a:lnTo>
                  <a:pt x="0" y="911642"/>
                </a:lnTo>
                <a:cubicBezTo>
                  <a:pt x="0" y="975367"/>
                  <a:pt x="51659" y="1027026"/>
                  <a:pt x="115384" y="1027026"/>
                </a:cubicBezTo>
                <a:close/>
              </a:path>
            </a:pathLst>
          </a:custGeom>
          <a:solidFill>
            <a:srgbClr val="5FEFCD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4" name="文本框 43"/>
          <p:cNvSpPr txBox="1"/>
          <p:nvPr/>
        </p:nvSpPr>
        <p:spPr>
          <a:xfrm>
            <a:off x="6618759" y="1278259"/>
            <a:ext cx="171392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点击此处添加文本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264057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右箭头 32"/>
          <p:cNvSpPr/>
          <p:nvPr/>
        </p:nvSpPr>
        <p:spPr>
          <a:xfrm>
            <a:off x="-113396" y="1924324"/>
            <a:ext cx="9091579" cy="1535569"/>
          </a:xfrm>
          <a:custGeom>
            <a:avLst/>
            <a:gdLst/>
            <a:ahLst/>
            <a:cxnLst/>
            <a:rect l="l" t="t" r="r" b="b"/>
            <a:pathLst>
              <a:path w="9091579" h="1535569">
                <a:moveTo>
                  <a:pt x="8823260" y="0"/>
                </a:moveTo>
                <a:lnTo>
                  <a:pt x="9091579" y="268319"/>
                </a:lnTo>
                <a:lnTo>
                  <a:pt x="8823260" y="536638"/>
                </a:lnTo>
                <a:lnTo>
                  <a:pt x="8823260" y="402479"/>
                </a:lnTo>
                <a:lnTo>
                  <a:pt x="5045808" y="402479"/>
                </a:lnTo>
                <a:cubicBezTo>
                  <a:pt x="4934667" y="402479"/>
                  <a:pt x="4844569" y="492577"/>
                  <a:pt x="4844569" y="603718"/>
                </a:cubicBezTo>
                <a:lnTo>
                  <a:pt x="4844569" y="1058691"/>
                </a:lnTo>
                <a:lnTo>
                  <a:pt x="4845437" y="1058691"/>
                </a:lnTo>
                <a:lnTo>
                  <a:pt x="4844569" y="1066774"/>
                </a:lnTo>
                <a:lnTo>
                  <a:pt x="4844569" y="1073276"/>
                </a:lnTo>
                <a:lnTo>
                  <a:pt x="4843871" y="1073276"/>
                </a:lnTo>
                <a:lnTo>
                  <a:pt x="4834523" y="1160321"/>
                </a:lnTo>
                <a:cubicBezTo>
                  <a:pt x="4812932" y="1259643"/>
                  <a:pt x="4760028" y="1350467"/>
                  <a:pt x="4682241" y="1418608"/>
                </a:cubicBezTo>
                <a:cubicBezTo>
                  <a:pt x="4604455" y="1486749"/>
                  <a:pt x="4507457" y="1527239"/>
                  <a:pt x="4406157" y="1535569"/>
                </a:cubicBezTo>
                <a:lnTo>
                  <a:pt x="4318398" y="1533373"/>
                </a:lnTo>
                <a:lnTo>
                  <a:pt x="0" y="1533373"/>
                </a:lnTo>
                <a:lnTo>
                  <a:pt x="0" y="1262287"/>
                </a:lnTo>
                <a:lnTo>
                  <a:pt x="4339922" y="1262287"/>
                </a:lnTo>
                <a:lnTo>
                  <a:pt x="4340096" y="1260979"/>
                </a:lnTo>
                <a:cubicBezTo>
                  <a:pt x="4398388" y="1268719"/>
                  <a:pt x="4457186" y="1250936"/>
                  <a:pt x="4501418" y="1212188"/>
                </a:cubicBezTo>
                <a:cubicBezTo>
                  <a:pt x="4545650" y="1173440"/>
                  <a:pt x="4571018" y="1117495"/>
                  <a:pt x="4571018" y="1058691"/>
                </a:cubicBezTo>
                <a:lnTo>
                  <a:pt x="4576250" y="1058691"/>
                </a:lnTo>
                <a:lnTo>
                  <a:pt x="4576250" y="603718"/>
                </a:lnTo>
                <a:cubicBezTo>
                  <a:pt x="4576250" y="344388"/>
                  <a:pt x="4786478" y="134160"/>
                  <a:pt x="5045808" y="134160"/>
                </a:cubicBezTo>
                <a:lnTo>
                  <a:pt x="8823260" y="134160"/>
                </a:lnTo>
                <a:close/>
              </a:path>
            </a:pathLst>
          </a:custGeom>
          <a:solidFill>
            <a:srgbClr val="5FEFCD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3" name="矩形 2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连接符 3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符 4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04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五边形 10"/>
          <p:cNvSpPr/>
          <p:nvPr/>
        </p:nvSpPr>
        <p:spPr bwMode="auto">
          <a:xfrm rot="16200000">
            <a:off x="515311" y="3325378"/>
            <a:ext cx="1460740" cy="663573"/>
          </a:xfrm>
          <a:prstGeom prst="homePlate">
            <a:avLst/>
          </a:prstGeom>
          <a:solidFill>
            <a:srgbClr val="269F7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12" name="五边形 11"/>
          <p:cNvSpPr/>
          <p:nvPr/>
        </p:nvSpPr>
        <p:spPr bwMode="auto">
          <a:xfrm rot="16200000">
            <a:off x="574214" y="3384211"/>
            <a:ext cx="1331415" cy="567731"/>
          </a:xfrm>
          <a:prstGeom prst="homePlate">
            <a:avLst/>
          </a:prstGeom>
          <a:noFill/>
          <a:ln w="19050">
            <a:solidFill>
              <a:schemeClr val="bg1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14" name="五边形 13"/>
          <p:cNvSpPr/>
          <p:nvPr/>
        </p:nvSpPr>
        <p:spPr bwMode="auto">
          <a:xfrm rot="16200000">
            <a:off x="2432447" y="3325378"/>
            <a:ext cx="1460740" cy="663573"/>
          </a:xfrm>
          <a:prstGeom prst="homePlate">
            <a:avLst/>
          </a:prstGeom>
          <a:solidFill>
            <a:srgbClr val="269F7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15" name="五边形 14"/>
          <p:cNvSpPr/>
          <p:nvPr/>
        </p:nvSpPr>
        <p:spPr bwMode="auto">
          <a:xfrm rot="16200000">
            <a:off x="2491350" y="3384211"/>
            <a:ext cx="1331415" cy="567731"/>
          </a:xfrm>
          <a:prstGeom prst="homePlate">
            <a:avLst/>
          </a:prstGeom>
          <a:noFill/>
          <a:ln w="19050">
            <a:solidFill>
              <a:schemeClr val="bg1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17" name="五边形 16"/>
          <p:cNvSpPr/>
          <p:nvPr/>
        </p:nvSpPr>
        <p:spPr bwMode="auto">
          <a:xfrm rot="5400000" flipV="1">
            <a:off x="5337063" y="2011019"/>
            <a:ext cx="1460740" cy="663573"/>
          </a:xfrm>
          <a:prstGeom prst="homePlate">
            <a:avLst/>
          </a:prstGeom>
          <a:solidFill>
            <a:srgbClr val="269F7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18" name="五边形 17"/>
          <p:cNvSpPr/>
          <p:nvPr/>
        </p:nvSpPr>
        <p:spPr bwMode="auto">
          <a:xfrm rot="5400000" flipV="1">
            <a:off x="5395966" y="2048027"/>
            <a:ext cx="1331415" cy="567731"/>
          </a:xfrm>
          <a:prstGeom prst="homePlate">
            <a:avLst/>
          </a:prstGeom>
          <a:solidFill>
            <a:srgbClr val="269F7C"/>
          </a:solidFill>
          <a:ln w="19050">
            <a:solidFill>
              <a:schemeClr val="bg1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20" name="五边形 19"/>
          <p:cNvSpPr/>
          <p:nvPr/>
        </p:nvSpPr>
        <p:spPr bwMode="auto">
          <a:xfrm rot="5400000" flipV="1">
            <a:off x="7196030" y="2011019"/>
            <a:ext cx="1460740" cy="663573"/>
          </a:xfrm>
          <a:prstGeom prst="homePlate">
            <a:avLst/>
          </a:prstGeom>
          <a:solidFill>
            <a:srgbClr val="269F7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21" name="五边形 20"/>
          <p:cNvSpPr/>
          <p:nvPr/>
        </p:nvSpPr>
        <p:spPr bwMode="auto">
          <a:xfrm rot="5400000" flipV="1">
            <a:off x="7254933" y="2048027"/>
            <a:ext cx="1331415" cy="567731"/>
          </a:xfrm>
          <a:prstGeom prst="homePlate">
            <a:avLst/>
          </a:prstGeom>
          <a:solidFill>
            <a:srgbClr val="269F7C"/>
          </a:solidFill>
          <a:ln w="19050">
            <a:solidFill>
              <a:schemeClr val="bg1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988589" y="3397266"/>
            <a:ext cx="492443" cy="7178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2011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13779" y="3397266"/>
            <a:ext cx="492443" cy="7178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2012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29904" y="1898111"/>
            <a:ext cx="492443" cy="7178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2013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64819" y="1898111"/>
            <a:ext cx="492443" cy="7178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2014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1788" y="1669757"/>
            <a:ext cx="1752315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Century Gothic"/>
                <a:ea typeface="微软雅黑"/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Century Gothic"/>
                <a:ea typeface="微软雅黑"/>
              </a:rPr>
              <a:t>10</a:t>
            </a:r>
            <a:r>
              <a:rPr lang="zh-CN" altLang="en-US" sz="1000" dirty="0">
                <a:solidFill>
                  <a:prstClr val="white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000" dirty="0">
                <a:solidFill>
                  <a:prstClr val="white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391631" y="1669757"/>
            <a:ext cx="1730514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</a:rPr>
              <a:t>10</a:t>
            </a:r>
            <a:r>
              <a:rPr lang="zh-CN" altLang="en-US" sz="1000" dirty="0">
                <a:solidFill>
                  <a:prstClr val="white"/>
                </a:solidFill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</a:rPr>
              <a:t>1.3</a:t>
            </a:r>
            <a:r>
              <a:rPr lang="zh-CN" altLang="en-US" sz="1000" dirty="0">
                <a:solidFill>
                  <a:prstClr val="white"/>
                </a:solidFill>
              </a:rPr>
              <a:t>倍字间距。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2801" y="3172124"/>
            <a:ext cx="1740085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</a:rPr>
              <a:t>10</a:t>
            </a:r>
            <a:r>
              <a:rPr lang="zh-CN" altLang="en-US" sz="1000" dirty="0">
                <a:solidFill>
                  <a:prstClr val="white"/>
                </a:solidFill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</a:rPr>
              <a:t>1.3</a:t>
            </a:r>
            <a:r>
              <a:rPr lang="zh-CN" altLang="en-US" sz="1000" dirty="0">
                <a:solidFill>
                  <a:prstClr val="white"/>
                </a:solidFill>
              </a:rPr>
              <a:t>倍字间距。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30415" y="3172123"/>
            <a:ext cx="1747768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</a:rPr>
              <a:t>10</a:t>
            </a:r>
            <a:r>
              <a:rPr lang="zh-CN" altLang="en-US" sz="1000" dirty="0">
                <a:solidFill>
                  <a:prstClr val="white"/>
                </a:solidFill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</a:rPr>
              <a:t>1.3</a:t>
            </a:r>
            <a:r>
              <a:rPr lang="zh-CN" altLang="en-US" sz="1000" dirty="0">
                <a:solidFill>
                  <a:prstClr val="white"/>
                </a:solidFill>
              </a:rPr>
              <a:t>倍字间距。</a:t>
            </a:r>
          </a:p>
        </p:txBody>
      </p:sp>
      <p:cxnSp>
        <p:nvCxnSpPr>
          <p:cNvPr id="30" name="直接连接符 7"/>
          <p:cNvCxnSpPr/>
          <p:nvPr/>
        </p:nvCxnSpPr>
        <p:spPr>
          <a:xfrm>
            <a:off x="2206251" y="1357539"/>
            <a:ext cx="0" cy="1625477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7"/>
          <p:cNvCxnSpPr/>
          <p:nvPr/>
        </p:nvCxnSpPr>
        <p:spPr>
          <a:xfrm>
            <a:off x="7030281" y="2926794"/>
            <a:ext cx="0" cy="1625477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1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716367" y="1094719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500" dirty="0">
                <a:solidFill>
                  <a:schemeClr val="bg1"/>
                </a:solidFill>
              </a:rPr>
              <a:t>感谢聆听！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31930" y="1975386"/>
            <a:ext cx="56801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chemeClr val="bg1"/>
                </a:solidFill>
              </a:rPr>
              <a:t>THANK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YOU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WATCHING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7470037" y="3511117"/>
            <a:ext cx="3249267" cy="1684028"/>
            <a:chOff x="7032601" y="3165128"/>
            <a:chExt cx="3845463" cy="1993024"/>
          </a:xfrm>
        </p:grpSpPr>
        <p:sp>
          <p:nvSpPr>
            <p:cNvPr id="16" name="等腰三角形 15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17"/>
            <p:cNvCxnSpPr>
              <a:stCxn id="16" idx="0"/>
              <a:endCxn id="16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 19"/>
          <p:cNvGrpSpPr/>
          <p:nvPr/>
        </p:nvGrpSpPr>
        <p:grpSpPr>
          <a:xfrm>
            <a:off x="6873841" y="4192306"/>
            <a:ext cx="1934938" cy="1002839"/>
            <a:chOff x="7032601" y="3165128"/>
            <a:chExt cx="3845463" cy="1993024"/>
          </a:xfrm>
        </p:grpSpPr>
        <p:sp>
          <p:nvSpPr>
            <p:cNvPr id="21" name="等腰三角形 20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连接符 21"/>
            <p:cNvCxnSpPr>
              <a:stCxn id="21" idx="0"/>
              <a:endCxn id="21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 30"/>
          <p:cNvGrpSpPr/>
          <p:nvPr/>
        </p:nvGrpSpPr>
        <p:grpSpPr>
          <a:xfrm>
            <a:off x="4220770" y="3511117"/>
            <a:ext cx="3249267" cy="1684028"/>
            <a:chOff x="7032601" y="3165128"/>
            <a:chExt cx="3845463" cy="1993024"/>
          </a:xfrm>
        </p:grpSpPr>
        <p:sp>
          <p:nvSpPr>
            <p:cNvPr id="34" name="等腰三角形 33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5" name="直线连接符 34"/>
            <p:cNvCxnSpPr>
              <a:stCxn id="34" idx="0"/>
              <a:endCxn id="34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3675471" y="4504241"/>
            <a:ext cx="1304802" cy="676252"/>
            <a:chOff x="7032601" y="3165128"/>
            <a:chExt cx="3845463" cy="1993024"/>
          </a:xfrm>
        </p:grpSpPr>
        <p:sp>
          <p:nvSpPr>
            <p:cNvPr id="37" name="等腰三角形 36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/>
            <p:cNvCxnSpPr>
              <a:stCxn id="37" idx="0"/>
              <a:endCxn id="37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 38"/>
          <p:cNvGrpSpPr/>
          <p:nvPr/>
        </p:nvGrpSpPr>
        <p:grpSpPr>
          <a:xfrm>
            <a:off x="2118849" y="3931846"/>
            <a:ext cx="2409216" cy="1248648"/>
            <a:chOff x="7032601" y="3165128"/>
            <a:chExt cx="3845463" cy="1993024"/>
          </a:xfrm>
        </p:grpSpPr>
        <p:sp>
          <p:nvSpPr>
            <p:cNvPr id="40" name="等腰三角形 39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1" name="直线连接符 40"/>
            <p:cNvCxnSpPr>
              <a:stCxn id="40" idx="0"/>
              <a:endCxn id="40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705590" y="3533604"/>
            <a:ext cx="3177607" cy="1646889"/>
            <a:chOff x="7032601" y="3165128"/>
            <a:chExt cx="3845463" cy="1993024"/>
          </a:xfrm>
        </p:grpSpPr>
        <p:sp>
          <p:nvSpPr>
            <p:cNvPr id="43" name="等腰三角形 42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连接符 43"/>
            <p:cNvCxnSpPr>
              <a:stCxn id="43" idx="0"/>
              <a:endCxn id="43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-1160348" y="3630337"/>
            <a:ext cx="2990965" cy="1550156"/>
            <a:chOff x="7032601" y="3165128"/>
            <a:chExt cx="3845463" cy="1993024"/>
          </a:xfrm>
        </p:grpSpPr>
        <p:sp>
          <p:nvSpPr>
            <p:cNvPr id="46" name="等腰三角形 45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7" name="直线连接符 46"/>
            <p:cNvCxnSpPr>
              <a:stCxn id="46" idx="0"/>
              <a:endCxn id="46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9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903126">
            <a:off x="3440176" y="1169549"/>
            <a:ext cx="2263654" cy="22636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185121" y="1916656"/>
            <a:ext cx="2773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rgbClr val="5FEFCD"/>
                </a:solidFill>
              </a:rPr>
              <a:t>CONTENTS</a:t>
            </a:r>
            <a:endParaRPr kumimoji="1" lang="zh-CN" altLang="en-US" sz="4000" b="1" dirty="0">
              <a:solidFill>
                <a:srgbClr val="5FEFCD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7135" y="572547"/>
            <a:ext cx="756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rgbClr val="5FEFCD"/>
                </a:solidFill>
              </a:rPr>
              <a:t>01</a:t>
            </a:r>
            <a:endParaRPr kumimoji="1" lang="zh-CN" altLang="en-US" sz="4400" dirty="0">
              <a:solidFill>
                <a:srgbClr val="5FEFCD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00852" y="774054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</a:rPr>
              <a:t>基本工作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0852" y="1232187"/>
            <a:ext cx="2169689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773460" y="572547"/>
            <a:ext cx="756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rgbClr val="5FEFCD"/>
                </a:solidFill>
              </a:rPr>
              <a:t>03</a:t>
            </a:r>
            <a:endParaRPr kumimoji="1" lang="zh-CN" altLang="en-US" sz="4400" dirty="0">
              <a:solidFill>
                <a:srgbClr val="5FEFCD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77177" y="7740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</a:rPr>
              <a:t>经验教训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477177" y="1232187"/>
            <a:ext cx="2169689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7135" y="2586404"/>
            <a:ext cx="756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rgbClr val="5FEFCD"/>
                </a:solidFill>
              </a:rPr>
              <a:t>02</a:t>
            </a:r>
            <a:endParaRPr kumimoji="1" lang="zh-CN" altLang="en-US" sz="4400" dirty="0">
              <a:solidFill>
                <a:srgbClr val="5FEFCD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00852" y="2787911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</a:rPr>
              <a:t>业务亮点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200852" y="3246044"/>
            <a:ext cx="2169689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773460" y="2586404"/>
            <a:ext cx="756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rgbClr val="5FEFCD"/>
                </a:solidFill>
              </a:rPr>
              <a:t>04</a:t>
            </a:r>
            <a:endParaRPr kumimoji="1" lang="zh-CN" altLang="en-US" sz="4400" dirty="0">
              <a:solidFill>
                <a:srgbClr val="5FEFCD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77177" y="27879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</a:rPr>
              <a:t>阶段计划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477177" y="3246044"/>
            <a:ext cx="2169689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8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559043" y="2460414"/>
            <a:ext cx="6160261" cy="2697738"/>
            <a:chOff x="6327011" y="3165128"/>
            <a:chExt cx="4551053" cy="1993024"/>
          </a:xfrm>
        </p:grpSpPr>
        <p:grpSp>
          <p:nvGrpSpPr>
            <p:cNvPr id="3" name="组 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" name="直线连接符 7"/>
              <p:cNvCxnSpPr>
                <a:stCxn id="7" idx="0"/>
                <a:endCxn id="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5" name="等腰三角形 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" name="直线连接符 5"/>
              <p:cNvCxnSpPr>
                <a:stCxn id="5" idx="0"/>
                <a:endCxn id="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/>
          <p:cNvSpPr txBox="1"/>
          <p:nvPr/>
        </p:nvSpPr>
        <p:spPr>
          <a:xfrm>
            <a:off x="2841791" y="181995"/>
            <a:ext cx="343450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5000" dirty="0">
                <a:solidFill>
                  <a:srgbClr val="5FEFCD"/>
                </a:solidFill>
              </a:rPr>
              <a:t>01</a:t>
            </a:r>
            <a:endParaRPr kumimoji="1" lang="zh-CN" altLang="en-US" sz="25000" dirty="0">
              <a:solidFill>
                <a:srgbClr val="5FEFC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36322" y="3637546"/>
            <a:ext cx="28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</a:rPr>
              <a:t>基本工作</a:t>
            </a:r>
          </a:p>
        </p:txBody>
      </p:sp>
      <p:grpSp>
        <p:nvGrpSpPr>
          <p:cNvPr id="12" name="组 11"/>
          <p:cNvGrpSpPr/>
          <p:nvPr/>
        </p:nvGrpSpPr>
        <p:grpSpPr>
          <a:xfrm flipH="1" flipV="1">
            <a:off x="-1691773" y="0"/>
            <a:ext cx="6160261" cy="2697738"/>
            <a:chOff x="6327011" y="3165128"/>
            <a:chExt cx="4551053" cy="1993024"/>
          </a:xfrm>
        </p:grpSpPr>
        <p:grpSp>
          <p:nvGrpSpPr>
            <p:cNvPr id="13" name="组 1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" name="直线连接符 17"/>
              <p:cNvCxnSpPr>
                <a:stCxn id="17" idx="0"/>
                <a:endCxn id="1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 1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" name="直线连接符 15"/>
              <p:cNvCxnSpPr>
                <a:stCxn id="15" idx="0"/>
                <a:endCxn id="1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4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3" name="矩形 2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连接符 3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01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2724" y="3237378"/>
            <a:ext cx="3387531" cy="1593539"/>
          </a:xfrm>
          <a:prstGeom prst="rect">
            <a:avLst/>
          </a:prstGeom>
          <a:solidFill>
            <a:srgbClr val="5FEFCD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 descr="2015-01-06_VancouverView_EN-AU11455268916_1920x108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26" y="1064093"/>
            <a:ext cx="3387531" cy="1905487"/>
          </a:xfrm>
          <a:prstGeom prst="rect">
            <a:avLst/>
          </a:prstGeom>
        </p:spPr>
      </p:pic>
      <p:cxnSp>
        <p:nvCxnSpPr>
          <p:cNvPr id="21" name="直线连接符 20"/>
          <p:cNvCxnSpPr/>
          <p:nvPr/>
        </p:nvCxnSpPr>
        <p:spPr>
          <a:xfrm flipV="1">
            <a:off x="4321322" y="2600883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V="1">
            <a:off x="736175" y="925332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rot="5400000" flipV="1">
            <a:off x="4094626" y="2828188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rot="5400000" flipV="1">
            <a:off x="962872" y="699241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42723" y="3272578"/>
            <a:ext cx="338753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lang="zh-CN" altLang="zh-CN" sz="800" dirty="0"/>
          </a:p>
        </p:txBody>
      </p:sp>
      <p:sp>
        <p:nvSpPr>
          <p:cNvPr id="26" name="矩形 25"/>
          <p:cNvSpPr/>
          <p:nvPr/>
        </p:nvSpPr>
        <p:spPr>
          <a:xfrm>
            <a:off x="4884686" y="3237378"/>
            <a:ext cx="3387531" cy="1593539"/>
          </a:xfrm>
          <a:prstGeom prst="rect">
            <a:avLst/>
          </a:prstGeom>
          <a:solidFill>
            <a:srgbClr val="5FEFCD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" name="图片 26" descr="2015-01-06_VancouverView_EN-AU11455268916_1920x108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89" y="1064093"/>
            <a:ext cx="3387531" cy="1905487"/>
          </a:xfrm>
          <a:prstGeom prst="rect">
            <a:avLst/>
          </a:prstGeom>
        </p:spPr>
      </p:pic>
      <p:cxnSp>
        <p:nvCxnSpPr>
          <p:cNvPr id="28" name="直线连接符 27"/>
          <p:cNvCxnSpPr/>
          <p:nvPr/>
        </p:nvCxnSpPr>
        <p:spPr>
          <a:xfrm flipV="1">
            <a:off x="8363285" y="2600883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778138" y="925332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rot="5400000" flipV="1">
            <a:off x="8136589" y="2828188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rot="5400000" flipV="1">
            <a:off x="5004835" y="699241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884687" y="3272296"/>
            <a:ext cx="338753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lang="zh-CN" altLang="zh-CN" sz="800" dirty="0"/>
          </a:p>
        </p:txBody>
      </p:sp>
    </p:spTree>
    <p:extLst>
      <p:ext uri="{BB962C8B-B14F-4D97-AF65-F5344CB8AC3E}">
        <p14:creationId xmlns:p14="http://schemas.microsoft.com/office/powerpoint/2010/main" val="39248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3" name="矩形 2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连接符 3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01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1188147"/>
            <a:ext cx="9144000" cy="321000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4" name="图片 33" descr="IMG_2247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" r="15594"/>
          <a:stretch/>
        </p:blipFill>
        <p:spPr>
          <a:xfrm>
            <a:off x="352998" y="930023"/>
            <a:ext cx="4361520" cy="372625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903847" y="1358044"/>
            <a:ext cx="286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rgbClr val="5FEFCD"/>
                </a:solidFill>
              </a:rPr>
              <a:t>CLICK</a:t>
            </a:r>
            <a:r>
              <a:rPr kumimoji="1" lang="zh-CN" altLang="en-US" sz="1600" b="1" dirty="0">
                <a:solidFill>
                  <a:srgbClr val="5FEFCD"/>
                </a:solidFill>
              </a:rPr>
              <a:t> </a:t>
            </a:r>
            <a:r>
              <a:rPr kumimoji="1" lang="en-US" altLang="zh-CN" sz="1600" b="1" dirty="0">
                <a:solidFill>
                  <a:srgbClr val="5FEFCD"/>
                </a:solidFill>
              </a:rPr>
              <a:t>HERE</a:t>
            </a:r>
            <a:r>
              <a:rPr kumimoji="1" lang="zh-CN" altLang="en-US" sz="1600" b="1" dirty="0">
                <a:solidFill>
                  <a:srgbClr val="5FEFCD"/>
                </a:solidFill>
              </a:rPr>
              <a:t> </a:t>
            </a:r>
            <a:r>
              <a:rPr kumimoji="1" lang="en-US" altLang="zh-CN" sz="1600" b="1" dirty="0">
                <a:solidFill>
                  <a:srgbClr val="5FEFCD"/>
                </a:solidFill>
              </a:rPr>
              <a:t>TO</a:t>
            </a:r>
            <a:r>
              <a:rPr kumimoji="1" lang="zh-CN" altLang="en-US" sz="1600" b="1" dirty="0">
                <a:solidFill>
                  <a:srgbClr val="5FEFCD"/>
                </a:solidFill>
              </a:rPr>
              <a:t> </a:t>
            </a:r>
            <a:r>
              <a:rPr kumimoji="1" lang="en-US" altLang="zh-CN" sz="1600" b="1" dirty="0">
                <a:solidFill>
                  <a:srgbClr val="5FEFCD"/>
                </a:solidFill>
              </a:rPr>
              <a:t>ADD</a:t>
            </a:r>
            <a:r>
              <a:rPr kumimoji="1" lang="zh-CN" altLang="en-US" sz="1600" b="1" dirty="0">
                <a:solidFill>
                  <a:srgbClr val="5FEFCD"/>
                </a:solidFill>
              </a:rPr>
              <a:t> </a:t>
            </a:r>
            <a:r>
              <a:rPr kumimoji="1" lang="en-US" altLang="zh-CN" sz="1600" b="1" dirty="0">
                <a:solidFill>
                  <a:srgbClr val="5FEFCD"/>
                </a:solidFill>
              </a:rPr>
              <a:t>YOUR</a:t>
            </a:r>
            <a:r>
              <a:rPr kumimoji="1" lang="zh-CN" altLang="en-US" sz="1600" b="1" dirty="0">
                <a:solidFill>
                  <a:srgbClr val="5FEFCD"/>
                </a:solidFill>
              </a:rPr>
              <a:t> </a:t>
            </a:r>
            <a:r>
              <a:rPr kumimoji="1" lang="en-US" altLang="zh-CN" sz="1600" b="1" dirty="0">
                <a:solidFill>
                  <a:srgbClr val="5FEFCD"/>
                </a:solidFill>
              </a:rPr>
              <a:t>TEXT</a:t>
            </a:r>
            <a:endParaRPr kumimoji="1" lang="zh-CN" altLang="en-US" sz="1600" b="1" dirty="0">
              <a:solidFill>
                <a:srgbClr val="5FEFCD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03847" y="1804281"/>
            <a:ext cx="4039501" cy="247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98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015-01-06_VancouverView_EN-AU11455268916_1920x108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19" y="1453742"/>
            <a:ext cx="5007481" cy="2816708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0" y="1453742"/>
            <a:ext cx="4136519" cy="2816708"/>
          </a:xfrm>
          <a:prstGeom prst="rect">
            <a:avLst/>
          </a:prstGeom>
          <a:solidFill>
            <a:srgbClr val="5FEFCD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26760" y="2200377"/>
            <a:ext cx="3387531" cy="14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15" name="矩形 14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" name="直线连接符 15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01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55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3" name="矩形 2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连接符 3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01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14647" y="1163720"/>
            <a:ext cx="2063850" cy="2063850"/>
          </a:xfrm>
          <a:prstGeom prst="ellipse">
            <a:avLst/>
          </a:prstGeom>
          <a:solidFill>
            <a:srgbClr val="5FEFCD">
              <a:alpha val="3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27093" y="330693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5FEFCD"/>
                </a:solidFill>
              </a:rPr>
              <a:t>点击此处添加标题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14647" y="3685999"/>
            <a:ext cx="2134981" cy="107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5" name="椭圆 14"/>
          <p:cNvSpPr/>
          <p:nvPr/>
        </p:nvSpPr>
        <p:spPr>
          <a:xfrm>
            <a:off x="985543" y="1234616"/>
            <a:ext cx="1922058" cy="19220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59637" y="2026368"/>
            <a:ext cx="773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IMAGE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504510" y="1163720"/>
            <a:ext cx="2063850" cy="2063850"/>
          </a:xfrm>
          <a:prstGeom prst="ellipse">
            <a:avLst/>
          </a:prstGeom>
          <a:solidFill>
            <a:srgbClr val="5FEFCD">
              <a:alpha val="3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16953" y="330693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5FEFCD"/>
                </a:solidFill>
              </a:rPr>
              <a:t>点击此处添加标题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04510" y="3685999"/>
            <a:ext cx="2134981" cy="107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1" name="椭圆 20"/>
          <p:cNvSpPr/>
          <p:nvPr/>
        </p:nvSpPr>
        <p:spPr>
          <a:xfrm>
            <a:off x="3575406" y="1234616"/>
            <a:ext cx="1922058" cy="19220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49500" y="2026368"/>
            <a:ext cx="773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IMAGE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094373" y="1163720"/>
            <a:ext cx="2063850" cy="2063850"/>
          </a:xfrm>
          <a:prstGeom prst="ellipse">
            <a:avLst/>
          </a:prstGeom>
          <a:solidFill>
            <a:srgbClr val="5FEFCD">
              <a:alpha val="3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206816" y="330693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5FEFCD"/>
                </a:solidFill>
              </a:rPr>
              <a:t>点击此处添加标题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94373" y="3685999"/>
            <a:ext cx="2134981" cy="107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6" name="椭圆 25"/>
          <p:cNvSpPr/>
          <p:nvPr/>
        </p:nvSpPr>
        <p:spPr>
          <a:xfrm>
            <a:off x="6165269" y="1234616"/>
            <a:ext cx="1922058" cy="19220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739363" y="2026368"/>
            <a:ext cx="773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IMAGE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559043" y="2460414"/>
            <a:ext cx="6160261" cy="2697738"/>
            <a:chOff x="6327011" y="3165128"/>
            <a:chExt cx="4551053" cy="1993024"/>
          </a:xfrm>
        </p:grpSpPr>
        <p:grpSp>
          <p:nvGrpSpPr>
            <p:cNvPr id="3" name="组 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" name="直线连接符 7"/>
              <p:cNvCxnSpPr>
                <a:stCxn id="7" idx="0"/>
                <a:endCxn id="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5" name="等腰三角形 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" name="直线连接符 5"/>
              <p:cNvCxnSpPr>
                <a:stCxn id="5" idx="0"/>
                <a:endCxn id="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/>
          <p:cNvSpPr txBox="1"/>
          <p:nvPr/>
        </p:nvSpPr>
        <p:spPr>
          <a:xfrm>
            <a:off x="2841791" y="181995"/>
            <a:ext cx="343450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5000" dirty="0">
                <a:solidFill>
                  <a:srgbClr val="5FEFCD"/>
                </a:solidFill>
              </a:rPr>
              <a:t>02</a:t>
            </a:r>
            <a:endParaRPr kumimoji="1" lang="zh-CN" altLang="en-US" sz="25000" dirty="0">
              <a:solidFill>
                <a:srgbClr val="5FEFCD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 flipH="1" flipV="1">
            <a:off x="-1691773" y="0"/>
            <a:ext cx="6160261" cy="2697738"/>
            <a:chOff x="6327011" y="3165128"/>
            <a:chExt cx="4551053" cy="1993024"/>
          </a:xfrm>
        </p:grpSpPr>
        <p:grpSp>
          <p:nvGrpSpPr>
            <p:cNvPr id="13" name="组 1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" name="直线连接符 17"/>
              <p:cNvCxnSpPr>
                <a:stCxn id="17" idx="0"/>
                <a:endCxn id="1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 1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" name="直线连接符 15"/>
              <p:cNvCxnSpPr>
                <a:stCxn id="15" idx="0"/>
                <a:endCxn id="1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6322" y="3637546"/>
            <a:ext cx="28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</a:rPr>
              <a:t>业务亮点</a:t>
            </a:r>
          </a:p>
        </p:txBody>
      </p:sp>
    </p:spTree>
    <p:extLst>
      <p:ext uri="{BB962C8B-B14F-4D97-AF65-F5344CB8AC3E}">
        <p14:creationId xmlns:p14="http://schemas.microsoft.com/office/powerpoint/2010/main" val="5711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 bwMode="auto">
          <a:xfrm>
            <a:off x="1240936" y="2328134"/>
            <a:ext cx="1356706" cy="1356706"/>
          </a:xfrm>
          <a:prstGeom prst="ellipse">
            <a:avLst/>
          </a:prstGeom>
          <a:solidFill>
            <a:srgbClr val="5FEFCD">
              <a:alpha val="55000"/>
            </a:srgbClr>
          </a:solidFill>
          <a:ln w="28575" cmpd="sng">
            <a:solidFill>
              <a:srgbClr val="5FEFCD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06829" y="141501"/>
            <a:ext cx="209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chemeClr val="bg1"/>
                </a:solidFill>
              </a:rPr>
              <a:t>LOGO  |  YOUR COMPANY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14" name="矩形 13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479545" y="718182"/>
              <a:ext cx="3248185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02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CLICK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HERE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ADD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YOUR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500" dirty="0">
                  <a:solidFill>
                    <a:schemeClr val="bg1"/>
                  </a:solidFill>
                </a:rPr>
                <a:t>TITLE</a:t>
              </a:r>
              <a:endParaRPr kumimoji="1" lang="zh-CN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119077" y="2836627"/>
            <a:ext cx="156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958173" y="2042718"/>
            <a:ext cx="1927538" cy="19275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767335" y="1851880"/>
            <a:ext cx="2309215" cy="230921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576820" y="1661365"/>
            <a:ext cx="2690245" cy="269024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grpSp>
        <p:nvGrpSpPr>
          <p:cNvPr id="26" name="组合 4"/>
          <p:cNvGrpSpPr/>
          <p:nvPr/>
        </p:nvGrpSpPr>
        <p:grpSpPr>
          <a:xfrm>
            <a:off x="2725357" y="1902630"/>
            <a:ext cx="357960" cy="357960"/>
            <a:chOff x="4871743" y="2039753"/>
            <a:chExt cx="519362" cy="519362"/>
          </a:xfrm>
        </p:grpSpPr>
        <p:sp>
          <p:nvSpPr>
            <p:cNvPr id="27" name="椭圆 26"/>
            <p:cNvSpPr/>
            <p:nvPr/>
          </p:nvSpPr>
          <p:spPr bwMode="auto">
            <a:xfrm>
              <a:off x="4984427" y="2152437"/>
              <a:ext cx="293994" cy="293994"/>
            </a:xfrm>
            <a:prstGeom prst="ellipse">
              <a:avLst/>
            </a:prstGeom>
            <a:solidFill>
              <a:srgbClr val="5FEFCD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4871743" y="2039753"/>
              <a:ext cx="519362" cy="519362"/>
            </a:xfrm>
            <a:prstGeom prst="ellipse">
              <a:avLst/>
            </a:prstGeom>
            <a:noFill/>
            <a:ln>
              <a:solidFill>
                <a:srgbClr val="5FEFCD"/>
              </a:solidFill>
              <a:prstDash val="sysDash"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6"/>
          <p:cNvGrpSpPr/>
          <p:nvPr/>
        </p:nvGrpSpPr>
        <p:grpSpPr>
          <a:xfrm>
            <a:off x="2883058" y="2757464"/>
            <a:ext cx="357960" cy="357960"/>
            <a:chOff x="4871743" y="2039753"/>
            <a:chExt cx="519362" cy="519362"/>
          </a:xfrm>
        </p:grpSpPr>
        <p:sp>
          <p:nvSpPr>
            <p:cNvPr id="30" name="椭圆 29"/>
            <p:cNvSpPr/>
            <p:nvPr/>
          </p:nvSpPr>
          <p:spPr bwMode="auto">
            <a:xfrm>
              <a:off x="4984427" y="2152437"/>
              <a:ext cx="293994" cy="293994"/>
            </a:xfrm>
            <a:prstGeom prst="ellipse">
              <a:avLst/>
            </a:prstGeom>
            <a:solidFill>
              <a:srgbClr val="5FEFCD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4871743" y="2039753"/>
              <a:ext cx="519362" cy="519362"/>
            </a:xfrm>
            <a:prstGeom prst="ellipse">
              <a:avLst/>
            </a:prstGeom>
            <a:noFill/>
            <a:ln>
              <a:solidFill>
                <a:srgbClr val="5FEFCD"/>
              </a:solidFill>
              <a:prstDash val="sysDash"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29"/>
          <p:cNvGrpSpPr/>
          <p:nvPr/>
        </p:nvGrpSpPr>
        <p:grpSpPr>
          <a:xfrm>
            <a:off x="2330146" y="3605207"/>
            <a:ext cx="357960" cy="357960"/>
            <a:chOff x="4871743" y="2039753"/>
            <a:chExt cx="519362" cy="519362"/>
          </a:xfrm>
        </p:grpSpPr>
        <p:sp>
          <p:nvSpPr>
            <p:cNvPr id="33" name="椭圆 32"/>
            <p:cNvSpPr/>
            <p:nvPr/>
          </p:nvSpPr>
          <p:spPr bwMode="auto">
            <a:xfrm>
              <a:off x="4984427" y="2152437"/>
              <a:ext cx="293994" cy="293994"/>
            </a:xfrm>
            <a:prstGeom prst="ellipse">
              <a:avLst/>
            </a:prstGeom>
            <a:solidFill>
              <a:srgbClr val="5FEFCD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4871743" y="2039753"/>
              <a:ext cx="519362" cy="519362"/>
            </a:xfrm>
            <a:prstGeom prst="ellipse">
              <a:avLst/>
            </a:prstGeom>
            <a:noFill/>
            <a:ln>
              <a:solidFill>
                <a:srgbClr val="5FEFCD"/>
              </a:solidFill>
              <a:prstDash val="sysDash"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2"/>
          <p:cNvCxnSpPr>
            <a:endCxn id="28" idx="6"/>
          </p:cNvCxnSpPr>
          <p:nvPr/>
        </p:nvCxnSpPr>
        <p:spPr>
          <a:xfrm flipH="1">
            <a:off x="3083317" y="1902630"/>
            <a:ext cx="663271" cy="17898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手动输入 9"/>
          <p:cNvSpPr/>
          <p:nvPr/>
        </p:nvSpPr>
        <p:spPr>
          <a:xfrm>
            <a:off x="3679511" y="1466650"/>
            <a:ext cx="1317487" cy="77046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35 w 11335"/>
              <a:gd name="connsiteY0" fmla="*/ 2000 h 12500"/>
              <a:gd name="connsiteX1" fmla="*/ 11335 w 11335"/>
              <a:gd name="connsiteY1" fmla="*/ 0 h 12500"/>
              <a:gd name="connsiteX2" fmla="*/ 11335 w 11335"/>
              <a:gd name="connsiteY2" fmla="*/ 10000 h 12500"/>
              <a:gd name="connsiteX3" fmla="*/ 0 w 11335"/>
              <a:gd name="connsiteY3" fmla="*/ 12500 h 12500"/>
              <a:gd name="connsiteX4" fmla="*/ 1335 w 11335"/>
              <a:gd name="connsiteY4" fmla="*/ 2000 h 12500"/>
              <a:gd name="connsiteX0" fmla="*/ 1335 w 11335"/>
              <a:gd name="connsiteY0" fmla="*/ 0 h 10500"/>
              <a:gd name="connsiteX1" fmla="*/ 10267 w 11335"/>
              <a:gd name="connsiteY1" fmla="*/ 353 h 10500"/>
              <a:gd name="connsiteX2" fmla="*/ 11335 w 11335"/>
              <a:gd name="connsiteY2" fmla="*/ 8000 h 10500"/>
              <a:gd name="connsiteX3" fmla="*/ 0 w 11335"/>
              <a:gd name="connsiteY3" fmla="*/ 10500 h 10500"/>
              <a:gd name="connsiteX4" fmla="*/ 1335 w 11335"/>
              <a:gd name="connsiteY4" fmla="*/ 0 h 10500"/>
              <a:gd name="connsiteX0" fmla="*/ 0 w 10000"/>
              <a:gd name="connsiteY0" fmla="*/ 0 h 10059"/>
              <a:gd name="connsiteX1" fmla="*/ 8932 w 10000"/>
              <a:gd name="connsiteY1" fmla="*/ 353 h 10059"/>
              <a:gd name="connsiteX2" fmla="*/ 10000 w 10000"/>
              <a:gd name="connsiteY2" fmla="*/ 8000 h 10059"/>
              <a:gd name="connsiteX3" fmla="*/ 267 w 10000"/>
              <a:gd name="connsiteY3" fmla="*/ 10059 h 10059"/>
              <a:gd name="connsiteX4" fmla="*/ 0 w 10000"/>
              <a:gd name="connsiteY4" fmla="*/ 0 h 10059"/>
              <a:gd name="connsiteX0" fmla="*/ 0 w 10534"/>
              <a:gd name="connsiteY0" fmla="*/ 0 h 10500"/>
              <a:gd name="connsiteX1" fmla="*/ 9466 w 10534"/>
              <a:gd name="connsiteY1" fmla="*/ 794 h 10500"/>
              <a:gd name="connsiteX2" fmla="*/ 10534 w 10534"/>
              <a:gd name="connsiteY2" fmla="*/ 8441 h 10500"/>
              <a:gd name="connsiteX3" fmla="*/ 801 w 10534"/>
              <a:gd name="connsiteY3" fmla="*/ 10500 h 10500"/>
              <a:gd name="connsiteX4" fmla="*/ 0 w 10534"/>
              <a:gd name="connsiteY4" fmla="*/ 0 h 10500"/>
              <a:gd name="connsiteX0" fmla="*/ 0 w 10534"/>
              <a:gd name="connsiteY0" fmla="*/ 2294 h 12794"/>
              <a:gd name="connsiteX1" fmla="*/ 7997 w 10534"/>
              <a:gd name="connsiteY1" fmla="*/ 0 h 12794"/>
              <a:gd name="connsiteX2" fmla="*/ 10534 w 10534"/>
              <a:gd name="connsiteY2" fmla="*/ 10735 h 12794"/>
              <a:gd name="connsiteX3" fmla="*/ 801 w 10534"/>
              <a:gd name="connsiteY3" fmla="*/ 12794 h 12794"/>
              <a:gd name="connsiteX4" fmla="*/ 0 w 10534"/>
              <a:gd name="connsiteY4" fmla="*/ 2294 h 12794"/>
              <a:gd name="connsiteX0" fmla="*/ 0 w 9533"/>
              <a:gd name="connsiteY0" fmla="*/ 2294 h 12794"/>
              <a:gd name="connsiteX1" fmla="*/ 7997 w 9533"/>
              <a:gd name="connsiteY1" fmla="*/ 0 h 12794"/>
              <a:gd name="connsiteX2" fmla="*/ 9533 w 9533"/>
              <a:gd name="connsiteY2" fmla="*/ 8088 h 12794"/>
              <a:gd name="connsiteX3" fmla="*/ 801 w 9533"/>
              <a:gd name="connsiteY3" fmla="*/ 12794 h 12794"/>
              <a:gd name="connsiteX4" fmla="*/ 0 w 9533"/>
              <a:gd name="connsiteY4" fmla="*/ 2294 h 1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3" h="12794">
                <a:moveTo>
                  <a:pt x="0" y="2294"/>
                </a:moveTo>
                <a:lnTo>
                  <a:pt x="7997" y="0"/>
                </a:lnTo>
                <a:lnTo>
                  <a:pt x="9533" y="8088"/>
                </a:lnTo>
                <a:lnTo>
                  <a:pt x="801" y="12794"/>
                </a:lnTo>
                <a:lnTo>
                  <a:pt x="0" y="2294"/>
                </a:lnTo>
                <a:close/>
              </a:path>
            </a:pathLst>
          </a:custGeom>
          <a:solidFill>
            <a:srgbClr val="5FEFCD">
              <a:alpha val="40000"/>
            </a:srgbClr>
          </a:solidFill>
          <a:ln>
            <a:solidFill>
              <a:srgbClr val="5FEF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746589" y="1646239"/>
            <a:ext cx="109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cxnSp>
        <p:nvCxnSpPr>
          <p:cNvPr id="38" name="直接连接符 38"/>
          <p:cNvCxnSpPr/>
          <p:nvPr/>
        </p:nvCxnSpPr>
        <p:spPr>
          <a:xfrm>
            <a:off x="2688107" y="3862423"/>
            <a:ext cx="1058482" cy="313676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手动输入 9"/>
          <p:cNvSpPr/>
          <p:nvPr/>
        </p:nvSpPr>
        <p:spPr>
          <a:xfrm>
            <a:off x="3679511" y="3790391"/>
            <a:ext cx="1317487" cy="77046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35 w 11335"/>
              <a:gd name="connsiteY0" fmla="*/ 2000 h 12500"/>
              <a:gd name="connsiteX1" fmla="*/ 11335 w 11335"/>
              <a:gd name="connsiteY1" fmla="*/ 0 h 12500"/>
              <a:gd name="connsiteX2" fmla="*/ 11335 w 11335"/>
              <a:gd name="connsiteY2" fmla="*/ 10000 h 12500"/>
              <a:gd name="connsiteX3" fmla="*/ 0 w 11335"/>
              <a:gd name="connsiteY3" fmla="*/ 12500 h 12500"/>
              <a:gd name="connsiteX4" fmla="*/ 1335 w 11335"/>
              <a:gd name="connsiteY4" fmla="*/ 2000 h 12500"/>
              <a:gd name="connsiteX0" fmla="*/ 1335 w 11335"/>
              <a:gd name="connsiteY0" fmla="*/ 0 h 10500"/>
              <a:gd name="connsiteX1" fmla="*/ 10267 w 11335"/>
              <a:gd name="connsiteY1" fmla="*/ 353 h 10500"/>
              <a:gd name="connsiteX2" fmla="*/ 11335 w 11335"/>
              <a:gd name="connsiteY2" fmla="*/ 8000 h 10500"/>
              <a:gd name="connsiteX3" fmla="*/ 0 w 11335"/>
              <a:gd name="connsiteY3" fmla="*/ 10500 h 10500"/>
              <a:gd name="connsiteX4" fmla="*/ 1335 w 11335"/>
              <a:gd name="connsiteY4" fmla="*/ 0 h 10500"/>
              <a:gd name="connsiteX0" fmla="*/ 0 w 10000"/>
              <a:gd name="connsiteY0" fmla="*/ 0 h 10059"/>
              <a:gd name="connsiteX1" fmla="*/ 8932 w 10000"/>
              <a:gd name="connsiteY1" fmla="*/ 353 h 10059"/>
              <a:gd name="connsiteX2" fmla="*/ 10000 w 10000"/>
              <a:gd name="connsiteY2" fmla="*/ 8000 h 10059"/>
              <a:gd name="connsiteX3" fmla="*/ 267 w 10000"/>
              <a:gd name="connsiteY3" fmla="*/ 10059 h 10059"/>
              <a:gd name="connsiteX4" fmla="*/ 0 w 10000"/>
              <a:gd name="connsiteY4" fmla="*/ 0 h 10059"/>
              <a:gd name="connsiteX0" fmla="*/ 0 w 10534"/>
              <a:gd name="connsiteY0" fmla="*/ 0 h 10500"/>
              <a:gd name="connsiteX1" fmla="*/ 9466 w 10534"/>
              <a:gd name="connsiteY1" fmla="*/ 794 h 10500"/>
              <a:gd name="connsiteX2" fmla="*/ 10534 w 10534"/>
              <a:gd name="connsiteY2" fmla="*/ 8441 h 10500"/>
              <a:gd name="connsiteX3" fmla="*/ 801 w 10534"/>
              <a:gd name="connsiteY3" fmla="*/ 10500 h 10500"/>
              <a:gd name="connsiteX4" fmla="*/ 0 w 10534"/>
              <a:gd name="connsiteY4" fmla="*/ 0 h 10500"/>
              <a:gd name="connsiteX0" fmla="*/ 0 w 10534"/>
              <a:gd name="connsiteY0" fmla="*/ 2294 h 12794"/>
              <a:gd name="connsiteX1" fmla="*/ 7997 w 10534"/>
              <a:gd name="connsiteY1" fmla="*/ 0 h 12794"/>
              <a:gd name="connsiteX2" fmla="*/ 10534 w 10534"/>
              <a:gd name="connsiteY2" fmla="*/ 10735 h 12794"/>
              <a:gd name="connsiteX3" fmla="*/ 801 w 10534"/>
              <a:gd name="connsiteY3" fmla="*/ 12794 h 12794"/>
              <a:gd name="connsiteX4" fmla="*/ 0 w 10534"/>
              <a:gd name="connsiteY4" fmla="*/ 2294 h 12794"/>
              <a:gd name="connsiteX0" fmla="*/ 0 w 9533"/>
              <a:gd name="connsiteY0" fmla="*/ 2294 h 12794"/>
              <a:gd name="connsiteX1" fmla="*/ 7997 w 9533"/>
              <a:gd name="connsiteY1" fmla="*/ 0 h 12794"/>
              <a:gd name="connsiteX2" fmla="*/ 9533 w 9533"/>
              <a:gd name="connsiteY2" fmla="*/ 8088 h 12794"/>
              <a:gd name="connsiteX3" fmla="*/ 801 w 9533"/>
              <a:gd name="connsiteY3" fmla="*/ 12794 h 12794"/>
              <a:gd name="connsiteX4" fmla="*/ 0 w 9533"/>
              <a:gd name="connsiteY4" fmla="*/ 2294 h 1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3" h="12794">
                <a:moveTo>
                  <a:pt x="0" y="2294"/>
                </a:moveTo>
                <a:lnTo>
                  <a:pt x="7997" y="0"/>
                </a:lnTo>
                <a:lnTo>
                  <a:pt x="9533" y="8088"/>
                </a:lnTo>
                <a:lnTo>
                  <a:pt x="801" y="12794"/>
                </a:lnTo>
                <a:lnTo>
                  <a:pt x="0" y="2294"/>
                </a:lnTo>
                <a:close/>
              </a:path>
            </a:pathLst>
          </a:custGeom>
          <a:solidFill>
            <a:srgbClr val="5FEFCD">
              <a:alpha val="40000"/>
            </a:srgbClr>
          </a:solidFill>
          <a:ln>
            <a:solidFill>
              <a:srgbClr val="5FEF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746589" y="3969980"/>
            <a:ext cx="109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</a:p>
        </p:txBody>
      </p:sp>
      <p:sp>
        <p:nvSpPr>
          <p:cNvPr id="41" name="流程图: 手动输入 9"/>
          <p:cNvSpPr/>
          <p:nvPr/>
        </p:nvSpPr>
        <p:spPr>
          <a:xfrm>
            <a:off x="3685508" y="2625947"/>
            <a:ext cx="1317487" cy="77046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35 w 11335"/>
              <a:gd name="connsiteY0" fmla="*/ 2000 h 12500"/>
              <a:gd name="connsiteX1" fmla="*/ 11335 w 11335"/>
              <a:gd name="connsiteY1" fmla="*/ 0 h 12500"/>
              <a:gd name="connsiteX2" fmla="*/ 11335 w 11335"/>
              <a:gd name="connsiteY2" fmla="*/ 10000 h 12500"/>
              <a:gd name="connsiteX3" fmla="*/ 0 w 11335"/>
              <a:gd name="connsiteY3" fmla="*/ 12500 h 12500"/>
              <a:gd name="connsiteX4" fmla="*/ 1335 w 11335"/>
              <a:gd name="connsiteY4" fmla="*/ 2000 h 12500"/>
              <a:gd name="connsiteX0" fmla="*/ 1335 w 11335"/>
              <a:gd name="connsiteY0" fmla="*/ 0 h 10500"/>
              <a:gd name="connsiteX1" fmla="*/ 10267 w 11335"/>
              <a:gd name="connsiteY1" fmla="*/ 353 h 10500"/>
              <a:gd name="connsiteX2" fmla="*/ 11335 w 11335"/>
              <a:gd name="connsiteY2" fmla="*/ 8000 h 10500"/>
              <a:gd name="connsiteX3" fmla="*/ 0 w 11335"/>
              <a:gd name="connsiteY3" fmla="*/ 10500 h 10500"/>
              <a:gd name="connsiteX4" fmla="*/ 1335 w 11335"/>
              <a:gd name="connsiteY4" fmla="*/ 0 h 10500"/>
              <a:gd name="connsiteX0" fmla="*/ 0 w 10000"/>
              <a:gd name="connsiteY0" fmla="*/ 0 h 10059"/>
              <a:gd name="connsiteX1" fmla="*/ 8932 w 10000"/>
              <a:gd name="connsiteY1" fmla="*/ 353 h 10059"/>
              <a:gd name="connsiteX2" fmla="*/ 10000 w 10000"/>
              <a:gd name="connsiteY2" fmla="*/ 8000 h 10059"/>
              <a:gd name="connsiteX3" fmla="*/ 267 w 10000"/>
              <a:gd name="connsiteY3" fmla="*/ 10059 h 10059"/>
              <a:gd name="connsiteX4" fmla="*/ 0 w 10000"/>
              <a:gd name="connsiteY4" fmla="*/ 0 h 10059"/>
              <a:gd name="connsiteX0" fmla="*/ 0 w 10534"/>
              <a:gd name="connsiteY0" fmla="*/ 0 h 10500"/>
              <a:gd name="connsiteX1" fmla="*/ 9466 w 10534"/>
              <a:gd name="connsiteY1" fmla="*/ 794 h 10500"/>
              <a:gd name="connsiteX2" fmla="*/ 10534 w 10534"/>
              <a:gd name="connsiteY2" fmla="*/ 8441 h 10500"/>
              <a:gd name="connsiteX3" fmla="*/ 801 w 10534"/>
              <a:gd name="connsiteY3" fmla="*/ 10500 h 10500"/>
              <a:gd name="connsiteX4" fmla="*/ 0 w 10534"/>
              <a:gd name="connsiteY4" fmla="*/ 0 h 10500"/>
              <a:gd name="connsiteX0" fmla="*/ 0 w 10534"/>
              <a:gd name="connsiteY0" fmla="*/ 2294 h 12794"/>
              <a:gd name="connsiteX1" fmla="*/ 7997 w 10534"/>
              <a:gd name="connsiteY1" fmla="*/ 0 h 12794"/>
              <a:gd name="connsiteX2" fmla="*/ 10534 w 10534"/>
              <a:gd name="connsiteY2" fmla="*/ 10735 h 12794"/>
              <a:gd name="connsiteX3" fmla="*/ 801 w 10534"/>
              <a:gd name="connsiteY3" fmla="*/ 12794 h 12794"/>
              <a:gd name="connsiteX4" fmla="*/ 0 w 10534"/>
              <a:gd name="connsiteY4" fmla="*/ 2294 h 12794"/>
              <a:gd name="connsiteX0" fmla="*/ 0 w 9533"/>
              <a:gd name="connsiteY0" fmla="*/ 2294 h 12794"/>
              <a:gd name="connsiteX1" fmla="*/ 7997 w 9533"/>
              <a:gd name="connsiteY1" fmla="*/ 0 h 12794"/>
              <a:gd name="connsiteX2" fmla="*/ 9533 w 9533"/>
              <a:gd name="connsiteY2" fmla="*/ 8088 h 12794"/>
              <a:gd name="connsiteX3" fmla="*/ 801 w 9533"/>
              <a:gd name="connsiteY3" fmla="*/ 12794 h 12794"/>
              <a:gd name="connsiteX4" fmla="*/ 0 w 9533"/>
              <a:gd name="connsiteY4" fmla="*/ 2294 h 1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3" h="12794">
                <a:moveTo>
                  <a:pt x="0" y="2294"/>
                </a:moveTo>
                <a:lnTo>
                  <a:pt x="7997" y="0"/>
                </a:lnTo>
                <a:lnTo>
                  <a:pt x="9533" y="8088"/>
                </a:lnTo>
                <a:lnTo>
                  <a:pt x="801" y="12794"/>
                </a:lnTo>
                <a:lnTo>
                  <a:pt x="0" y="2294"/>
                </a:lnTo>
                <a:close/>
              </a:path>
            </a:pathLst>
          </a:custGeom>
          <a:solidFill>
            <a:srgbClr val="5FEFCD">
              <a:alpha val="40000"/>
            </a:srgbClr>
          </a:solidFill>
          <a:ln>
            <a:solidFill>
              <a:srgbClr val="5FEF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52585" y="2805536"/>
            <a:ext cx="109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</a:p>
        </p:txBody>
      </p:sp>
      <p:cxnSp>
        <p:nvCxnSpPr>
          <p:cNvPr id="43" name="直接连接符 49"/>
          <p:cNvCxnSpPr>
            <a:endCxn id="31" idx="6"/>
          </p:cNvCxnSpPr>
          <p:nvPr/>
        </p:nvCxnSpPr>
        <p:spPr>
          <a:xfrm flipH="1" flipV="1">
            <a:off x="3241018" y="2936444"/>
            <a:ext cx="505570" cy="1606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851805" y="2277533"/>
            <a:ext cx="2624090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Century Gothic"/>
                <a:ea typeface="微软雅黑"/>
              </a:rPr>
              <a:t>10</a:t>
            </a:r>
            <a:r>
              <a:rPr lang="zh-CN" altLang="en-US" sz="1000" dirty="0">
                <a:solidFill>
                  <a:prstClr val="white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000" dirty="0">
                <a:solidFill>
                  <a:prstClr val="white"/>
                </a:solidFill>
                <a:latin typeface="Century Gothic"/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Century Gothic"/>
                <a:ea typeface="微软雅黑"/>
              </a:rPr>
              <a:t>10</a:t>
            </a:r>
            <a:r>
              <a:rPr lang="zh-CN" altLang="en-US" sz="1000" dirty="0">
                <a:solidFill>
                  <a:prstClr val="white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000" dirty="0">
                <a:solidFill>
                  <a:prstClr val="white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5851805" y="18479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FEFCD"/>
                </a:solidFill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1612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用途商务报告-高端精致-蓝黑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345</TotalTime>
  <Words>2068</Words>
  <Application>Microsoft Office PowerPoint</Application>
  <PresentationFormat>全屏显示(16:9)</PresentationFormat>
  <Paragraphs>185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微软雅黑</vt:lpstr>
      <vt:lpstr>Arial</vt:lpstr>
      <vt:lpstr>Century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多用途商务报告-高端精致-蓝黑</dc:title>
  <dc:subject/>
  <dc:creator>Office PLUS</dc:creator>
  <cp:keywords/>
  <dc:description/>
  <cp:lastModifiedBy>微软用户</cp:lastModifiedBy>
  <cp:revision>101</cp:revision>
  <dcterms:created xsi:type="dcterms:W3CDTF">2010-04-12T23:12:02Z</dcterms:created>
  <dcterms:modified xsi:type="dcterms:W3CDTF">2017-06-16T08:35:27Z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