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embeddedFontLst>
    <p:embeddedFont>
      <p:font typeface="Roboto"/>
      <p:regular r:id="rId41"/>
      <p:bold r:id="rId42"/>
      <p:italic r:id="rId43"/>
      <p:boldItalic r:id="rId44"/>
    </p:embeddedFont>
    <p:embeddedFont>
      <p:font typeface="Proxima Nova"/>
      <p:regular r:id="rId45"/>
      <p:bold r:id="rId46"/>
      <p:italic r:id="rId47"/>
      <p:boldItalic r:id="rId48"/>
    </p:embeddedFont>
    <p:embeddedFont>
      <p:font typeface="Fira Sans Extra Condensed Medium"/>
      <p:regular r:id="rId49"/>
      <p:bold r:id="rId50"/>
      <p:italic r:id="rId51"/>
      <p:boldItalic r:id="rId52"/>
    </p:embeddedFont>
    <p:embeddedFont>
      <p:font typeface="Proxima Nova Semibold"/>
      <p:regular r:id="rId53"/>
      <p:bold r:id="rId54"/>
      <p:boldItalic r:id="rId55"/>
    </p:embeddedFont>
    <p:embeddedFont>
      <p:font typeface="Fira Sans Extra Condensed SemiBold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FD6DD2F-F258-40E1-8117-D0CA88BA6C16}">
  <a:tblStyle styleId="{6FD6DD2F-F258-40E1-8117-D0CA88BA6C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Roboto-bold.fntdata"/><Relationship Id="rId41" Type="http://schemas.openxmlformats.org/officeDocument/2006/relationships/font" Target="fonts/Roboto-regular.fntdata"/><Relationship Id="rId44" Type="http://schemas.openxmlformats.org/officeDocument/2006/relationships/font" Target="fonts/Roboto-boldItalic.fntdata"/><Relationship Id="rId43" Type="http://schemas.openxmlformats.org/officeDocument/2006/relationships/font" Target="fonts/Roboto-italic.fntdata"/><Relationship Id="rId46" Type="http://schemas.openxmlformats.org/officeDocument/2006/relationships/font" Target="fonts/ProximaNova-bold.fntdata"/><Relationship Id="rId45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ProximaNova-boldItalic.fntdata"/><Relationship Id="rId47" Type="http://schemas.openxmlformats.org/officeDocument/2006/relationships/font" Target="fonts/ProximaNova-italic.fntdata"/><Relationship Id="rId49" Type="http://schemas.openxmlformats.org/officeDocument/2006/relationships/font" Target="fonts/FiraSansExtraCondensedMedium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FiraSansExtraCondensedMedium-italic.fntdata"/><Relationship Id="rId50" Type="http://schemas.openxmlformats.org/officeDocument/2006/relationships/font" Target="fonts/FiraSansExtraCondensedMedium-bold.fntdata"/><Relationship Id="rId53" Type="http://schemas.openxmlformats.org/officeDocument/2006/relationships/font" Target="fonts/ProximaNovaSemibold-regular.fntdata"/><Relationship Id="rId52" Type="http://schemas.openxmlformats.org/officeDocument/2006/relationships/font" Target="fonts/FiraSansExtraCondensedMedium-boldItalic.fntdata"/><Relationship Id="rId11" Type="http://schemas.openxmlformats.org/officeDocument/2006/relationships/slide" Target="slides/slide5.xml"/><Relationship Id="rId55" Type="http://schemas.openxmlformats.org/officeDocument/2006/relationships/font" Target="fonts/ProximaNovaSemibold-boldItalic.fntdata"/><Relationship Id="rId10" Type="http://schemas.openxmlformats.org/officeDocument/2006/relationships/slide" Target="slides/slide4.xml"/><Relationship Id="rId54" Type="http://schemas.openxmlformats.org/officeDocument/2006/relationships/font" Target="fonts/ProximaNovaSemibold-bold.fntdata"/><Relationship Id="rId13" Type="http://schemas.openxmlformats.org/officeDocument/2006/relationships/slide" Target="slides/slide7.xml"/><Relationship Id="rId57" Type="http://schemas.openxmlformats.org/officeDocument/2006/relationships/font" Target="fonts/FiraSansExtraCondensedSemiBold-bold.fntdata"/><Relationship Id="rId12" Type="http://schemas.openxmlformats.org/officeDocument/2006/relationships/slide" Target="slides/slide6.xml"/><Relationship Id="rId56" Type="http://schemas.openxmlformats.org/officeDocument/2006/relationships/font" Target="fonts/FiraSansExtraCondensedSemiBold-regular.fntdata"/><Relationship Id="rId15" Type="http://schemas.openxmlformats.org/officeDocument/2006/relationships/slide" Target="slides/slide9.xml"/><Relationship Id="rId59" Type="http://schemas.openxmlformats.org/officeDocument/2006/relationships/font" Target="fonts/FiraSansExtraCondensedSemiBold-boldItalic.fntdata"/><Relationship Id="rId14" Type="http://schemas.openxmlformats.org/officeDocument/2006/relationships/slide" Target="slides/slide8.xml"/><Relationship Id="rId58" Type="http://schemas.openxmlformats.org/officeDocument/2006/relationships/font" Target="fonts/FiraSansExtraCondensedSemiBold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384c0e568c9b205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7384c0e568c9b205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g1034e70190a_0_7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4" name="Google Shape;1424;g1034e70190a_0_7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g1034e70190a_0_8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7" name="Google Shape;1477;g1034e70190a_0_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8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g1034e70190a_0_8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0" name="Google Shape;1600;g1034e70190a_0_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4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g1034e70190a_0_8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6" name="Google Shape;1646;g1034e70190a_0_8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2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g1034e70190a_0_8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4" name="Google Shape;1704;g1034e70190a_0_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9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g1034e70190a_0_8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1" name="Google Shape;1761;g1034e70190a_0_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7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g1034e70190a_0_8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9" name="Google Shape;2049;g1034e70190a_0_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9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1034e70190a_0_20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1034e70190a_0_2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9" name="Shape 2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0" name="Google Shape;2520;g1034e70190a_0_2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1" name="Google Shape;2521;g1034e70190a_0_2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3" name="Shape 2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4" name="Google Shape;2644;g1034e70190a_0_2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5" name="Google Shape;2645;g1034e70190a_0_2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6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34e70190a_0_2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34e70190a_0_2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7" name="Shape 2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8" name="Google Shape;2828;g1034e70190a_0_2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9" name="Google Shape;2829;g1034e70190a_0_2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0" name="Shape 3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1" name="Google Shape;3151;g1034e70190a_0_2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2" name="Google Shape;3152;g1034e70190a_0_2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6" name="Shape 3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7" name="Google Shape;3247;g1034e70190a_0_2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8" name="Google Shape;3248;g1034e70190a_0_2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7" name="Shape 3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8" name="Google Shape;3298;g1034e70190a_0_2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9" name="Google Shape;3299;g1034e70190a_0_2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8" name="Shape 3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9" name="Google Shape;3319;g1034e70190a_0_2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0" name="Google Shape;3320;g1034e70190a_0_2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4" name="Shape 3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5" name="Google Shape;3765;g1034e70190a_0_2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6" name="Google Shape;3766;g1034e70190a_0_2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1" name="Shape 3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2" name="Google Shape;3822;g10450705201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3" name="Google Shape;3823;g10450705201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4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1034e70190a_0_2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1034e70190a_0_2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0" name="Shape 3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" name="Google Shape;3891;g1034e70190a_0_2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2" name="Google Shape;3892;g1034e70190a_0_2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ed4aa40ca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ed4aa40ca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4" name="Shape 3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5" name="Google Shape;3945;g1034e70190a_0_2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6" name="Google Shape;3946;g1034e70190a_0_2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6" name="Shape 4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7" name="Google Shape;4017;g1034e70190a_0_2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8" name="Google Shape;4018;g1034e70190a_0_2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6" name="Shape 4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Google Shape;4097;gecae1ce14a_0_1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8" name="Google Shape;4098;gecae1ce14a_0_1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3" name="Shape 4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Google Shape;4104;gecae1ce14a_0_1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5" name="Google Shape;4105;gecae1ce14a_0_1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0" name="Shape 4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Google Shape;4111;gecae1ce14a_0_1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2" name="Google Shape;4112;gecae1ce14a_0_1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fc547cbf63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fc547cbf63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1034e70190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1034e70190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ddbf32523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ddbf32523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1034e70190a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1034e70190a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1034e70190a_0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1034e70190a_0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1034e70190a_0_9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1034e70190a_0_9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09600" y="1150825"/>
            <a:ext cx="4252200" cy="23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09600" y="3546275"/>
            <a:ext cx="42522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514775" y="1152475"/>
            <a:ext cx="811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14775" y="1152475"/>
            <a:ext cx="8114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ctrTitle"/>
          </p:nvPr>
        </p:nvSpPr>
        <p:spPr>
          <a:xfrm>
            <a:off x="609600" y="1150825"/>
            <a:ext cx="4252200" cy="23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sp>
        <p:nvSpPr>
          <p:cNvPr id="59" name="Google Shape;59;p15"/>
          <p:cNvSpPr txBox="1"/>
          <p:nvPr>
            <p:ph idx="1" type="subTitle"/>
          </p:nvPr>
        </p:nvSpPr>
        <p:spPr>
          <a:xfrm>
            <a:off x="609600" y="3546275"/>
            <a:ext cx="42522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Here is where your template begins</a:t>
            </a:r>
            <a:endParaRPr/>
          </a:p>
        </p:txBody>
      </p:sp>
      <p:sp>
        <p:nvSpPr>
          <p:cNvPr id="60" name="Google Shape;60;p15"/>
          <p:cNvSpPr/>
          <p:nvPr/>
        </p:nvSpPr>
        <p:spPr>
          <a:xfrm>
            <a:off x="6850801" y="2914633"/>
            <a:ext cx="1738972" cy="1021672"/>
          </a:xfrm>
          <a:custGeom>
            <a:rect b="b" l="l" r="r" t="t"/>
            <a:pathLst>
              <a:path extrusionOk="0" h="46572" w="79261">
                <a:moveTo>
                  <a:pt x="39635" y="1"/>
                </a:moveTo>
                <a:cubicBezTo>
                  <a:pt x="38749" y="1"/>
                  <a:pt x="37862" y="230"/>
                  <a:pt x="37065" y="688"/>
                </a:cubicBezTo>
                <a:lnTo>
                  <a:pt x="1679" y="21119"/>
                </a:lnTo>
                <a:cubicBezTo>
                  <a:pt x="1" y="22084"/>
                  <a:pt x="1" y="24489"/>
                  <a:pt x="1679" y="25453"/>
                </a:cubicBezTo>
                <a:lnTo>
                  <a:pt x="37065" y="45884"/>
                </a:lnTo>
                <a:cubicBezTo>
                  <a:pt x="37862" y="46343"/>
                  <a:pt x="38749" y="46572"/>
                  <a:pt x="39635" y="46572"/>
                </a:cubicBezTo>
                <a:cubicBezTo>
                  <a:pt x="40520" y="46572"/>
                  <a:pt x="41405" y="46343"/>
                  <a:pt x="42196" y="45884"/>
                </a:cubicBezTo>
                <a:lnTo>
                  <a:pt x="77594" y="25453"/>
                </a:lnTo>
                <a:cubicBezTo>
                  <a:pt x="79260" y="24489"/>
                  <a:pt x="79260" y="22084"/>
                  <a:pt x="77594" y="21119"/>
                </a:cubicBezTo>
                <a:lnTo>
                  <a:pt x="42196" y="688"/>
                </a:lnTo>
                <a:cubicBezTo>
                  <a:pt x="41405" y="230"/>
                  <a:pt x="40520" y="1"/>
                  <a:pt x="3963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15"/>
          <p:cNvGrpSpPr/>
          <p:nvPr/>
        </p:nvGrpSpPr>
        <p:grpSpPr>
          <a:xfrm>
            <a:off x="4445259" y="1761916"/>
            <a:ext cx="1801298" cy="2313940"/>
            <a:chOff x="2616388" y="1504175"/>
            <a:chExt cx="2082425" cy="2675075"/>
          </a:xfrm>
        </p:grpSpPr>
        <p:sp>
          <p:nvSpPr>
            <p:cNvPr id="62" name="Google Shape;62;p15"/>
            <p:cNvSpPr/>
            <p:nvPr/>
          </p:nvSpPr>
          <p:spPr>
            <a:xfrm>
              <a:off x="2616688" y="3345475"/>
              <a:ext cx="1897575" cy="833775"/>
            </a:xfrm>
            <a:custGeom>
              <a:rect b="b" l="l" r="r" t="t"/>
              <a:pathLst>
                <a:path extrusionOk="0" h="33351" w="75903">
                  <a:moveTo>
                    <a:pt x="0" y="1"/>
                  </a:moveTo>
                  <a:lnTo>
                    <a:pt x="0" y="989"/>
                  </a:lnTo>
                  <a:cubicBezTo>
                    <a:pt x="0" y="1108"/>
                    <a:pt x="72" y="1215"/>
                    <a:pt x="191" y="1275"/>
                  </a:cubicBezTo>
                  <a:lnTo>
                    <a:pt x="55472" y="33195"/>
                  </a:lnTo>
                  <a:cubicBezTo>
                    <a:pt x="55829" y="33350"/>
                    <a:pt x="56246" y="33338"/>
                    <a:pt x="56591" y="33148"/>
                  </a:cubicBezTo>
                  <a:lnTo>
                    <a:pt x="75629" y="22158"/>
                  </a:lnTo>
                  <a:cubicBezTo>
                    <a:pt x="75784" y="22087"/>
                    <a:pt x="75879" y="21944"/>
                    <a:pt x="75903" y="21789"/>
                  </a:cubicBezTo>
                  <a:lnTo>
                    <a:pt x="75903" y="2080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2616388" y="3057550"/>
              <a:ext cx="1897875" cy="1095775"/>
            </a:xfrm>
            <a:custGeom>
              <a:rect b="b" l="l" r="r" t="t"/>
              <a:pathLst>
                <a:path extrusionOk="0" h="43831" w="75915">
                  <a:moveTo>
                    <a:pt x="19950" y="0"/>
                  </a:moveTo>
                  <a:cubicBezTo>
                    <a:pt x="19729" y="0"/>
                    <a:pt x="19496" y="55"/>
                    <a:pt x="19312" y="159"/>
                  </a:cubicBezTo>
                  <a:lnTo>
                    <a:pt x="274" y="11149"/>
                  </a:lnTo>
                  <a:cubicBezTo>
                    <a:pt x="120" y="11220"/>
                    <a:pt x="24" y="11351"/>
                    <a:pt x="0" y="11518"/>
                  </a:cubicBezTo>
                  <a:cubicBezTo>
                    <a:pt x="12" y="11637"/>
                    <a:pt x="84" y="11744"/>
                    <a:pt x="191" y="11804"/>
                  </a:cubicBezTo>
                  <a:lnTo>
                    <a:pt x="55484" y="43724"/>
                  </a:lnTo>
                  <a:cubicBezTo>
                    <a:pt x="55647" y="43795"/>
                    <a:pt x="55822" y="43831"/>
                    <a:pt x="55998" y="43831"/>
                  </a:cubicBezTo>
                  <a:cubicBezTo>
                    <a:pt x="56207" y="43831"/>
                    <a:pt x="56415" y="43780"/>
                    <a:pt x="56603" y="43677"/>
                  </a:cubicBezTo>
                  <a:lnTo>
                    <a:pt x="75641" y="32687"/>
                  </a:lnTo>
                  <a:cubicBezTo>
                    <a:pt x="75796" y="32616"/>
                    <a:pt x="75891" y="32485"/>
                    <a:pt x="75915" y="32318"/>
                  </a:cubicBezTo>
                  <a:cubicBezTo>
                    <a:pt x="75903" y="32199"/>
                    <a:pt x="75831" y="32080"/>
                    <a:pt x="75724" y="32032"/>
                  </a:cubicBezTo>
                  <a:lnTo>
                    <a:pt x="20432" y="112"/>
                  </a:lnTo>
                  <a:cubicBezTo>
                    <a:pt x="20303" y="37"/>
                    <a:pt x="20131" y="0"/>
                    <a:pt x="1995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2643763" y="3070150"/>
              <a:ext cx="1853825" cy="1070400"/>
            </a:xfrm>
            <a:custGeom>
              <a:rect b="b" l="l" r="r" t="t"/>
              <a:pathLst>
                <a:path extrusionOk="0" h="42816" w="74153">
                  <a:moveTo>
                    <a:pt x="54841" y="42732"/>
                  </a:moveTo>
                  <a:lnTo>
                    <a:pt x="156" y="11157"/>
                  </a:lnTo>
                  <a:cubicBezTo>
                    <a:pt x="1" y="11073"/>
                    <a:pt x="25" y="10931"/>
                    <a:pt x="191" y="10823"/>
                  </a:cubicBezTo>
                  <a:lnTo>
                    <a:pt x="18741" y="108"/>
                  </a:lnTo>
                  <a:cubicBezTo>
                    <a:pt x="18920" y="13"/>
                    <a:pt x="19134" y="1"/>
                    <a:pt x="19313" y="84"/>
                  </a:cubicBezTo>
                  <a:lnTo>
                    <a:pt x="74010" y="31671"/>
                  </a:lnTo>
                  <a:cubicBezTo>
                    <a:pt x="74153" y="31755"/>
                    <a:pt x="74129" y="31897"/>
                    <a:pt x="73962" y="31993"/>
                  </a:cubicBezTo>
                  <a:lnTo>
                    <a:pt x="55413" y="42708"/>
                  </a:lnTo>
                  <a:cubicBezTo>
                    <a:pt x="55234" y="42815"/>
                    <a:pt x="55020" y="42815"/>
                    <a:pt x="54841" y="427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" name="Google Shape;65;p15"/>
            <p:cNvGrpSpPr/>
            <p:nvPr/>
          </p:nvGrpSpPr>
          <p:grpSpPr>
            <a:xfrm>
              <a:off x="2723238" y="3123575"/>
              <a:ext cx="1675550" cy="965475"/>
              <a:chOff x="2723238" y="3123575"/>
              <a:chExt cx="1675550" cy="965475"/>
            </a:xfrm>
          </p:grpSpPr>
          <p:sp>
            <p:nvSpPr>
              <p:cNvPr id="66" name="Google Shape;66;p15"/>
              <p:cNvSpPr/>
              <p:nvPr/>
            </p:nvSpPr>
            <p:spPr>
              <a:xfrm>
                <a:off x="3065263" y="3123575"/>
                <a:ext cx="141100" cy="79225"/>
              </a:xfrm>
              <a:custGeom>
                <a:rect b="b" l="l" r="r" t="t"/>
                <a:pathLst>
                  <a:path extrusionOk="0" h="3169" w="5644">
                    <a:moveTo>
                      <a:pt x="2190" y="0"/>
                    </a:moveTo>
                    <a:cubicBezTo>
                      <a:pt x="2018" y="0"/>
                      <a:pt x="1846" y="42"/>
                      <a:pt x="1691" y="126"/>
                    </a:cubicBezTo>
                    <a:lnTo>
                      <a:pt x="310" y="924"/>
                    </a:lnTo>
                    <a:cubicBezTo>
                      <a:pt x="36" y="1090"/>
                      <a:pt x="0" y="1328"/>
                      <a:pt x="238" y="1459"/>
                    </a:cubicBezTo>
                    <a:lnTo>
                      <a:pt x="3036" y="3079"/>
                    </a:lnTo>
                    <a:cubicBezTo>
                      <a:pt x="3173" y="3139"/>
                      <a:pt x="3317" y="3169"/>
                      <a:pt x="3460" y="3169"/>
                    </a:cubicBezTo>
                    <a:cubicBezTo>
                      <a:pt x="3629" y="3169"/>
                      <a:pt x="3798" y="3127"/>
                      <a:pt x="3953" y="3043"/>
                    </a:cubicBezTo>
                    <a:lnTo>
                      <a:pt x="5346" y="2233"/>
                    </a:lnTo>
                    <a:cubicBezTo>
                      <a:pt x="5620" y="2067"/>
                      <a:pt x="5644" y="1828"/>
                      <a:pt x="5406" y="1697"/>
                    </a:cubicBezTo>
                    <a:lnTo>
                      <a:pt x="2619" y="90"/>
                    </a:lnTo>
                    <a:cubicBezTo>
                      <a:pt x="2483" y="30"/>
                      <a:pt x="2337" y="0"/>
                      <a:pt x="2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3197713" y="3200100"/>
                <a:ext cx="141100" cy="79200"/>
              </a:xfrm>
              <a:custGeom>
                <a:rect b="b" l="l" r="r" t="t"/>
                <a:pathLst>
                  <a:path extrusionOk="0" h="3168" w="5644">
                    <a:moveTo>
                      <a:pt x="2199" y="0"/>
                    </a:moveTo>
                    <a:cubicBezTo>
                      <a:pt x="2023" y="0"/>
                      <a:pt x="1848" y="45"/>
                      <a:pt x="1691" y="137"/>
                    </a:cubicBezTo>
                    <a:lnTo>
                      <a:pt x="310" y="934"/>
                    </a:lnTo>
                    <a:cubicBezTo>
                      <a:pt x="36" y="1089"/>
                      <a:pt x="0" y="1327"/>
                      <a:pt x="239" y="1470"/>
                    </a:cubicBezTo>
                    <a:lnTo>
                      <a:pt x="3036" y="3077"/>
                    </a:lnTo>
                    <a:cubicBezTo>
                      <a:pt x="3173" y="3137"/>
                      <a:pt x="3317" y="3167"/>
                      <a:pt x="3460" y="3167"/>
                    </a:cubicBezTo>
                    <a:cubicBezTo>
                      <a:pt x="3630" y="3167"/>
                      <a:pt x="3798" y="3126"/>
                      <a:pt x="3953" y="3042"/>
                    </a:cubicBezTo>
                    <a:lnTo>
                      <a:pt x="5346" y="2244"/>
                    </a:lnTo>
                    <a:cubicBezTo>
                      <a:pt x="5620" y="2077"/>
                      <a:pt x="5644" y="1839"/>
                      <a:pt x="5406" y="1708"/>
                    </a:cubicBezTo>
                    <a:lnTo>
                      <a:pt x="2620" y="89"/>
                    </a:lnTo>
                    <a:cubicBezTo>
                      <a:pt x="2486" y="30"/>
                      <a:pt x="2342" y="0"/>
                      <a:pt x="2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3330463" y="3276550"/>
                <a:ext cx="140825" cy="79075"/>
              </a:xfrm>
              <a:custGeom>
                <a:rect b="b" l="l" r="r" t="t"/>
                <a:pathLst>
                  <a:path extrusionOk="0" h="3163" w="5633">
                    <a:moveTo>
                      <a:pt x="2179" y="1"/>
                    </a:moveTo>
                    <a:cubicBezTo>
                      <a:pt x="2006" y="1"/>
                      <a:pt x="1834" y="43"/>
                      <a:pt x="1679" y="127"/>
                    </a:cubicBezTo>
                    <a:lnTo>
                      <a:pt x="298" y="924"/>
                    </a:lnTo>
                    <a:cubicBezTo>
                      <a:pt x="24" y="1091"/>
                      <a:pt x="1" y="1329"/>
                      <a:pt x="227" y="1460"/>
                    </a:cubicBezTo>
                    <a:lnTo>
                      <a:pt x="3025" y="3067"/>
                    </a:lnTo>
                    <a:cubicBezTo>
                      <a:pt x="3159" y="3132"/>
                      <a:pt x="3300" y="3162"/>
                      <a:pt x="3441" y="3162"/>
                    </a:cubicBezTo>
                    <a:cubicBezTo>
                      <a:pt x="3613" y="3162"/>
                      <a:pt x="3784" y="3117"/>
                      <a:pt x="3942" y="3032"/>
                    </a:cubicBezTo>
                    <a:lnTo>
                      <a:pt x="5335" y="2234"/>
                    </a:lnTo>
                    <a:cubicBezTo>
                      <a:pt x="5608" y="2079"/>
                      <a:pt x="5632" y="1841"/>
                      <a:pt x="5394" y="1698"/>
                    </a:cubicBezTo>
                    <a:lnTo>
                      <a:pt x="2608" y="91"/>
                    </a:lnTo>
                    <a:cubicBezTo>
                      <a:pt x="2472" y="31"/>
                      <a:pt x="2325" y="1"/>
                      <a:pt x="2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3462613" y="3353050"/>
                <a:ext cx="141125" cy="79075"/>
              </a:xfrm>
              <a:custGeom>
                <a:rect b="b" l="l" r="r" t="t"/>
                <a:pathLst>
                  <a:path extrusionOk="0" h="3163" w="5645">
                    <a:moveTo>
                      <a:pt x="2191" y="1"/>
                    </a:moveTo>
                    <a:cubicBezTo>
                      <a:pt x="2019" y="1"/>
                      <a:pt x="1846" y="43"/>
                      <a:pt x="1692" y="127"/>
                    </a:cubicBezTo>
                    <a:lnTo>
                      <a:pt x="311" y="924"/>
                    </a:lnTo>
                    <a:cubicBezTo>
                      <a:pt x="37" y="1091"/>
                      <a:pt x="1" y="1329"/>
                      <a:pt x="239" y="1460"/>
                    </a:cubicBezTo>
                    <a:lnTo>
                      <a:pt x="3037" y="3067"/>
                    </a:lnTo>
                    <a:cubicBezTo>
                      <a:pt x="3171" y="3132"/>
                      <a:pt x="3315" y="3162"/>
                      <a:pt x="3458" y="3162"/>
                    </a:cubicBezTo>
                    <a:cubicBezTo>
                      <a:pt x="3634" y="3162"/>
                      <a:pt x="3809" y="3117"/>
                      <a:pt x="3966" y="3032"/>
                    </a:cubicBezTo>
                    <a:lnTo>
                      <a:pt x="5347" y="2234"/>
                    </a:lnTo>
                    <a:cubicBezTo>
                      <a:pt x="5609" y="2079"/>
                      <a:pt x="5645" y="1841"/>
                      <a:pt x="5406" y="1698"/>
                    </a:cubicBezTo>
                    <a:lnTo>
                      <a:pt x="2620" y="91"/>
                    </a:lnTo>
                    <a:cubicBezTo>
                      <a:pt x="2484" y="31"/>
                      <a:pt x="2337" y="1"/>
                      <a:pt x="2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3595388" y="3429425"/>
                <a:ext cx="140800" cy="79200"/>
              </a:xfrm>
              <a:custGeom>
                <a:rect b="b" l="l" r="r" t="t"/>
                <a:pathLst>
                  <a:path extrusionOk="0" h="3168" w="5632">
                    <a:moveTo>
                      <a:pt x="2187" y="1"/>
                    </a:moveTo>
                    <a:cubicBezTo>
                      <a:pt x="2013" y="1"/>
                      <a:pt x="1841" y="46"/>
                      <a:pt x="1691" y="131"/>
                    </a:cubicBezTo>
                    <a:lnTo>
                      <a:pt x="298" y="929"/>
                    </a:lnTo>
                    <a:cubicBezTo>
                      <a:pt x="24" y="1096"/>
                      <a:pt x="0" y="1334"/>
                      <a:pt x="238" y="1465"/>
                    </a:cubicBezTo>
                    <a:lnTo>
                      <a:pt x="3024" y="3072"/>
                    </a:lnTo>
                    <a:cubicBezTo>
                      <a:pt x="3158" y="3137"/>
                      <a:pt x="3302" y="3167"/>
                      <a:pt x="3446" y="3167"/>
                    </a:cubicBezTo>
                    <a:cubicBezTo>
                      <a:pt x="3621" y="3167"/>
                      <a:pt x="3796" y="3122"/>
                      <a:pt x="3953" y="3037"/>
                    </a:cubicBezTo>
                    <a:lnTo>
                      <a:pt x="5334" y="2239"/>
                    </a:lnTo>
                    <a:cubicBezTo>
                      <a:pt x="5608" y="2084"/>
                      <a:pt x="5632" y="1846"/>
                      <a:pt x="5406" y="1703"/>
                    </a:cubicBezTo>
                    <a:lnTo>
                      <a:pt x="2608" y="96"/>
                    </a:lnTo>
                    <a:cubicBezTo>
                      <a:pt x="2474" y="31"/>
                      <a:pt x="2330" y="1"/>
                      <a:pt x="2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3727838" y="3505775"/>
                <a:ext cx="141100" cy="79325"/>
              </a:xfrm>
              <a:custGeom>
                <a:rect b="b" l="l" r="r" t="t"/>
                <a:pathLst>
                  <a:path extrusionOk="0" h="3173" w="5644">
                    <a:moveTo>
                      <a:pt x="2188" y="1"/>
                    </a:moveTo>
                    <a:cubicBezTo>
                      <a:pt x="2014" y="1"/>
                      <a:pt x="1842" y="46"/>
                      <a:pt x="1691" y="137"/>
                    </a:cubicBezTo>
                    <a:lnTo>
                      <a:pt x="298" y="935"/>
                    </a:lnTo>
                    <a:cubicBezTo>
                      <a:pt x="24" y="1090"/>
                      <a:pt x="0" y="1328"/>
                      <a:pt x="239" y="1471"/>
                    </a:cubicBezTo>
                    <a:lnTo>
                      <a:pt x="3025" y="3078"/>
                    </a:lnTo>
                    <a:cubicBezTo>
                      <a:pt x="3159" y="3142"/>
                      <a:pt x="3302" y="3173"/>
                      <a:pt x="3446" y="3173"/>
                    </a:cubicBezTo>
                    <a:cubicBezTo>
                      <a:pt x="3621" y="3173"/>
                      <a:pt x="3796" y="3128"/>
                      <a:pt x="3953" y="3042"/>
                    </a:cubicBezTo>
                    <a:lnTo>
                      <a:pt x="5334" y="2245"/>
                    </a:lnTo>
                    <a:cubicBezTo>
                      <a:pt x="5608" y="2090"/>
                      <a:pt x="5644" y="1852"/>
                      <a:pt x="5406" y="1709"/>
                    </a:cubicBezTo>
                    <a:lnTo>
                      <a:pt x="2608" y="90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3860288" y="3582425"/>
                <a:ext cx="141125" cy="79175"/>
              </a:xfrm>
              <a:custGeom>
                <a:rect b="b" l="l" r="r" t="t"/>
                <a:pathLst>
                  <a:path extrusionOk="0" h="3167" w="5645">
                    <a:moveTo>
                      <a:pt x="2188" y="1"/>
                    </a:moveTo>
                    <a:cubicBezTo>
                      <a:pt x="2014" y="1"/>
                      <a:pt x="1842" y="46"/>
                      <a:pt x="1691" y="131"/>
                    </a:cubicBezTo>
                    <a:lnTo>
                      <a:pt x="298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1" y="3167"/>
                      <a:pt x="3796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4" y="1846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3992738" y="3658925"/>
                <a:ext cx="141125" cy="79175"/>
              </a:xfrm>
              <a:custGeom>
                <a:rect b="b" l="l" r="r" t="t"/>
                <a:pathLst>
                  <a:path extrusionOk="0" h="3167" w="5645">
                    <a:moveTo>
                      <a:pt x="2192" y="1"/>
                    </a:moveTo>
                    <a:cubicBezTo>
                      <a:pt x="2020" y="1"/>
                      <a:pt x="1849" y="46"/>
                      <a:pt x="1692" y="131"/>
                    </a:cubicBezTo>
                    <a:lnTo>
                      <a:pt x="299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2" y="3167"/>
                      <a:pt x="3797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5" y="1834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1"/>
                      <a:pt x="2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4125213" y="3735425"/>
                <a:ext cx="141100" cy="79050"/>
              </a:xfrm>
              <a:custGeom>
                <a:rect b="b" l="l" r="r" t="t"/>
                <a:pathLst>
                  <a:path extrusionOk="0" h="3162" w="5644">
                    <a:moveTo>
                      <a:pt x="2192" y="0"/>
                    </a:moveTo>
                    <a:cubicBezTo>
                      <a:pt x="2019" y="0"/>
                      <a:pt x="1848" y="46"/>
                      <a:pt x="1691" y="131"/>
                    </a:cubicBezTo>
                    <a:lnTo>
                      <a:pt x="298" y="929"/>
                    </a:lnTo>
                    <a:cubicBezTo>
                      <a:pt x="36" y="1084"/>
                      <a:pt x="0" y="1322"/>
                      <a:pt x="238" y="1464"/>
                    </a:cubicBezTo>
                    <a:lnTo>
                      <a:pt x="3024" y="3072"/>
                    </a:lnTo>
                    <a:cubicBezTo>
                      <a:pt x="3161" y="3132"/>
                      <a:pt x="3307" y="3162"/>
                      <a:pt x="3453" y="3162"/>
                    </a:cubicBezTo>
                    <a:cubicBezTo>
                      <a:pt x="3626" y="3162"/>
                      <a:pt x="3798" y="3120"/>
                      <a:pt x="3953" y="3036"/>
                    </a:cubicBezTo>
                    <a:lnTo>
                      <a:pt x="5334" y="2238"/>
                    </a:lnTo>
                    <a:cubicBezTo>
                      <a:pt x="5608" y="2084"/>
                      <a:pt x="5644" y="1845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2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4257663" y="3811925"/>
                <a:ext cx="141125" cy="79050"/>
              </a:xfrm>
              <a:custGeom>
                <a:rect b="b" l="l" r="r" t="t"/>
                <a:pathLst>
                  <a:path extrusionOk="0" h="3162" w="5645">
                    <a:moveTo>
                      <a:pt x="2192" y="0"/>
                    </a:moveTo>
                    <a:cubicBezTo>
                      <a:pt x="2020" y="0"/>
                      <a:pt x="1848" y="46"/>
                      <a:pt x="1691" y="131"/>
                    </a:cubicBezTo>
                    <a:lnTo>
                      <a:pt x="310" y="929"/>
                    </a:lnTo>
                    <a:cubicBezTo>
                      <a:pt x="36" y="1083"/>
                      <a:pt x="1" y="1322"/>
                      <a:pt x="239" y="1464"/>
                    </a:cubicBezTo>
                    <a:lnTo>
                      <a:pt x="3037" y="3072"/>
                    </a:lnTo>
                    <a:cubicBezTo>
                      <a:pt x="3168" y="3132"/>
                      <a:pt x="3311" y="3162"/>
                      <a:pt x="3456" y="3162"/>
                    </a:cubicBezTo>
                    <a:cubicBezTo>
                      <a:pt x="3626" y="3162"/>
                      <a:pt x="3799" y="3120"/>
                      <a:pt x="3953" y="3036"/>
                    </a:cubicBezTo>
                    <a:lnTo>
                      <a:pt x="5335" y="2226"/>
                    </a:lnTo>
                    <a:cubicBezTo>
                      <a:pt x="5608" y="2072"/>
                      <a:pt x="5644" y="1833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968213" y="3176425"/>
                <a:ext cx="145575" cy="82925"/>
              </a:xfrm>
              <a:custGeom>
                <a:rect b="b" l="l" r="r" t="t"/>
                <a:pathLst>
                  <a:path extrusionOk="0" h="3317" w="5823">
                    <a:moveTo>
                      <a:pt x="2286" y="1"/>
                    </a:moveTo>
                    <a:cubicBezTo>
                      <a:pt x="2193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3" y="1226"/>
                      <a:pt x="1" y="1346"/>
                      <a:pt x="120" y="1417"/>
                    </a:cubicBezTo>
                    <a:lnTo>
                      <a:pt x="3323" y="3274"/>
                    </a:lnTo>
                    <a:cubicBezTo>
                      <a:pt x="3393" y="3302"/>
                      <a:pt x="3469" y="3316"/>
                      <a:pt x="3546" y="3316"/>
                    </a:cubicBezTo>
                    <a:cubicBezTo>
                      <a:pt x="3636" y="3316"/>
                      <a:pt x="3727" y="3296"/>
                      <a:pt x="3811" y="3251"/>
                    </a:cubicBezTo>
                    <a:lnTo>
                      <a:pt x="5668" y="2179"/>
                    </a:lnTo>
                    <a:cubicBezTo>
                      <a:pt x="5811" y="2096"/>
                      <a:pt x="5823" y="1965"/>
                      <a:pt x="5704" y="1893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886963" y="3223950"/>
                <a:ext cx="201225" cy="114625"/>
              </a:xfrm>
              <a:custGeom>
                <a:rect b="b" l="l" r="r" t="t"/>
                <a:pathLst>
                  <a:path extrusionOk="0" h="4585" w="8049">
                    <a:moveTo>
                      <a:pt x="2260" y="1"/>
                    </a:moveTo>
                    <a:cubicBezTo>
                      <a:pt x="2155" y="1"/>
                      <a:pt x="2049" y="25"/>
                      <a:pt x="1953" y="76"/>
                    </a:cubicBezTo>
                    <a:lnTo>
                      <a:pt x="191" y="1100"/>
                    </a:lnTo>
                    <a:cubicBezTo>
                      <a:pt x="24" y="1195"/>
                      <a:pt x="0" y="1338"/>
                      <a:pt x="155" y="1433"/>
                    </a:cubicBezTo>
                    <a:lnTo>
                      <a:pt x="5525" y="4529"/>
                    </a:lnTo>
                    <a:cubicBezTo>
                      <a:pt x="5605" y="4566"/>
                      <a:pt x="5693" y="4584"/>
                      <a:pt x="5780" y="4584"/>
                    </a:cubicBezTo>
                    <a:cubicBezTo>
                      <a:pt x="5887" y="4584"/>
                      <a:pt x="5993" y="4557"/>
                      <a:pt x="6084" y="4505"/>
                    </a:cubicBezTo>
                    <a:lnTo>
                      <a:pt x="7858" y="3481"/>
                    </a:lnTo>
                    <a:cubicBezTo>
                      <a:pt x="8025" y="3386"/>
                      <a:pt x="8049" y="3243"/>
                      <a:pt x="7894" y="3159"/>
                    </a:cubicBezTo>
                    <a:lnTo>
                      <a:pt x="2524" y="52"/>
                    </a:lnTo>
                    <a:cubicBezTo>
                      <a:pt x="2441" y="19"/>
                      <a:pt x="2351" y="1"/>
                      <a:pt x="2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2805688" y="3271075"/>
                <a:ext cx="217325" cy="124050"/>
              </a:xfrm>
              <a:custGeom>
                <a:rect b="b" l="l" r="r" t="t"/>
                <a:pathLst>
                  <a:path extrusionOk="0" h="4962" w="8693">
                    <a:moveTo>
                      <a:pt x="2248" y="0"/>
                    </a:moveTo>
                    <a:cubicBezTo>
                      <a:pt x="2141" y="0"/>
                      <a:pt x="2036" y="27"/>
                      <a:pt x="1942" y="84"/>
                    </a:cubicBezTo>
                    <a:lnTo>
                      <a:pt x="191" y="1096"/>
                    </a:lnTo>
                    <a:cubicBezTo>
                      <a:pt x="13" y="1191"/>
                      <a:pt x="1" y="1346"/>
                      <a:pt x="144" y="1429"/>
                    </a:cubicBezTo>
                    <a:lnTo>
                      <a:pt x="6168" y="4906"/>
                    </a:lnTo>
                    <a:cubicBezTo>
                      <a:pt x="6254" y="4943"/>
                      <a:pt x="6345" y="4961"/>
                      <a:pt x="6435" y="4961"/>
                    </a:cubicBezTo>
                    <a:cubicBezTo>
                      <a:pt x="6544" y="4961"/>
                      <a:pt x="6653" y="4934"/>
                      <a:pt x="6752" y="4882"/>
                    </a:cubicBezTo>
                    <a:lnTo>
                      <a:pt x="8502" y="3882"/>
                    </a:lnTo>
                    <a:cubicBezTo>
                      <a:pt x="8669" y="3775"/>
                      <a:pt x="8692" y="3620"/>
                      <a:pt x="8538" y="3536"/>
                    </a:cubicBezTo>
                    <a:lnTo>
                      <a:pt x="2525" y="60"/>
                    </a:lnTo>
                    <a:cubicBezTo>
                      <a:pt x="2436" y="21"/>
                      <a:pt x="2341" y="0"/>
                      <a:pt x="2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4160638" y="3864775"/>
                <a:ext cx="145575" cy="82900"/>
              </a:xfrm>
              <a:custGeom>
                <a:rect b="b" l="l" r="r" t="t"/>
                <a:pathLst>
                  <a:path extrusionOk="0" h="3316" w="5823">
                    <a:moveTo>
                      <a:pt x="2255" y="1"/>
                    </a:moveTo>
                    <a:cubicBezTo>
                      <a:pt x="2170" y="1"/>
                      <a:pt x="2086" y="21"/>
                      <a:pt x="2012" y="65"/>
                    </a:cubicBezTo>
                    <a:lnTo>
                      <a:pt x="155" y="1148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3322" y="3268"/>
                    </a:lnTo>
                    <a:cubicBezTo>
                      <a:pt x="3393" y="3300"/>
                      <a:pt x="3469" y="3316"/>
                      <a:pt x="3544" y="3316"/>
                    </a:cubicBezTo>
                    <a:cubicBezTo>
                      <a:pt x="3633" y="3316"/>
                      <a:pt x="3721" y="3294"/>
                      <a:pt x="3798" y="3256"/>
                    </a:cubicBezTo>
                    <a:lnTo>
                      <a:pt x="5667" y="2172"/>
                    </a:lnTo>
                    <a:cubicBezTo>
                      <a:pt x="5810" y="2089"/>
                      <a:pt x="5822" y="1970"/>
                      <a:pt x="5691" y="1898"/>
                    </a:cubicBezTo>
                    <a:lnTo>
                      <a:pt x="2489" y="53"/>
                    </a:lnTo>
                    <a:cubicBezTo>
                      <a:pt x="2414" y="19"/>
                      <a:pt x="2334" y="1"/>
                      <a:pt x="22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4023113" y="3879875"/>
                <a:ext cx="200950" cy="114525"/>
              </a:xfrm>
              <a:custGeom>
                <a:rect b="b" l="l" r="r" t="t"/>
                <a:pathLst>
                  <a:path extrusionOk="0" h="4581" w="8038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5513" y="4521"/>
                    </a:lnTo>
                    <a:cubicBezTo>
                      <a:pt x="5597" y="4560"/>
                      <a:pt x="5688" y="4581"/>
                      <a:pt x="5780" y="4581"/>
                    </a:cubicBezTo>
                    <a:cubicBezTo>
                      <a:pt x="5885" y="4581"/>
                      <a:pt x="5990" y="4554"/>
                      <a:pt x="6085" y="4497"/>
                    </a:cubicBezTo>
                    <a:lnTo>
                      <a:pt x="7847" y="3485"/>
                    </a:lnTo>
                    <a:cubicBezTo>
                      <a:pt x="8013" y="3390"/>
                      <a:pt x="8037" y="3235"/>
                      <a:pt x="7882" y="3152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925188" y="3917450"/>
                <a:ext cx="217300" cy="123975"/>
              </a:xfrm>
              <a:custGeom>
                <a:rect b="b" l="l" r="r" t="t"/>
                <a:pathLst>
                  <a:path extrusionOk="0" h="4959" w="8692">
                    <a:moveTo>
                      <a:pt x="2253" y="1"/>
                    </a:moveTo>
                    <a:cubicBezTo>
                      <a:pt x="2143" y="1"/>
                      <a:pt x="2033" y="31"/>
                      <a:pt x="1929" y="89"/>
                    </a:cubicBezTo>
                    <a:lnTo>
                      <a:pt x="191" y="1089"/>
                    </a:lnTo>
                    <a:cubicBezTo>
                      <a:pt x="12" y="1184"/>
                      <a:pt x="0" y="1351"/>
                      <a:pt x="143" y="1422"/>
                    </a:cubicBezTo>
                    <a:lnTo>
                      <a:pt x="6168" y="4899"/>
                    </a:lnTo>
                    <a:cubicBezTo>
                      <a:pt x="6257" y="4938"/>
                      <a:pt x="6351" y="4959"/>
                      <a:pt x="6445" y="4959"/>
                    </a:cubicBezTo>
                    <a:cubicBezTo>
                      <a:pt x="6551" y="4959"/>
                      <a:pt x="6656" y="4932"/>
                      <a:pt x="6751" y="4875"/>
                    </a:cubicBezTo>
                    <a:lnTo>
                      <a:pt x="8501" y="3875"/>
                    </a:lnTo>
                    <a:cubicBezTo>
                      <a:pt x="8668" y="3780"/>
                      <a:pt x="8692" y="3625"/>
                      <a:pt x="8537" y="3542"/>
                    </a:cubicBezTo>
                    <a:lnTo>
                      <a:pt x="2524" y="65"/>
                    </a:lnTo>
                    <a:cubicBezTo>
                      <a:pt x="2438" y="22"/>
                      <a:pt x="2346" y="1"/>
                      <a:pt x="22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2723238" y="3317650"/>
                <a:ext cx="145875" cy="82975"/>
              </a:xfrm>
              <a:custGeom>
                <a:rect b="b" l="l" r="r" t="t"/>
                <a:pathLst>
                  <a:path extrusionOk="0" h="3319" w="5835">
                    <a:moveTo>
                      <a:pt x="2284" y="0"/>
                    </a:moveTo>
                    <a:cubicBezTo>
                      <a:pt x="2201" y="0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6" y="3281"/>
                    </a:lnTo>
                    <a:cubicBezTo>
                      <a:pt x="3408" y="3307"/>
                      <a:pt x="3474" y="3319"/>
                      <a:pt x="3541" y="3319"/>
                    </a:cubicBezTo>
                    <a:cubicBezTo>
                      <a:pt x="3629" y="3319"/>
                      <a:pt x="3718" y="3298"/>
                      <a:pt x="3799" y="3257"/>
                    </a:cubicBezTo>
                    <a:lnTo>
                      <a:pt x="5680" y="2174"/>
                    </a:lnTo>
                    <a:cubicBezTo>
                      <a:pt x="5823" y="2090"/>
                      <a:pt x="5835" y="1971"/>
                      <a:pt x="5716" y="1912"/>
                    </a:cubicBezTo>
                    <a:lnTo>
                      <a:pt x="2489" y="42"/>
                    </a:lnTo>
                    <a:cubicBezTo>
                      <a:pt x="2424" y="15"/>
                      <a:pt x="2353" y="0"/>
                      <a:pt x="2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829513" y="3378950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9" y="1"/>
                    </a:moveTo>
                    <a:cubicBezTo>
                      <a:pt x="2207" y="1"/>
                      <a:pt x="2126" y="22"/>
                      <a:pt x="2048" y="67"/>
                    </a:cubicBezTo>
                    <a:lnTo>
                      <a:pt x="155" y="1150"/>
                    </a:lnTo>
                    <a:cubicBezTo>
                      <a:pt x="24" y="1234"/>
                      <a:pt x="0" y="1353"/>
                      <a:pt x="119" y="1412"/>
                    </a:cubicBezTo>
                    <a:lnTo>
                      <a:pt x="3346" y="3281"/>
                    </a:lnTo>
                    <a:cubicBezTo>
                      <a:pt x="3411" y="3309"/>
                      <a:pt x="3484" y="3324"/>
                      <a:pt x="3557" y="3324"/>
                    </a:cubicBezTo>
                    <a:cubicBezTo>
                      <a:pt x="3642" y="3324"/>
                      <a:pt x="3727" y="3303"/>
                      <a:pt x="3798" y="3258"/>
                    </a:cubicBezTo>
                    <a:lnTo>
                      <a:pt x="5692" y="2174"/>
                    </a:lnTo>
                    <a:cubicBezTo>
                      <a:pt x="5823" y="2091"/>
                      <a:pt x="5834" y="1972"/>
                      <a:pt x="5727" y="1912"/>
                    </a:cubicBezTo>
                    <a:lnTo>
                      <a:pt x="2501" y="43"/>
                    </a:lnTo>
                    <a:cubicBezTo>
                      <a:pt x="2430" y="16"/>
                      <a:pt x="2359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935763" y="3440275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4" y="1"/>
                    </a:moveTo>
                    <a:cubicBezTo>
                      <a:pt x="2201" y="1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7" y="3281"/>
                    </a:lnTo>
                    <a:cubicBezTo>
                      <a:pt x="3412" y="3308"/>
                      <a:pt x="3482" y="3323"/>
                      <a:pt x="3553" y="3323"/>
                    </a:cubicBezTo>
                    <a:cubicBezTo>
                      <a:pt x="3637" y="3323"/>
                      <a:pt x="3722" y="3303"/>
                      <a:pt x="3799" y="3257"/>
                    </a:cubicBezTo>
                    <a:lnTo>
                      <a:pt x="5692" y="2174"/>
                    </a:lnTo>
                    <a:cubicBezTo>
                      <a:pt x="5823" y="2091"/>
                      <a:pt x="5835" y="1971"/>
                      <a:pt x="5716" y="1912"/>
                    </a:cubicBezTo>
                    <a:lnTo>
                      <a:pt x="2489" y="43"/>
                    </a:lnTo>
                    <a:cubicBezTo>
                      <a:pt x="2424" y="15"/>
                      <a:pt x="2353" y="1"/>
                      <a:pt x="2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990838" y="3378025"/>
                <a:ext cx="121175" cy="68575"/>
              </a:xfrm>
              <a:custGeom>
                <a:rect b="b" l="l" r="r" t="t"/>
                <a:pathLst>
                  <a:path extrusionOk="0" h="2743" w="4847">
                    <a:moveTo>
                      <a:pt x="2257" y="0"/>
                    </a:moveTo>
                    <a:cubicBezTo>
                      <a:pt x="2146" y="0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99"/>
                      <a:pt x="1" y="1342"/>
                      <a:pt x="143" y="1437"/>
                    </a:cubicBezTo>
                    <a:lnTo>
                      <a:pt x="2310" y="2687"/>
                    </a:lnTo>
                    <a:cubicBezTo>
                      <a:pt x="2394" y="2724"/>
                      <a:pt x="2484" y="2742"/>
                      <a:pt x="2574" y="2742"/>
                    </a:cubicBezTo>
                    <a:cubicBezTo>
                      <a:pt x="2690" y="2742"/>
                      <a:pt x="2805" y="2712"/>
                      <a:pt x="2906" y="2652"/>
                    </a:cubicBezTo>
                    <a:lnTo>
                      <a:pt x="4656" y="1652"/>
                    </a:lnTo>
                    <a:cubicBezTo>
                      <a:pt x="4823" y="1544"/>
                      <a:pt x="4846" y="1402"/>
                      <a:pt x="4692" y="1306"/>
                    </a:cubicBezTo>
                    <a:lnTo>
                      <a:pt x="2525" y="56"/>
                    </a:lnTo>
                    <a:cubicBezTo>
                      <a:pt x="2439" y="19"/>
                      <a:pt x="2348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3075663" y="3426925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5" y="0"/>
                    </a:moveTo>
                    <a:cubicBezTo>
                      <a:pt x="2146" y="0"/>
                      <a:pt x="2039" y="30"/>
                      <a:pt x="1942" y="89"/>
                    </a:cubicBezTo>
                    <a:lnTo>
                      <a:pt x="191" y="1089"/>
                    </a:lnTo>
                    <a:cubicBezTo>
                      <a:pt x="13" y="1196"/>
                      <a:pt x="1" y="1339"/>
                      <a:pt x="156" y="1434"/>
                    </a:cubicBezTo>
                    <a:lnTo>
                      <a:pt x="2311" y="2684"/>
                    </a:lnTo>
                    <a:cubicBezTo>
                      <a:pt x="2396" y="2722"/>
                      <a:pt x="2487" y="2740"/>
                      <a:pt x="2578" y="2740"/>
                    </a:cubicBezTo>
                    <a:cubicBezTo>
                      <a:pt x="2689" y="2740"/>
                      <a:pt x="2801" y="2713"/>
                      <a:pt x="2906" y="2660"/>
                    </a:cubicBezTo>
                    <a:lnTo>
                      <a:pt x="4644" y="1648"/>
                    </a:lnTo>
                    <a:cubicBezTo>
                      <a:pt x="4823" y="1553"/>
                      <a:pt x="4835" y="1398"/>
                      <a:pt x="4692" y="1315"/>
                    </a:cubicBezTo>
                    <a:lnTo>
                      <a:pt x="2525" y="65"/>
                    </a:lnTo>
                    <a:cubicBezTo>
                      <a:pt x="2438" y="21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3160513" y="347595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8" y="1"/>
                    </a:moveTo>
                    <a:cubicBezTo>
                      <a:pt x="2148" y="1"/>
                      <a:pt x="2039" y="28"/>
                      <a:pt x="1941" y="80"/>
                    </a:cubicBezTo>
                    <a:lnTo>
                      <a:pt x="191" y="1092"/>
                    </a:lnTo>
                    <a:cubicBezTo>
                      <a:pt x="24" y="1187"/>
                      <a:pt x="0" y="1342"/>
                      <a:pt x="155" y="1426"/>
                    </a:cubicBezTo>
                    <a:lnTo>
                      <a:pt x="2322" y="2676"/>
                    </a:lnTo>
                    <a:cubicBezTo>
                      <a:pt x="2403" y="2719"/>
                      <a:pt x="2495" y="2740"/>
                      <a:pt x="2587" y="2740"/>
                    </a:cubicBezTo>
                    <a:cubicBezTo>
                      <a:pt x="2697" y="2740"/>
                      <a:pt x="2808" y="2710"/>
                      <a:pt x="2905" y="2652"/>
                    </a:cubicBezTo>
                    <a:lnTo>
                      <a:pt x="4644" y="1652"/>
                    </a:lnTo>
                    <a:cubicBezTo>
                      <a:pt x="4822" y="1545"/>
                      <a:pt x="4834" y="1402"/>
                      <a:pt x="4691" y="1306"/>
                    </a:cubicBezTo>
                    <a:lnTo>
                      <a:pt x="2524" y="56"/>
                    </a:lnTo>
                    <a:cubicBezTo>
                      <a:pt x="2438" y="19"/>
                      <a:pt x="2348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3245338" y="3524850"/>
                <a:ext cx="121175" cy="68500"/>
              </a:xfrm>
              <a:custGeom>
                <a:rect b="b" l="l" r="r" t="t"/>
                <a:pathLst>
                  <a:path extrusionOk="0" h="2740" w="4847">
                    <a:moveTo>
                      <a:pt x="2257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101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8" y="2722"/>
                      <a:pt x="2498" y="2740"/>
                      <a:pt x="2588" y="2740"/>
                    </a:cubicBezTo>
                    <a:cubicBezTo>
                      <a:pt x="2698" y="2740"/>
                      <a:pt x="2807" y="2713"/>
                      <a:pt x="2906" y="2660"/>
                    </a:cubicBezTo>
                    <a:lnTo>
                      <a:pt x="4656" y="1648"/>
                    </a:lnTo>
                    <a:cubicBezTo>
                      <a:pt x="4822" y="1553"/>
                      <a:pt x="4846" y="1398"/>
                      <a:pt x="4691" y="1315"/>
                    </a:cubicBezTo>
                    <a:lnTo>
                      <a:pt x="2536" y="65"/>
                    </a:lnTo>
                    <a:cubicBezTo>
                      <a:pt x="2444" y="21"/>
                      <a:pt x="2349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3330463" y="357395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0" y="1"/>
                    </a:moveTo>
                    <a:cubicBezTo>
                      <a:pt x="2138" y="1"/>
                      <a:pt x="2027" y="31"/>
                      <a:pt x="1929" y="89"/>
                    </a:cubicBezTo>
                    <a:lnTo>
                      <a:pt x="191" y="1089"/>
                    </a:lnTo>
                    <a:cubicBezTo>
                      <a:pt x="12" y="1196"/>
                      <a:pt x="1" y="1339"/>
                      <a:pt x="143" y="1435"/>
                    </a:cubicBezTo>
                    <a:lnTo>
                      <a:pt x="2310" y="2685"/>
                    </a:lnTo>
                    <a:cubicBezTo>
                      <a:pt x="2396" y="2722"/>
                      <a:pt x="2487" y="2740"/>
                      <a:pt x="2577" y="2740"/>
                    </a:cubicBezTo>
                    <a:cubicBezTo>
                      <a:pt x="2687" y="2740"/>
                      <a:pt x="2796" y="2713"/>
                      <a:pt x="2894" y="2661"/>
                    </a:cubicBezTo>
                    <a:lnTo>
                      <a:pt x="4644" y="1649"/>
                    </a:lnTo>
                    <a:cubicBezTo>
                      <a:pt x="4811" y="1554"/>
                      <a:pt x="4835" y="1399"/>
                      <a:pt x="4680" y="1316"/>
                    </a:cubicBezTo>
                    <a:lnTo>
                      <a:pt x="2525" y="65"/>
                    </a:lnTo>
                    <a:cubicBezTo>
                      <a:pt x="2438" y="22"/>
                      <a:pt x="2344" y="1"/>
                      <a:pt x="2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3415288" y="3623000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9" y="0"/>
                    </a:moveTo>
                    <a:cubicBezTo>
                      <a:pt x="2149" y="0"/>
                      <a:pt x="2040" y="27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5"/>
                    </a:lnTo>
                    <a:cubicBezTo>
                      <a:pt x="2398" y="2719"/>
                      <a:pt x="2489" y="2740"/>
                      <a:pt x="2582" y="2740"/>
                    </a:cubicBezTo>
                    <a:cubicBezTo>
                      <a:pt x="2692" y="2740"/>
                      <a:pt x="2802" y="2710"/>
                      <a:pt x="2906" y="2652"/>
                    </a:cubicBezTo>
                    <a:lnTo>
                      <a:pt x="4644" y="1651"/>
                    </a:lnTo>
                    <a:cubicBezTo>
                      <a:pt x="4823" y="1544"/>
                      <a:pt x="4835" y="1401"/>
                      <a:pt x="4692" y="1306"/>
                    </a:cubicBezTo>
                    <a:lnTo>
                      <a:pt x="2525" y="56"/>
                    </a:lnTo>
                    <a:cubicBezTo>
                      <a:pt x="2439" y="18"/>
                      <a:pt x="2349" y="0"/>
                      <a:pt x="2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3500138" y="3672100"/>
                <a:ext cx="120875" cy="68400"/>
              </a:xfrm>
              <a:custGeom>
                <a:rect b="b" l="l" r="r" t="t"/>
                <a:pathLst>
                  <a:path extrusionOk="0" h="2736" w="4835">
                    <a:moveTo>
                      <a:pt x="2257" y="1"/>
                    </a:moveTo>
                    <a:cubicBezTo>
                      <a:pt x="2146" y="1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88"/>
                      <a:pt x="0" y="1342"/>
                      <a:pt x="143" y="1426"/>
                    </a:cubicBezTo>
                    <a:lnTo>
                      <a:pt x="2310" y="2676"/>
                    </a:lnTo>
                    <a:cubicBezTo>
                      <a:pt x="2399" y="2715"/>
                      <a:pt x="2496" y="2736"/>
                      <a:pt x="2593" y="2736"/>
                    </a:cubicBezTo>
                    <a:cubicBezTo>
                      <a:pt x="2702" y="2736"/>
                      <a:pt x="2810" y="2709"/>
                      <a:pt x="2905" y="2652"/>
                    </a:cubicBezTo>
                    <a:lnTo>
                      <a:pt x="4644" y="1640"/>
                    </a:lnTo>
                    <a:cubicBezTo>
                      <a:pt x="4822" y="1545"/>
                      <a:pt x="4834" y="1390"/>
                      <a:pt x="4691" y="1307"/>
                    </a:cubicBezTo>
                    <a:lnTo>
                      <a:pt x="2524" y="57"/>
                    </a:lnTo>
                    <a:cubicBezTo>
                      <a:pt x="2438" y="19"/>
                      <a:pt x="2348" y="1"/>
                      <a:pt x="2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3584963" y="372100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5" y="0"/>
                    </a:moveTo>
                    <a:cubicBezTo>
                      <a:pt x="2146" y="0"/>
                      <a:pt x="2038" y="31"/>
                      <a:pt x="1941" y="89"/>
                    </a:cubicBezTo>
                    <a:lnTo>
                      <a:pt x="191" y="1089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3" y="2722"/>
                      <a:pt x="2493" y="2740"/>
                      <a:pt x="2584" y="2740"/>
                    </a:cubicBezTo>
                    <a:cubicBezTo>
                      <a:pt x="2695" y="2740"/>
                      <a:pt x="2807" y="2713"/>
                      <a:pt x="2906" y="2661"/>
                    </a:cubicBezTo>
                    <a:lnTo>
                      <a:pt x="4656" y="1661"/>
                    </a:lnTo>
                    <a:cubicBezTo>
                      <a:pt x="4822" y="1553"/>
                      <a:pt x="4834" y="1399"/>
                      <a:pt x="4691" y="1315"/>
                    </a:cubicBezTo>
                    <a:lnTo>
                      <a:pt x="2525" y="65"/>
                    </a:lnTo>
                    <a:cubicBezTo>
                      <a:pt x="2438" y="22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3670088" y="3770225"/>
                <a:ext cx="120875" cy="68350"/>
              </a:xfrm>
              <a:custGeom>
                <a:rect b="b" l="l" r="r" t="t"/>
                <a:pathLst>
                  <a:path extrusionOk="0" h="2734" w="4835">
                    <a:moveTo>
                      <a:pt x="2246" y="1"/>
                    </a:moveTo>
                    <a:cubicBezTo>
                      <a:pt x="2139" y="1"/>
                      <a:pt x="2031" y="27"/>
                      <a:pt x="1929" y="84"/>
                    </a:cubicBezTo>
                    <a:lnTo>
                      <a:pt x="191" y="1096"/>
                    </a:lnTo>
                    <a:cubicBezTo>
                      <a:pt x="13" y="1192"/>
                      <a:pt x="1" y="1346"/>
                      <a:pt x="143" y="1430"/>
                    </a:cubicBezTo>
                    <a:lnTo>
                      <a:pt x="2310" y="2668"/>
                    </a:lnTo>
                    <a:cubicBezTo>
                      <a:pt x="2400" y="2713"/>
                      <a:pt x="2494" y="2734"/>
                      <a:pt x="2589" y="2734"/>
                    </a:cubicBezTo>
                    <a:cubicBezTo>
                      <a:pt x="2697" y="2734"/>
                      <a:pt x="2805" y="2707"/>
                      <a:pt x="2906" y="2656"/>
                    </a:cubicBezTo>
                    <a:lnTo>
                      <a:pt x="4644" y="1644"/>
                    </a:lnTo>
                    <a:cubicBezTo>
                      <a:pt x="4823" y="1549"/>
                      <a:pt x="4835" y="1394"/>
                      <a:pt x="4692" y="1311"/>
                    </a:cubicBezTo>
                    <a:lnTo>
                      <a:pt x="2525" y="61"/>
                    </a:lnTo>
                    <a:cubicBezTo>
                      <a:pt x="2435" y="22"/>
                      <a:pt x="2341" y="1"/>
                      <a:pt x="2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3754913" y="3819150"/>
                <a:ext cx="121175" cy="68400"/>
              </a:xfrm>
              <a:custGeom>
                <a:rect b="b" l="l" r="r" t="t"/>
                <a:pathLst>
                  <a:path extrusionOk="0" h="2736" w="4847">
                    <a:moveTo>
                      <a:pt x="2264" y="0"/>
                    </a:moveTo>
                    <a:cubicBezTo>
                      <a:pt x="2152" y="0"/>
                      <a:pt x="2040" y="28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6"/>
                    </a:lnTo>
                    <a:cubicBezTo>
                      <a:pt x="2400" y="2715"/>
                      <a:pt x="2497" y="2735"/>
                      <a:pt x="2593" y="2735"/>
                    </a:cubicBezTo>
                    <a:cubicBezTo>
                      <a:pt x="2703" y="2735"/>
                      <a:pt x="2811" y="2709"/>
                      <a:pt x="2906" y="2652"/>
                    </a:cubicBezTo>
                    <a:lnTo>
                      <a:pt x="4656" y="1640"/>
                    </a:lnTo>
                    <a:cubicBezTo>
                      <a:pt x="4823" y="1544"/>
                      <a:pt x="4847" y="1390"/>
                      <a:pt x="4692" y="1306"/>
                    </a:cubicBezTo>
                    <a:lnTo>
                      <a:pt x="2525" y="56"/>
                    </a:lnTo>
                    <a:cubicBezTo>
                      <a:pt x="2445" y="19"/>
                      <a:pt x="2355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3839763" y="3868050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4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089"/>
                    </a:lnTo>
                    <a:cubicBezTo>
                      <a:pt x="12" y="1196"/>
                      <a:pt x="0" y="1351"/>
                      <a:pt x="155" y="1434"/>
                    </a:cubicBezTo>
                    <a:lnTo>
                      <a:pt x="2310" y="2684"/>
                    </a:lnTo>
                    <a:cubicBezTo>
                      <a:pt x="2396" y="2722"/>
                      <a:pt x="2486" y="2740"/>
                      <a:pt x="2577" y="2740"/>
                    </a:cubicBezTo>
                    <a:cubicBezTo>
                      <a:pt x="2689" y="2740"/>
                      <a:pt x="2801" y="2713"/>
                      <a:pt x="2905" y="2660"/>
                    </a:cubicBezTo>
                    <a:lnTo>
                      <a:pt x="4644" y="1648"/>
                    </a:lnTo>
                    <a:cubicBezTo>
                      <a:pt x="4822" y="1553"/>
                      <a:pt x="4834" y="1398"/>
                      <a:pt x="4691" y="1315"/>
                    </a:cubicBezTo>
                    <a:lnTo>
                      <a:pt x="2524" y="65"/>
                    </a:lnTo>
                    <a:cubicBezTo>
                      <a:pt x="2437" y="21"/>
                      <a:pt x="2346" y="0"/>
                      <a:pt x="22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3057813" y="3322350"/>
                <a:ext cx="123550" cy="69900"/>
              </a:xfrm>
              <a:custGeom>
                <a:rect b="b" l="l" r="r" t="t"/>
                <a:pathLst>
                  <a:path extrusionOk="0" h="2796" w="4942">
                    <a:moveTo>
                      <a:pt x="2263" y="1"/>
                    </a:moveTo>
                    <a:cubicBezTo>
                      <a:pt x="2157" y="1"/>
                      <a:pt x="2051" y="28"/>
                      <a:pt x="1953" y="81"/>
                    </a:cubicBezTo>
                    <a:lnTo>
                      <a:pt x="191" y="1104"/>
                    </a:lnTo>
                    <a:cubicBezTo>
                      <a:pt x="24" y="1200"/>
                      <a:pt x="0" y="1355"/>
                      <a:pt x="143" y="1438"/>
                    </a:cubicBezTo>
                    <a:lnTo>
                      <a:pt x="2417" y="2736"/>
                    </a:lnTo>
                    <a:cubicBezTo>
                      <a:pt x="2501" y="2775"/>
                      <a:pt x="2593" y="2795"/>
                      <a:pt x="2683" y="2795"/>
                    </a:cubicBezTo>
                    <a:cubicBezTo>
                      <a:pt x="2786" y="2795"/>
                      <a:pt x="2888" y="2769"/>
                      <a:pt x="2977" y="2712"/>
                    </a:cubicBezTo>
                    <a:lnTo>
                      <a:pt x="4751" y="1700"/>
                    </a:lnTo>
                    <a:cubicBezTo>
                      <a:pt x="4918" y="1605"/>
                      <a:pt x="4942" y="1450"/>
                      <a:pt x="4787" y="1366"/>
                    </a:cubicBezTo>
                    <a:lnTo>
                      <a:pt x="2525" y="57"/>
                    </a:lnTo>
                    <a:cubicBezTo>
                      <a:pt x="2439" y="19"/>
                      <a:pt x="235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3145313" y="33729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9" y="0"/>
                    </a:moveTo>
                    <a:cubicBezTo>
                      <a:pt x="2161" y="0"/>
                      <a:pt x="2052" y="27"/>
                      <a:pt x="1954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5"/>
                    </a:cubicBezTo>
                    <a:lnTo>
                      <a:pt x="2525" y="56"/>
                    </a:lnTo>
                    <a:cubicBezTo>
                      <a:pt x="2445" y="18"/>
                      <a:pt x="2357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3232838" y="34235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0"/>
                    </a:moveTo>
                    <a:cubicBezTo>
                      <a:pt x="2160" y="0"/>
                      <a:pt x="2051" y="27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498" y="2772"/>
                      <a:pt x="2585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1" y="1449"/>
                      <a:pt x="4787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3320338" y="34741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0"/>
                    </a:moveTo>
                    <a:cubicBezTo>
                      <a:pt x="2161" y="0"/>
                      <a:pt x="2052" y="27"/>
                      <a:pt x="1953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5"/>
                    </a:cubicBezTo>
                    <a:lnTo>
                      <a:pt x="2418" y="2735"/>
                    </a:lnTo>
                    <a:cubicBezTo>
                      <a:pt x="2503" y="2772"/>
                      <a:pt x="2592" y="2791"/>
                      <a:pt x="2679" y="2791"/>
                    </a:cubicBezTo>
                    <a:cubicBezTo>
                      <a:pt x="2786" y="2791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99" y="1366"/>
                    </a:cubicBezTo>
                    <a:lnTo>
                      <a:pt x="2525" y="56"/>
                    </a:lnTo>
                    <a:cubicBezTo>
                      <a:pt x="2444" y="18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3407863" y="35247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9" y="0"/>
                    </a:moveTo>
                    <a:cubicBezTo>
                      <a:pt x="2162" y="0"/>
                      <a:pt x="2056" y="27"/>
                      <a:pt x="1965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503" y="2772"/>
                      <a:pt x="2591" y="2791"/>
                      <a:pt x="2678" y="2791"/>
                    </a:cubicBezTo>
                    <a:cubicBezTo>
                      <a:pt x="2785" y="2791"/>
                      <a:pt x="2890" y="2763"/>
                      <a:pt x="2989" y="2711"/>
                    </a:cubicBezTo>
                    <a:lnTo>
                      <a:pt x="4751" y="1687"/>
                    </a:lnTo>
                    <a:cubicBezTo>
                      <a:pt x="4929" y="1592"/>
                      <a:pt x="4941" y="1449"/>
                      <a:pt x="4798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3495663" y="3575275"/>
                <a:ext cx="123250" cy="69875"/>
              </a:xfrm>
              <a:custGeom>
                <a:rect b="b" l="l" r="r" t="t"/>
                <a:pathLst>
                  <a:path extrusionOk="0" h="2795" w="4930">
                    <a:moveTo>
                      <a:pt x="2253" y="0"/>
                    </a:moveTo>
                    <a:cubicBezTo>
                      <a:pt x="2150" y="0"/>
                      <a:pt x="2048" y="27"/>
                      <a:pt x="1953" y="84"/>
                    </a:cubicBezTo>
                    <a:lnTo>
                      <a:pt x="191" y="1096"/>
                    </a:lnTo>
                    <a:cubicBezTo>
                      <a:pt x="12" y="1191"/>
                      <a:pt x="1" y="1346"/>
                      <a:pt x="143" y="1429"/>
                    </a:cubicBezTo>
                    <a:lnTo>
                      <a:pt x="2406" y="2739"/>
                    </a:lnTo>
                    <a:cubicBezTo>
                      <a:pt x="2491" y="2776"/>
                      <a:pt x="2582" y="2795"/>
                      <a:pt x="2671" y="2795"/>
                    </a:cubicBezTo>
                    <a:cubicBezTo>
                      <a:pt x="2779" y="2795"/>
                      <a:pt x="2885" y="2767"/>
                      <a:pt x="2977" y="2715"/>
                    </a:cubicBezTo>
                    <a:lnTo>
                      <a:pt x="4751" y="1691"/>
                    </a:lnTo>
                    <a:cubicBezTo>
                      <a:pt x="4918" y="1596"/>
                      <a:pt x="4930" y="1441"/>
                      <a:pt x="4787" y="1370"/>
                    </a:cubicBezTo>
                    <a:lnTo>
                      <a:pt x="2525" y="60"/>
                    </a:lnTo>
                    <a:cubicBezTo>
                      <a:pt x="2435" y="21"/>
                      <a:pt x="2343" y="0"/>
                      <a:pt x="22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3583163" y="3625975"/>
                <a:ext cx="123575" cy="69775"/>
              </a:xfrm>
              <a:custGeom>
                <a:rect b="b" l="l" r="r" t="t"/>
                <a:pathLst>
                  <a:path extrusionOk="0" h="2791" w="4943">
                    <a:moveTo>
                      <a:pt x="2264" y="0"/>
                    </a:moveTo>
                    <a:cubicBezTo>
                      <a:pt x="2157" y="0"/>
                      <a:pt x="2052" y="28"/>
                      <a:pt x="1954" y="80"/>
                    </a:cubicBezTo>
                    <a:lnTo>
                      <a:pt x="191" y="1104"/>
                    </a:lnTo>
                    <a:cubicBezTo>
                      <a:pt x="13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2" y="1687"/>
                    </a:lnTo>
                    <a:cubicBezTo>
                      <a:pt x="4918" y="1592"/>
                      <a:pt x="4942" y="1437"/>
                      <a:pt x="4799" y="1354"/>
                    </a:cubicBezTo>
                    <a:lnTo>
                      <a:pt x="2525" y="56"/>
                    </a:lnTo>
                    <a:cubicBezTo>
                      <a:pt x="2439" y="19"/>
                      <a:pt x="2351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3670688" y="3676275"/>
                <a:ext cx="123550" cy="69875"/>
              </a:xfrm>
              <a:custGeom>
                <a:rect b="b" l="l" r="r" t="t"/>
                <a:pathLst>
                  <a:path extrusionOk="0" h="2795" w="4942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2417" y="2735"/>
                    </a:lnTo>
                    <a:cubicBezTo>
                      <a:pt x="2501" y="2774"/>
                      <a:pt x="2593" y="2795"/>
                      <a:pt x="2685" y="2795"/>
                    </a:cubicBezTo>
                    <a:cubicBezTo>
                      <a:pt x="2789" y="2795"/>
                      <a:pt x="2894" y="2768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3758188" y="3726875"/>
                <a:ext cx="123550" cy="69925"/>
              </a:xfrm>
              <a:custGeom>
                <a:rect b="b" l="l" r="r" t="t"/>
                <a:pathLst>
                  <a:path extrusionOk="0" h="2797" w="4942">
                    <a:moveTo>
                      <a:pt x="2270" y="1"/>
                    </a:moveTo>
                    <a:cubicBezTo>
                      <a:pt x="2163" y="1"/>
                      <a:pt x="2057" y="28"/>
                      <a:pt x="1965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6"/>
                    </a:cubicBezTo>
                    <a:lnTo>
                      <a:pt x="2418" y="2735"/>
                    </a:lnTo>
                    <a:cubicBezTo>
                      <a:pt x="2504" y="2775"/>
                      <a:pt x="2599" y="2796"/>
                      <a:pt x="2694" y="2796"/>
                    </a:cubicBezTo>
                    <a:cubicBezTo>
                      <a:pt x="2795" y="2796"/>
                      <a:pt x="2897" y="2772"/>
                      <a:pt x="2989" y="2723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5" y="19"/>
                      <a:pt x="2357" y="1"/>
                      <a:pt x="2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3845713" y="37774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1"/>
                    </a:moveTo>
                    <a:cubicBezTo>
                      <a:pt x="2160" y="1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6"/>
                    </a:cubicBezTo>
                    <a:lnTo>
                      <a:pt x="2417" y="2735"/>
                    </a:lnTo>
                    <a:cubicBezTo>
                      <a:pt x="2498" y="2773"/>
                      <a:pt x="2585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1" y="1687"/>
                    </a:lnTo>
                    <a:cubicBezTo>
                      <a:pt x="4918" y="1592"/>
                      <a:pt x="4941" y="1449"/>
                      <a:pt x="4799" y="1366"/>
                    </a:cubicBezTo>
                    <a:lnTo>
                      <a:pt x="2524" y="56"/>
                    </a:lnTo>
                    <a:cubicBezTo>
                      <a:pt x="2444" y="19"/>
                      <a:pt x="235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3933513" y="3828075"/>
                <a:ext cx="123250" cy="69800"/>
              </a:xfrm>
              <a:custGeom>
                <a:rect b="b" l="l" r="r" t="t"/>
                <a:pathLst>
                  <a:path extrusionOk="0" h="2792" w="4930">
                    <a:moveTo>
                      <a:pt x="2258" y="1"/>
                    </a:moveTo>
                    <a:cubicBezTo>
                      <a:pt x="2151" y="1"/>
                      <a:pt x="2045" y="28"/>
                      <a:pt x="1953" y="80"/>
                    </a:cubicBezTo>
                    <a:lnTo>
                      <a:pt x="179" y="1092"/>
                    </a:lnTo>
                    <a:cubicBezTo>
                      <a:pt x="13" y="1199"/>
                      <a:pt x="1" y="1342"/>
                      <a:pt x="144" y="1426"/>
                    </a:cubicBezTo>
                    <a:lnTo>
                      <a:pt x="2406" y="2735"/>
                    </a:lnTo>
                    <a:cubicBezTo>
                      <a:pt x="2491" y="2773"/>
                      <a:pt x="2582" y="2791"/>
                      <a:pt x="2672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39" y="1688"/>
                    </a:lnTo>
                    <a:cubicBezTo>
                      <a:pt x="4918" y="1592"/>
                      <a:pt x="4930" y="1449"/>
                      <a:pt x="4787" y="1366"/>
                    </a:cubicBezTo>
                    <a:lnTo>
                      <a:pt x="2513" y="56"/>
                    </a:lnTo>
                    <a:cubicBezTo>
                      <a:pt x="2432" y="19"/>
                      <a:pt x="2345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3080738" y="3241325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0"/>
                    </a:moveTo>
                    <a:cubicBezTo>
                      <a:pt x="2192" y="0"/>
                      <a:pt x="2099" y="25"/>
                      <a:pt x="2012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8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8"/>
                      <a:pt x="5310" y="1678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3178963" y="329817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31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6" y="3023"/>
                    </a:cubicBezTo>
                    <a:cubicBezTo>
                      <a:pt x="3128" y="3023"/>
                      <a:pt x="3219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22" y="1679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3277488" y="335490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56" y="0"/>
                    </a:moveTo>
                    <a:cubicBezTo>
                      <a:pt x="2170" y="0"/>
                      <a:pt x="2087" y="21"/>
                      <a:pt x="2012" y="64"/>
                    </a:cubicBezTo>
                    <a:lnTo>
                      <a:pt x="155" y="1148"/>
                    </a:lnTo>
                    <a:cubicBezTo>
                      <a:pt x="12" y="1231"/>
                      <a:pt x="0" y="1350"/>
                      <a:pt x="119" y="1422"/>
                    </a:cubicBezTo>
                    <a:lnTo>
                      <a:pt x="2810" y="2981"/>
                    </a:lnTo>
                    <a:cubicBezTo>
                      <a:pt x="2881" y="3009"/>
                      <a:pt x="2957" y="3023"/>
                      <a:pt x="3032" y="3023"/>
                    </a:cubicBezTo>
                    <a:cubicBezTo>
                      <a:pt x="3121" y="3023"/>
                      <a:pt x="3209" y="3003"/>
                      <a:pt x="3286" y="2958"/>
                    </a:cubicBezTo>
                    <a:lnTo>
                      <a:pt x="5156" y="1886"/>
                    </a:lnTo>
                    <a:cubicBezTo>
                      <a:pt x="5299" y="1803"/>
                      <a:pt x="5310" y="1672"/>
                      <a:pt x="5191" y="1600"/>
                    </a:cubicBezTo>
                    <a:lnTo>
                      <a:pt x="2489" y="53"/>
                    </a:lnTo>
                    <a:cubicBezTo>
                      <a:pt x="2414" y="18"/>
                      <a:pt x="2334" y="0"/>
                      <a:pt x="2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3375713" y="341157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67" y="1143"/>
                    </a:lnTo>
                    <a:cubicBezTo>
                      <a:pt x="24" y="1226"/>
                      <a:pt x="0" y="1345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3473938" y="346842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2"/>
                    </a:cubicBezTo>
                    <a:lnTo>
                      <a:pt x="167" y="1143"/>
                    </a:lnTo>
                    <a:cubicBezTo>
                      <a:pt x="24" y="1226"/>
                      <a:pt x="0" y="1346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3572463" y="3525275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1"/>
                    </a:moveTo>
                    <a:cubicBezTo>
                      <a:pt x="2192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2810" y="2977"/>
                    </a:lnTo>
                    <a:cubicBezTo>
                      <a:pt x="2879" y="3008"/>
                      <a:pt x="2952" y="3024"/>
                      <a:pt x="3026" y="3024"/>
                    </a:cubicBezTo>
                    <a:cubicBezTo>
                      <a:pt x="3118" y="3024"/>
                      <a:pt x="3212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11" y="1679"/>
                      <a:pt x="5191" y="1608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3670688" y="3582000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68" y="1"/>
                    </a:moveTo>
                    <a:cubicBezTo>
                      <a:pt x="2182" y="1"/>
                      <a:pt x="2099" y="22"/>
                      <a:pt x="2024" y="65"/>
                    </a:cubicBezTo>
                    <a:lnTo>
                      <a:pt x="167" y="1148"/>
                    </a:lnTo>
                    <a:cubicBezTo>
                      <a:pt x="12" y="1232"/>
                      <a:pt x="0" y="1351"/>
                      <a:pt x="131" y="1422"/>
                    </a:cubicBezTo>
                    <a:lnTo>
                      <a:pt x="2822" y="2982"/>
                    </a:lnTo>
                    <a:cubicBezTo>
                      <a:pt x="2893" y="3009"/>
                      <a:pt x="2969" y="3024"/>
                      <a:pt x="3044" y="3024"/>
                    </a:cubicBezTo>
                    <a:cubicBezTo>
                      <a:pt x="3133" y="3024"/>
                      <a:pt x="3221" y="3003"/>
                      <a:pt x="3298" y="2958"/>
                    </a:cubicBezTo>
                    <a:lnTo>
                      <a:pt x="5156" y="1887"/>
                    </a:lnTo>
                    <a:cubicBezTo>
                      <a:pt x="5299" y="1803"/>
                      <a:pt x="5323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3769213" y="3638850"/>
                <a:ext cx="132775" cy="75575"/>
              </a:xfrm>
              <a:custGeom>
                <a:rect b="b" l="l" r="r" t="t"/>
                <a:pathLst>
                  <a:path extrusionOk="0" h="3023" w="5311">
                    <a:moveTo>
                      <a:pt x="2266" y="1"/>
                    </a:moveTo>
                    <a:cubicBezTo>
                      <a:pt x="2180" y="1"/>
                      <a:pt x="2093" y="22"/>
                      <a:pt x="2013" y="65"/>
                    </a:cubicBezTo>
                    <a:lnTo>
                      <a:pt x="155" y="1137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2810" y="2970"/>
                    </a:lnTo>
                    <a:cubicBezTo>
                      <a:pt x="2885" y="3004"/>
                      <a:pt x="2965" y="3022"/>
                      <a:pt x="3045" y="3022"/>
                    </a:cubicBezTo>
                    <a:cubicBezTo>
                      <a:pt x="3131" y="3022"/>
                      <a:pt x="3218" y="3001"/>
                      <a:pt x="3298" y="2958"/>
                    </a:cubicBezTo>
                    <a:lnTo>
                      <a:pt x="5156" y="1875"/>
                    </a:lnTo>
                    <a:cubicBezTo>
                      <a:pt x="5299" y="1803"/>
                      <a:pt x="5311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3867438" y="369555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0"/>
                    </a:moveTo>
                    <a:cubicBezTo>
                      <a:pt x="2193" y="0"/>
                      <a:pt x="2099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57"/>
                      <a:pt x="120" y="1428"/>
                    </a:cubicBezTo>
                    <a:lnTo>
                      <a:pt x="2822" y="2976"/>
                    </a:lnTo>
                    <a:cubicBezTo>
                      <a:pt x="2891" y="3008"/>
                      <a:pt x="2962" y="3023"/>
                      <a:pt x="3033" y="3023"/>
                    </a:cubicBezTo>
                    <a:cubicBezTo>
                      <a:pt x="3122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7"/>
                      <a:pt x="5311" y="1678"/>
                      <a:pt x="5192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3965963" y="375240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74" y="0"/>
                    </a:moveTo>
                    <a:cubicBezTo>
                      <a:pt x="2183" y="0"/>
                      <a:pt x="2092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6" y="3023"/>
                      <a:pt x="3207" y="2999"/>
                      <a:pt x="3287" y="2952"/>
                    </a:cubicBezTo>
                    <a:lnTo>
                      <a:pt x="5156" y="1881"/>
                    </a:lnTo>
                    <a:cubicBezTo>
                      <a:pt x="5299" y="1798"/>
                      <a:pt x="5311" y="1678"/>
                      <a:pt x="5192" y="1607"/>
                    </a:cubicBezTo>
                    <a:lnTo>
                      <a:pt x="2489" y="47"/>
                    </a:lnTo>
                    <a:cubicBezTo>
                      <a:pt x="2420" y="16"/>
                      <a:pt x="2347" y="0"/>
                      <a:pt x="2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4064188" y="3809250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0"/>
                    </a:moveTo>
                    <a:cubicBezTo>
                      <a:pt x="2195" y="0"/>
                      <a:pt x="2104" y="25"/>
                      <a:pt x="2025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20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7" y="3023"/>
                    </a:cubicBezTo>
                    <a:cubicBezTo>
                      <a:pt x="3128" y="3023"/>
                      <a:pt x="3219" y="2999"/>
                      <a:pt x="3299" y="2953"/>
                    </a:cubicBezTo>
                    <a:lnTo>
                      <a:pt x="5168" y="1881"/>
                    </a:lnTo>
                    <a:cubicBezTo>
                      <a:pt x="5311" y="1798"/>
                      <a:pt x="5323" y="1667"/>
                      <a:pt x="5204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3915663" y="4005975"/>
                <a:ext cx="145875" cy="83075"/>
              </a:xfrm>
              <a:custGeom>
                <a:rect b="b" l="l" r="r" t="t"/>
                <a:pathLst>
                  <a:path extrusionOk="0" h="3323" w="5835">
                    <a:moveTo>
                      <a:pt x="2283" y="0"/>
                    </a:moveTo>
                    <a:cubicBezTo>
                      <a:pt x="2200" y="0"/>
                      <a:pt x="2119" y="22"/>
                      <a:pt x="2048" y="60"/>
                    </a:cubicBezTo>
                    <a:lnTo>
                      <a:pt x="155" y="1156"/>
                    </a:lnTo>
                    <a:cubicBezTo>
                      <a:pt x="12" y="1227"/>
                      <a:pt x="0" y="1346"/>
                      <a:pt x="119" y="1418"/>
                    </a:cubicBezTo>
                    <a:lnTo>
                      <a:pt x="3346" y="3275"/>
                    </a:lnTo>
                    <a:cubicBezTo>
                      <a:pt x="3411" y="3308"/>
                      <a:pt x="3482" y="3323"/>
                      <a:pt x="3553" y="3323"/>
                    </a:cubicBezTo>
                    <a:cubicBezTo>
                      <a:pt x="3637" y="3323"/>
                      <a:pt x="3721" y="3302"/>
                      <a:pt x="3798" y="3263"/>
                    </a:cubicBezTo>
                    <a:lnTo>
                      <a:pt x="5680" y="2168"/>
                    </a:lnTo>
                    <a:cubicBezTo>
                      <a:pt x="5811" y="2096"/>
                      <a:pt x="5834" y="1977"/>
                      <a:pt x="5715" y="1906"/>
                    </a:cubicBezTo>
                    <a:lnTo>
                      <a:pt x="2489" y="48"/>
                    </a:lnTo>
                    <a:cubicBezTo>
                      <a:pt x="2423" y="16"/>
                      <a:pt x="2353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3809388" y="3944650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2" y="1"/>
                    </a:moveTo>
                    <a:cubicBezTo>
                      <a:pt x="2198" y="1"/>
                      <a:pt x="2114" y="22"/>
                      <a:pt x="2037" y="61"/>
                    </a:cubicBezTo>
                    <a:lnTo>
                      <a:pt x="156" y="1156"/>
                    </a:lnTo>
                    <a:cubicBezTo>
                      <a:pt x="13" y="1227"/>
                      <a:pt x="1" y="1347"/>
                      <a:pt x="120" y="1418"/>
                    </a:cubicBezTo>
                    <a:lnTo>
                      <a:pt x="3346" y="3275"/>
                    </a:lnTo>
                    <a:cubicBezTo>
                      <a:pt x="3412" y="3308"/>
                      <a:pt x="3482" y="3323"/>
                      <a:pt x="3552" y="3323"/>
                    </a:cubicBezTo>
                    <a:cubicBezTo>
                      <a:pt x="3635" y="3323"/>
                      <a:pt x="3716" y="3302"/>
                      <a:pt x="3787" y="3263"/>
                    </a:cubicBezTo>
                    <a:lnTo>
                      <a:pt x="5680" y="2168"/>
                    </a:lnTo>
                    <a:cubicBezTo>
                      <a:pt x="5811" y="2097"/>
                      <a:pt x="5835" y="1978"/>
                      <a:pt x="5716" y="1906"/>
                    </a:cubicBezTo>
                    <a:lnTo>
                      <a:pt x="2489" y="49"/>
                    </a:lnTo>
                    <a:cubicBezTo>
                      <a:pt x="2424" y="16"/>
                      <a:pt x="2353" y="1"/>
                      <a:pt x="2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3703138" y="3883350"/>
                <a:ext cx="145875" cy="82950"/>
              </a:xfrm>
              <a:custGeom>
                <a:rect b="b" l="l" r="r" t="t"/>
                <a:pathLst>
                  <a:path extrusionOk="0" h="3318" w="5835">
                    <a:moveTo>
                      <a:pt x="2282" y="0"/>
                    </a:moveTo>
                    <a:cubicBezTo>
                      <a:pt x="2198" y="0"/>
                      <a:pt x="2114" y="21"/>
                      <a:pt x="2036" y="60"/>
                    </a:cubicBezTo>
                    <a:lnTo>
                      <a:pt x="143" y="1155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3346" y="3275"/>
                    </a:lnTo>
                    <a:cubicBezTo>
                      <a:pt x="3414" y="3303"/>
                      <a:pt x="3488" y="3318"/>
                      <a:pt x="3560" y="3318"/>
                    </a:cubicBezTo>
                    <a:cubicBezTo>
                      <a:pt x="3640" y="3318"/>
                      <a:pt x="3718" y="3300"/>
                      <a:pt x="3786" y="3263"/>
                    </a:cubicBezTo>
                    <a:lnTo>
                      <a:pt x="5679" y="2167"/>
                    </a:lnTo>
                    <a:cubicBezTo>
                      <a:pt x="5810" y="2084"/>
                      <a:pt x="5834" y="1977"/>
                      <a:pt x="5715" y="1905"/>
                    </a:cubicBezTo>
                    <a:lnTo>
                      <a:pt x="2489" y="48"/>
                    </a:lnTo>
                    <a:cubicBezTo>
                      <a:pt x="2423" y="15"/>
                      <a:pt x="2353" y="0"/>
                      <a:pt x="2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3042338" y="3501700"/>
                <a:ext cx="700400" cy="403300"/>
              </a:xfrm>
              <a:custGeom>
                <a:rect b="b" l="l" r="r" t="t"/>
                <a:pathLst>
                  <a:path extrusionOk="0" h="16132" w="28016">
                    <a:moveTo>
                      <a:pt x="2294" y="0"/>
                    </a:moveTo>
                    <a:cubicBezTo>
                      <a:pt x="2206" y="0"/>
                      <a:pt x="2117" y="22"/>
                      <a:pt x="2036" y="62"/>
                    </a:cubicBezTo>
                    <a:lnTo>
                      <a:pt x="155" y="1158"/>
                    </a:lnTo>
                    <a:cubicBezTo>
                      <a:pt x="12" y="1229"/>
                      <a:pt x="0" y="1348"/>
                      <a:pt x="119" y="1419"/>
                    </a:cubicBezTo>
                    <a:lnTo>
                      <a:pt x="25539" y="16088"/>
                    </a:lnTo>
                    <a:cubicBezTo>
                      <a:pt x="25607" y="16116"/>
                      <a:pt x="25678" y="16131"/>
                      <a:pt x="25749" y="16131"/>
                    </a:cubicBezTo>
                    <a:cubicBezTo>
                      <a:pt x="25827" y="16131"/>
                      <a:pt x="25905" y="16113"/>
                      <a:pt x="25980" y="16076"/>
                    </a:cubicBezTo>
                    <a:lnTo>
                      <a:pt x="27873" y="14981"/>
                    </a:lnTo>
                    <a:cubicBezTo>
                      <a:pt x="28004" y="14897"/>
                      <a:pt x="28016" y="14790"/>
                      <a:pt x="27909" y="14719"/>
                    </a:cubicBezTo>
                    <a:lnTo>
                      <a:pt x="2489" y="38"/>
                    </a:lnTo>
                    <a:cubicBezTo>
                      <a:pt x="2427" y="13"/>
                      <a:pt x="2361" y="0"/>
                      <a:pt x="2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2" name="Google Shape;122;p15"/>
            <p:cNvSpPr/>
            <p:nvPr/>
          </p:nvSpPr>
          <p:spPr>
            <a:xfrm>
              <a:off x="3548638" y="2988300"/>
              <a:ext cx="838525" cy="489075"/>
            </a:xfrm>
            <a:custGeom>
              <a:rect b="b" l="l" r="r" t="t"/>
              <a:pathLst>
                <a:path extrusionOk="0" h="19563" w="33541">
                  <a:moveTo>
                    <a:pt x="32481" y="13526"/>
                  </a:moveTo>
                  <a:lnTo>
                    <a:pt x="9585" y="298"/>
                  </a:lnTo>
                  <a:cubicBezTo>
                    <a:pt x="9073" y="0"/>
                    <a:pt x="8180" y="48"/>
                    <a:pt x="7585" y="381"/>
                  </a:cubicBezTo>
                  <a:lnTo>
                    <a:pt x="680" y="4370"/>
                  </a:lnTo>
                  <a:lnTo>
                    <a:pt x="1" y="4215"/>
                  </a:lnTo>
                  <a:lnTo>
                    <a:pt x="1" y="5132"/>
                  </a:lnTo>
                  <a:cubicBezTo>
                    <a:pt x="25" y="5346"/>
                    <a:pt x="156" y="5537"/>
                    <a:pt x="346" y="5632"/>
                  </a:cubicBezTo>
                  <a:lnTo>
                    <a:pt x="23968" y="19265"/>
                  </a:lnTo>
                  <a:cubicBezTo>
                    <a:pt x="24480" y="19562"/>
                    <a:pt x="25373" y="19527"/>
                    <a:pt x="25968" y="19181"/>
                  </a:cubicBezTo>
                  <a:lnTo>
                    <a:pt x="33053" y="15098"/>
                  </a:lnTo>
                  <a:cubicBezTo>
                    <a:pt x="33374" y="14907"/>
                    <a:pt x="33541" y="14669"/>
                    <a:pt x="33541" y="14443"/>
                  </a:cubicBezTo>
                  <a:lnTo>
                    <a:pt x="33541" y="135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3548638" y="2968000"/>
              <a:ext cx="838525" cy="484075"/>
            </a:xfrm>
            <a:custGeom>
              <a:rect b="b" l="l" r="r" t="t"/>
              <a:pathLst>
                <a:path extrusionOk="0" h="19363" w="33541">
                  <a:moveTo>
                    <a:pt x="8720" y="1"/>
                  </a:moveTo>
                  <a:cubicBezTo>
                    <a:pt x="8327" y="1"/>
                    <a:pt x="7911" y="94"/>
                    <a:pt x="7585" y="277"/>
                  </a:cubicBezTo>
                  <a:lnTo>
                    <a:pt x="489" y="4372"/>
                  </a:lnTo>
                  <a:cubicBezTo>
                    <a:pt x="168" y="4563"/>
                    <a:pt x="1" y="4801"/>
                    <a:pt x="1" y="5027"/>
                  </a:cubicBezTo>
                  <a:cubicBezTo>
                    <a:pt x="25" y="5242"/>
                    <a:pt x="156" y="5432"/>
                    <a:pt x="346" y="5527"/>
                  </a:cubicBezTo>
                  <a:lnTo>
                    <a:pt x="23968" y="19160"/>
                  </a:lnTo>
                  <a:cubicBezTo>
                    <a:pt x="24202" y="19296"/>
                    <a:pt x="24517" y="19363"/>
                    <a:pt x="24845" y="19363"/>
                  </a:cubicBezTo>
                  <a:cubicBezTo>
                    <a:pt x="25235" y="19363"/>
                    <a:pt x="25646" y="19269"/>
                    <a:pt x="25968" y="19088"/>
                  </a:cubicBezTo>
                  <a:lnTo>
                    <a:pt x="33053" y="14993"/>
                  </a:lnTo>
                  <a:cubicBezTo>
                    <a:pt x="33374" y="14802"/>
                    <a:pt x="33541" y="14564"/>
                    <a:pt x="33541" y="14338"/>
                  </a:cubicBezTo>
                  <a:cubicBezTo>
                    <a:pt x="33529" y="14112"/>
                    <a:pt x="33398" y="13921"/>
                    <a:pt x="33195" y="13838"/>
                  </a:cubicBezTo>
                  <a:lnTo>
                    <a:pt x="9585" y="193"/>
                  </a:lnTo>
                  <a:cubicBezTo>
                    <a:pt x="9354" y="64"/>
                    <a:pt x="9045" y="1"/>
                    <a:pt x="872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3760888" y="2885900"/>
              <a:ext cx="414350" cy="444425"/>
            </a:xfrm>
            <a:custGeom>
              <a:rect b="b" l="l" r="r" t="t"/>
              <a:pathLst>
                <a:path extrusionOk="0" h="17777" w="16574">
                  <a:moveTo>
                    <a:pt x="14323" y="8073"/>
                  </a:moveTo>
                  <a:lnTo>
                    <a:pt x="0" y="1"/>
                  </a:lnTo>
                  <a:lnTo>
                    <a:pt x="0" y="8680"/>
                  </a:lnTo>
                  <a:cubicBezTo>
                    <a:pt x="0" y="8728"/>
                    <a:pt x="24" y="8764"/>
                    <a:pt x="71" y="8787"/>
                  </a:cubicBezTo>
                  <a:lnTo>
                    <a:pt x="15526" y="17705"/>
                  </a:lnTo>
                  <a:cubicBezTo>
                    <a:pt x="15669" y="17777"/>
                    <a:pt x="15835" y="17765"/>
                    <a:pt x="15966" y="17693"/>
                  </a:cubicBezTo>
                  <a:lnTo>
                    <a:pt x="16466" y="17408"/>
                  </a:lnTo>
                  <a:cubicBezTo>
                    <a:pt x="16526" y="17372"/>
                    <a:pt x="16574" y="17324"/>
                    <a:pt x="16574" y="17253"/>
                  </a:cubicBezTo>
                  <a:lnTo>
                    <a:pt x="16574" y="857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3759688" y="2873400"/>
              <a:ext cx="415550" cy="239350"/>
            </a:xfrm>
            <a:custGeom>
              <a:rect b="b" l="l" r="r" t="t"/>
              <a:pathLst>
                <a:path extrusionOk="0" h="9574" w="16622">
                  <a:moveTo>
                    <a:pt x="878" y="0"/>
                  </a:moveTo>
                  <a:cubicBezTo>
                    <a:pt x="796" y="0"/>
                    <a:pt x="714" y="21"/>
                    <a:pt x="643" y="60"/>
                  </a:cubicBezTo>
                  <a:lnTo>
                    <a:pt x="143" y="346"/>
                  </a:lnTo>
                  <a:cubicBezTo>
                    <a:pt x="12" y="429"/>
                    <a:pt x="0" y="536"/>
                    <a:pt x="119" y="608"/>
                  </a:cubicBezTo>
                  <a:lnTo>
                    <a:pt x="15574" y="9526"/>
                  </a:lnTo>
                  <a:cubicBezTo>
                    <a:pt x="15639" y="9558"/>
                    <a:pt x="15707" y="9574"/>
                    <a:pt x="15776" y="9574"/>
                  </a:cubicBezTo>
                  <a:cubicBezTo>
                    <a:pt x="15856" y="9574"/>
                    <a:pt x="15937" y="9552"/>
                    <a:pt x="16014" y="9514"/>
                  </a:cubicBezTo>
                  <a:lnTo>
                    <a:pt x="16502" y="9228"/>
                  </a:lnTo>
                  <a:cubicBezTo>
                    <a:pt x="16562" y="9204"/>
                    <a:pt x="16610" y="9145"/>
                    <a:pt x="16622" y="9073"/>
                  </a:cubicBezTo>
                  <a:cubicBezTo>
                    <a:pt x="16610" y="9026"/>
                    <a:pt x="16586" y="8990"/>
                    <a:pt x="16538" y="8966"/>
                  </a:cubicBezTo>
                  <a:lnTo>
                    <a:pt x="1084" y="48"/>
                  </a:lnTo>
                  <a:cubicBezTo>
                    <a:pt x="1018" y="15"/>
                    <a:pt x="948" y="0"/>
                    <a:pt x="87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3248613" y="1504175"/>
              <a:ext cx="1450200" cy="1892225"/>
            </a:xfrm>
            <a:custGeom>
              <a:rect b="b" l="l" r="r" t="t"/>
              <a:pathLst>
                <a:path extrusionOk="0" h="75689" w="58008">
                  <a:moveTo>
                    <a:pt x="56710" y="31219"/>
                  </a:moveTo>
                  <a:lnTo>
                    <a:pt x="2977" y="203"/>
                  </a:lnTo>
                  <a:cubicBezTo>
                    <a:pt x="2655" y="13"/>
                    <a:pt x="2358" y="1"/>
                    <a:pt x="2132" y="132"/>
                  </a:cubicBezTo>
                  <a:lnTo>
                    <a:pt x="0" y="1358"/>
                  </a:lnTo>
                  <a:lnTo>
                    <a:pt x="1679" y="2549"/>
                  </a:lnTo>
                  <a:lnTo>
                    <a:pt x="1679" y="40875"/>
                  </a:lnTo>
                  <a:cubicBezTo>
                    <a:pt x="1679" y="41828"/>
                    <a:pt x="2263" y="42947"/>
                    <a:pt x="2977" y="43363"/>
                  </a:cubicBezTo>
                  <a:lnTo>
                    <a:pt x="55353" y="73605"/>
                  </a:lnTo>
                  <a:lnTo>
                    <a:pt x="55424" y="75689"/>
                  </a:lnTo>
                  <a:lnTo>
                    <a:pt x="57555" y="74451"/>
                  </a:lnTo>
                  <a:cubicBezTo>
                    <a:pt x="57829" y="74296"/>
                    <a:pt x="58008" y="73927"/>
                    <a:pt x="58008" y="73403"/>
                  </a:cubicBezTo>
                  <a:lnTo>
                    <a:pt x="58008" y="33707"/>
                  </a:lnTo>
                  <a:cubicBezTo>
                    <a:pt x="58008" y="32743"/>
                    <a:pt x="57424" y="31636"/>
                    <a:pt x="56710" y="3121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3237288" y="1535150"/>
              <a:ext cx="1408250" cy="1864225"/>
            </a:xfrm>
            <a:custGeom>
              <a:rect b="b" l="l" r="r" t="t"/>
              <a:pathLst>
                <a:path extrusionOk="0" h="74569" w="56330">
                  <a:moveTo>
                    <a:pt x="55032" y="31206"/>
                  </a:moveTo>
                  <a:lnTo>
                    <a:pt x="1299" y="203"/>
                  </a:lnTo>
                  <a:cubicBezTo>
                    <a:pt x="977" y="12"/>
                    <a:pt x="680" y="0"/>
                    <a:pt x="453" y="131"/>
                  </a:cubicBezTo>
                  <a:cubicBezTo>
                    <a:pt x="180" y="286"/>
                    <a:pt x="1" y="655"/>
                    <a:pt x="1" y="1179"/>
                  </a:cubicBezTo>
                  <a:lnTo>
                    <a:pt x="1" y="40862"/>
                  </a:lnTo>
                  <a:cubicBezTo>
                    <a:pt x="1" y="41827"/>
                    <a:pt x="584" y="42934"/>
                    <a:pt x="1299" y="43351"/>
                  </a:cubicBezTo>
                  <a:lnTo>
                    <a:pt x="55032" y="74367"/>
                  </a:lnTo>
                  <a:cubicBezTo>
                    <a:pt x="55353" y="74557"/>
                    <a:pt x="55651" y="74569"/>
                    <a:pt x="55877" y="74438"/>
                  </a:cubicBezTo>
                  <a:cubicBezTo>
                    <a:pt x="56151" y="74283"/>
                    <a:pt x="56329" y="73914"/>
                    <a:pt x="56329" y="73390"/>
                  </a:cubicBezTo>
                  <a:lnTo>
                    <a:pt x="56329" y="33695"/>
                  </a:lnTo>
                  <a:cubicBezTo>
                    <a:pt x="56329" y="32742"/>
                    <a:pt x="55746" y="31623"/>
                    <a:pt x="55032" y="312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3266763" y="1573550"/>
              <a:ext cx="1349000" cy="1787150"/>
            </a:xfrm>
            <a:custGeom>
              <a:rect b="b" l="l" r="r" t="t"/>
              <a:pathLst>
                <a:path extrusionOk="0" h="71486" w="53960">
                  <a:moveTo>
                    <a:pt x="53174" y="30492"/>
                  </a:moveTo>
                  <a:lnTo>
                    <a:pt x="798" y="250"/>
                  </a:lnTo>
                  <a:cubicBezTo>
                    <a:pt x="358" y="0"/>
                    <a:pt x="1" y="274"/>
                    <a:pt x="1" y="845"/>
                  </a:cubicBezTo>
                  <a:lnTo>
                    <a:pt x="1" y="39481"/>
                  </a:lnTo>
                  <a:cubicBezTo>
                    <a:pt x="1" y="40065"/>
                    <a:pt x="358" y="40743"/>
                    <a:pt x="798" y="40993"/>
                  </a:cubicBezTo>
                  <a:lnTo>
                    <a:pt x="53174" y="71235"/>
                  </a:lnTo>
                  <a:cubicBezTo>
                    <a:pt x="53603" y="71485"/>
                    <a:pt x="53960" y="71223"/>
                    <a:pt x="53960" y="70640"/>
                  </a:cubicBezTo>
                  <a:lnTo>
                    <a:pt x="53960" y="32004"/>
                  </a:lnTo>
                  <a:cubicBezTo>
                    <a:pt x="53960" y="31421"/>
                    <a:pt x="53614" y="30742"/>
                    <a:pt x="53174" y="304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5"/>
          <p:cNvSpPr/>
          <p:nvPr/>
        </p:nvSpPr>
        <p:spPr>
          <a:xfrm>
            <a:off x="7096363" y="2099322"/>
            <a:ext cx="1236307" cy="1672149"/>
          </a:xfrm>
          <a:custGeom>
            <a:rect b="b" l="l" r="r" t="t"/>
            <a:pathLst>
              <a:path extrusionOk="0" h="71307" w="52721">
                <a:moveTo>
                  <a:pt x="52709" y="0"/>
                </a:moveTo>
                <a:lnTo>
                  <a:pt x="0" y="0"/>
                </a:lnTo>
                <a:lnTo>
                  <a:pt x="0" y="55495"/>
                </a:lnTo>
                <a:cubicBezTo>
                  <a:pt x="0" y="56090"/>
                  <a:pt x="321" y="56650"/>
                  <a:pt x="845" y="56948"/>
                </a:cubicBezTo>
                <a:lnTo>
                  <a:pt x="24646" y="70699"/>
                </a:lnTo>
                <a:cubicBezTo>
                  <a:pt x="25706" y="71306"/>
                  <a:pt x="27027" y="71306"/>
                  <a:pt x="28087" y="70699"/>
                </a:cubicBezTo>
                <a:lnTo>
                  <a:pt x="51876" y="56948"/>
                </a:lnTo>
                <a:cubicBezTo>
                  <a:pt x="52399" y="56650"/>
                  <a:pt x="52721" y="56090"/>
                  <a:pt x="52721" y="55495"/>
                </a:cubicBezTo>
                <a:lnTo>
                  <a:pt x="52721" y="5549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7089938" y="1728531"/>
            <a:ext cx="1249158" cy="741583"/>
          </a:xfrm>
          <a:custGeom>
            <a:rect b="b" l="l" r="r" t="t"/>
            <a:pathLst>
              <a:path extrusionOk="0" h="31624" w="53269">
                <a:moveTo>
                  <a:pt x="24920" y="31004"/>
                </a:moveTo>
                <a:lnTo>
                  <a:pt x="1119" y="17265"/>
                </a:lnTo>
                <a:cubicBezTo>
                  <a:pt x="0" y="16622"/>
                  <a:pt x="0" y="15002"/>
                  <a:pt x="1119" y="14359"/>
                </a:cubicBezTo>
                <a:lnTo>
                  <a:pt x="24920" y="620"/>
                </a:lnTo>
                <a:cubicBezTo>
                  <a:pt x="25980" y="1"/>
                  <a:pt x="27301" y="1"/>
                  <a:pt x="28361" y="620"/>
                </a:cubicBezTo>
                <a:lnTo>
                  <a:pt x="52150" y="14359"/>
                </a:lnTo>
                <a:cubicBezTo>
                  <a:pt x="53269" y="15002"/>
                  <a:pt x="53269" y="16622"/>
                  <a:pt x="52150" y="17265"/>
                </a:cubicBezTo>
                <a:lnTo>
                  <a:pt x="28361" y="31004"/>
                </a:lnTo>
                <a:cubicBezTo>
                  <a:pt x="27289" y="31624"/>
                  <a:pt x="25980" y="31624"/>
                  <a:pt x="24920" y="3100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7116460" y="2212656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7"/>
                </a:moveTo>
                <a:lnTo>
                  <a:pt x="0" y="1561"/>
                </a:lnTo>
                <a:lnTo>
                  <a:pt x="0" y="1"/>
                </a:lnTo>
                <a:lnTo>
                  <a:pt x="24194" y="1395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7116460" y="2263753"/>
            <a:ext cx="567349" cy="364390"/>
          </a:xfrm>
          <a:custGeom>
            <a:rect b="b" l="l" r="r" t="t"/>
            <a:pathLst>
              <a:path extrusionOk="0" h="15539" w="24194">
                <a:moveTo>
                  <a:pt x="24194" y="15538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7116460" y="2315132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7116460" y="2366511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7116460" y="2417890"/>
            <a:ext cx="567349" cy="364085"/>
          </a:xfrm>
          <a:custGeom>
            <a:rect b="b" l="l" r="r" t="t"/>
            <a:pathLst>
              <a:path extrusionOk="0" h="15526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7116460" y="2509463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7116460" y="2560842"/>
            <a:ext cx="567349" cy="364085"/>
          </a:xfrm>
          <a:custGeom>
            <a:rect b="b" l="l" r="r" t="t"/>
            <a:pathLst>
              <a:path extrusionOk="0" h="15526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7116460" y="2611916"/>
            <a:ext cx="567349" cy="364390"/>
          </a:xfrm>
          <a:custGeom>
            <a:rect b="b" l="l" r="r" t="t"/>
            <a:pathLst>
              <a:path extrusionOk="0" h="15539" w="24194">
                <a:moveTo>
                  <a:pt x="24194" y="15538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7116460" y="2663295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7116460" y="2714674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7116460" y="2806246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7116460" y="2857625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7116460" y="2909004"/>
            <a:ext cx="567349" cy="364085"/>
          </a:xfrm>
          <a:custGeom>
            <a:rect b="b" l="l" r="r" t="t"/>
            <a:pathLst>
              <a:path extrusionOk="0" h="15526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7116460" y="2960078"/>
            <a:ext cx="567349" cy="364390"/>
          </a:xfrm>
          <a:custGeom>
            <a:rect b="b" l="l" r="r" t="t"/>
            <a:pathLst>
              <a:path extrusionOk="0" h="15539" w="24194">
                <a:moveTo>
                  <a:pt x="24194" y="15539"/>
                </a:moveTo>
                <a:lnTo>
                  <a:pt x="0" y="1573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7116460" y="3011457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7116460" y="3103029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7"/>
                </a:moveTo>
                <a:lnTo>
                  <a:pt x="0" y="1573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7116460" y="3154408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7116460" y="3205787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/>
          <p:nvPr/>
        </p:nvSpPr>
        <p:spPr>
          <a:xfrm>
            <a:off x="7116460" y="3257166"/>
            <a:ext cx="567349" cy="364085"/>
          </a:xfrm>
          <a:custGeom>
            <a:rect b="b" l="l" r="r" t="t"/>
            <a:pathLst>
              <a:path extrusionOk="0" h="15526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/>
          <p:nvPr/>
        </p:nvSpPr>
        <p:spPr>
          <a:xfrm>
            <a:off x="7116460" y="3308263"/>
            <a:ext cx="567349" cy="364366"/>
          </a:xfrm>
          <a:custGeom>
            <a:rect b="b" l="l" r="r" t="t"/>
            <a:pathLst>
              <a:path extrusionOk="0" h="15538" w="24194">
                <a:moveTo>
                  <a:pt x="24194" y="15538"/>
                </a:moveTo>
                <a:lnTo>
                  <a:pt x="0" y="1572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7745225" y="2212656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7"/>
                </a:moveTo>
                <a:lnTo>
                  <a:pt x="24182" y="1561"/>
                </a:lnTo>
                <a:lnTo>
                  <a:pt x="24182" y="1"/>
                </a:lnTo>
                <a:lnTo>
                  <a:pt x="0" y="1395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"/>
          <p:cNvSpPr/>
          <p:nvPr/>
        </p:nvSpPr>
        <p:spPr>
          <a:xfrm>
            <a:off x="7745225" y="2263753"/>
            <a:ext cx="567068" cy="364390"/>
          </a:xfrm>
          <a:custGeom>
            <a:rect b="b" l="l" r="r" t="t"/>
            <a:pathLst>
              <a:path extrusionOk="0" h="15539" w="24182">
                <a:moveTo>
                  <a:pt x="0" y="15538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5"/>
          <p:cNvSpPr/>
          <p:nvPr/>
        </p:nvSpPr>
        <p:spPr>
          <a:xfrm>
            <a:off x="7745225" y="2315132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5"/>
          <p:cNvSpPr/>
          <p:nvPr/>
        </p:nvSpPr>
        <p:spPr>
          <a:xfrm>
            <a:off x="7745225" y="2366511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7745225" y="2417890"/>
            <a:ext cx="567068" cy="364085"/>
          </a:xfrm>
          <a:custGeom>
            <a:rect b="b" l="l" r="r" t="t"/>
            <a:pathLst>
              <a:path extrusionOk="0" h="15526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5"/>
          <p:cNvSpPr/>
          <p:nvPr/>
        </p:nvSpPr>
        <p:spPr>
          <a:xfrm>
            <a:off x="7745225" y="2509463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5"/>
          <p:cNvSpPr/>
          <p:nvPr/>
        </p:nvSpPr>
        <p:spPr>
          <a:xfrm>
            <a:off x="7745225" y="2560842"/>
            <a:ext cx="567068" cy="364085"/>
          </a:xfrm>
          <a:custGeom>
            <a:rect b="b" l="l" r="r" t="t"/>
            <a:pathLst>
              <a:path extrusionOk="0" h="15526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5"/>
          <p:cNvSpPr/>
          <p:nvPr/>
        </p:nvSpPr>
        <p:spPr>
          <a:xfrm>
            <a:off x="7745225" y="2611916"/>
            <a:ext cx="567068" cy="364390"/>
          </a:xfrm>
          <a:custGeom>
            <a:rect b="b" l="l" r="r" t="t"/>
            <a:pathLst>
              <a:path extrusionOk="0" h="15539" w="24182">
                <a:moveTo>
                  <a:pt x="0" y="15538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5"/>
          <p:cNvSpPr/>
          <p:nvPr/>
        </p:nvSpPr>
        <p:spPr>
          <a:xfrm>
            <a:off x="7745225" y="2663295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5"/>
          <p:cNvSpPr/>
          <p:nvPr/>
        </p:nvSpPr>
        <p:spPr>
          <a:xfrm>
            <a:off x="7745225" y="2714674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7745225" y="2806246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5"/>
          <p:cNvSpPr/>
          <p:nvPr/>
        </p:nvSpPr>
        <p:spPr>
          <a:xfrm>
            <a:off x="7745225" y="2857625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5"/>
          <p:cNvSpPr/>
          <p:nvPr/>
        </p:nvSpPr>
        <p:spPr>
          <a:xfrm>
            <a:off x="7745225" y="2909004"/>
            <a:ext cx="567068" cy="364085"/>
          </a:xfrm>
          <a:custGeom>
            <a:rect b="b" l="l" r="r" t="t"/>
            <a:pathLst>
              <a:path extrusionOk="0" h="15526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5"/>
          <p:cNvSpPr/>
          <p:nvPr/>
        </p:nvSpPr>
        <p:spPr>
          <a:xfrm>
            <a:off x="7745225" y="2960078"/>
            <a:ext cx="567068" cy="364390"/>
          </a:xfrm>
          <a:custGeom>
            <a:rect b="b" l="l" r="r" t="t"/>
            <a:pathLst>
              <a:path extrusionOk="0" h="15539" w="24182">
                <a:moveTo>
                  <a:pt x="0" y="15539"/>
                </a:moveTo>
                <a:lnTo>
                  <a:pt x="24182" y="1573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5"/>
          <p:cNvSpPr/>
          <p:nvPr/>
        </p:nvSpPr>
        <p:spPr>
          <a:xfrm>
            <a:off x="7745225" y="3011457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5"/>
          <p:cNvSpPr/>
          <p:nvPr/>
        </p:nvSpPr>
        <p:spPr>
          <a:xfrm>
            <a:off x="7745225" y="3103029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7"/>
                </a:moveTo>
                <a:lnTo>
                  <a:pt x="24182" y="1573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5"/>
          <p:cNvSpPr/>
          <p:nvPr/>
        </p:nvSpPr>
        <p:spPr>
          <a:xfrm>
            <a:off x="7745225" y="3154408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5"/>
          <p:cNvSpPr/>
          <p:nvPr/>
        </p:nvSpPr>
        <p:spPr>
          <a:xfrm>
            <a:off x="7745225" y="3205787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5"/>
          <p:cNvSpPr/>
          <p:nvPr/>
        </p:nvSpPr>
        <p:spPr>
          <a:xfrm>
            <a:off x="7745225" y="3257166"/>
            <a:ext cx="567068" cy="364085"/>
          </a:xfrm>
          <a:custGeom>
            <a:rect b="b" l="l" r="r" t="t"/>
            <a:pathLst>
              <a:path extrusionOk="0" h="15526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5"/>
          <p:cNvSpPr/>
          <p:nvPr/>
        </p:nvSpPr>
        <p:spPr>
          <a:xfrm>
            <a:off x="7745225" y="3308263"/>
            <a:ext cx="567068" cy="364366"/>
          </a:xfrm>
          <a:custGeom>
            <a:rect b="b" l="l" r="r" t="t"/>
            <a:pathLst>
              <a:path extrusionOk="0" h="15538" w="24182">
                <a:moveTo>
                  <a:pt x="0" y="15538"/>
                </a:moveTo>
                <a:lnTo>
                  <a:pt x="24182" y="1572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" name="Google Shape;171;p15"/>
          <p:cNvGrpSpPr/>
          <p:nvPr/>
        </p:nvGrpSpPr>
        <p:grpSpPr>
          <a:xfrm>
            <a:off x="6845427" y="1589551"/>
            <a:ext cx="1738972" cy="1497957"/>
            <a:chOff x="5553063" y="1487604"/>
            <a:chExt cx="1981525" cy="1707075"/>
          </a:xfrm>
        </p:grpSpPr>
        <p:sp>
          <p:nvSpPr>
            <p:cNvPr id="172" name="Google Shape;172;p15"/>
            <p:cNvSpPr/>
            <p:nvPr/>
          </p:nvSpPr>
          <p:spPr>
            <a:xfrm>
              <a:off x="5563488" y="2071829"/>
              <a:ext cx="1960975" cy="1122850"/>
            </a:xfrm>
            <a:custGeom>
              <a:rect b="b" l="l" r="r" t="t"/>
              <a:pathLst>
                <a:path extrusionOk="0" h="44914" w="78439">
                  <a:moveTo>
                    <a:pt x="12" y="1"/>
                  </a:moveTo>
                  <a:cubicBezTo>
                    <a:pt x="12" y="72"/>
                    <a:pt x="12" y="132"/>
                    <a:pt x="12" y="191"/>
                  </a:cubicBezTo>
                  <a:cubicBezTo>
                    <a:pt x="12" y="263"/>
                    <a:pt x="12" y="322"/>
                    <a:pt x="12" y="394"/>
                  </a:cubicBezTo>
                  <a:cubicBezTo>
                    <a:pt x="12" y="453"/>
                    <a:pt x="12" y="525"/>
                    <a:pt x="12" y="584"/>
                  </a:cubicBezTo>
                  <a:cubicBezTo>
                    <a:pt x="12" y="656"/>
                    <a:pt x="12" y="715"/>
                    <a:pt x="12" y="775"/>
                  </a:cubicBezTo>
                  <a:cubicBezTo>
                    <a:pt x="12" y="846"/>
                    <a:pt x="12" y="906"/>
                    <a:pt x="12" y="977"/>
                  </a:cubicBezTo>
                  <a:cubicBezTo>
                    <a:pt x="12" y="1037"/>
                    <a:pt x="12" y="1108"/>
                    <a:pt x="12" y="1167"/>
                  </a:cubicBezTo>
                  <a:cubicBezTo>
                    <a:pt x="12" y="1239"/>
                    <a:pt x="12" y="1298"/>
                    <a:pt x="12" y="1358"/>
                  </a:cubicBezTo>
                  <a:cubicBezTo>
                    <a:pt x="12" y="1429"/>
                    <a:pt x="12" y="1489"/>
                    <a:pt x="12" y="1560"/>
                  </a:cubicBezTo>
                  <a:cubicBezTo>
                    <a:pt x="12" y="1620"/>
                    <a:pt x="12" y="1691"/>
                    <a:pt x="12" y="1751"/>
                  </a:cubicBezTo>
                  <a:cubicBezTo>
                    <a:pt x="12" y="1822"/>
                    <a:pt x="12" y="1882"/>
                    <a:pt x="12" y="1941"/>
                  </a:cubicBezTo>
                  <a:cubicBezTo>
                    <a:pt x="12" y="2013"/>
                    <a:pt x="12" y="2072"/>
                    <a:pt x="12" y="2144"/>
                  </a:cubicBezTo>
                  <a:cubicBezTo>
                    <a:pt x="12" y="2203"/>
                    <a:pt x="12" y="2275"/>
                    <a:pt x="12" y="2334"/>
                  </a:cubicBezTo>
                  <a:cubicBezTo>
                    <a:pt x="12" y="2406"/>
                    <a:pt x="12" y="2465"/>
                    <a:pt x="12" y="2525"/>
                  </a:cubicBezTo>
                  <a:cubicBezTo>
                    <a:pt x="12" y="2596"/>
                    <a:pt x="12" y="2656"/>
                    <a:pt x="12" y="2727"/>
                  </a:cubicBezTo>
                  <a:cubicBezTo>
                    <a:pt x="12" y="2787"/>
                    <a:pt x="12" y="2858"/>
                    <a:pt x="12" y="2918"/>
                  </a:cubicBezTo>
                  <a:cubicBezTo>
                    <a:pt x="12" y="2989"/>
                    <a:pt x="12" y="3049"/>
                    <a:pt x="12" y="3108"/>
                  </a:cubicBezTo>
                  <a:cubicBezTo>
                    <a:pt x="12" y="3180"/>
                    <a:pt x="12" y="3239"/>
                    <a:pt x="12" y="3311"/>
                  </a:cubicBezTo>
                  <a:cubicBezTo>
                    <a:pt x="12" y="3370"/>
                    <a:pt x="12" y="3442"/>
                    <a:pt x="12" y="3501"/>
                  </a:cubicBezTo>
                  <a:cubicBezTo>
                    <a:pt x="12" y="3573"/>
                    <a:pt x="12" y="3632"/>
                    <a:pt x="12" y="3692"/>
                  </a:cubicBezTo>
                  <a:cubicBezTo>
                    <a:pt x="12" y="3763"/>
                    <a:pt x="12" y="3823"/>
                    <a:pt x="12" y="3894"/>
                  </a:cubicBezTo>
                  <a:cubicBezTo>
                    <a:pt x="12" y="3954"/>
                    <a:pt x="12" y="4025"/>
                    <a:pt x="12" y="4085"/>
                  </a:cubicBezTo>
                  <a:cubicBezTo>
                    <a:pt x="12" y="4156"/>
                    <a:pt x="12" y="4215"/>
                    <a:pt x="12" y="4275"/>
                  </a:cubicBezTo>
                  <a:cubicBezTo>
                    <a:pt x="12" y="4346"/>
                    <a:pt x="12" y="4406"/>
                    <a:pt x="12" y="4477"/>
                  </a:cubicBezTo>
                  <a:cubicBezTo>
                    <a:pt x="12" y="4537"/>
                    <a:pt x="12" y="4608"/>
                    <a:pt x="12" y="4668"/>
                  </a:cubicBezTo>
                  <a:cubicBezTo>
                    <a:pt x="12" y="4739"/>
                    <a:pt x="12" y="4799"/>
                    <a:pt x="12" y="4858"/>
                  </a:cubicBezTo>
                  <a:cubicBezTo>
                    <a:pt x="12" y="4930"/>
                    <a:pt x="12" y="4989"/>
                    <a:pt x="12" y="5061"/>
                  </a:cubicBezTo>
                  <a:cubicBezTo>
                    <a:pt x="12" y="5120"/>
                    <a:pt x="12" y="5192"/>
                    <a:pt x="12" y="5251"/>
                  </a:cubicBezTo>
                  <a:cubicBezTo>
                    <a:pt x="12" y="5323"/>
                    <a:pt x="12" y="5382"/>
                    <a:pt x="12" y="5442"/>
                  </a:cubicBezTo>
                  <a:cubicBezTo>
                    <a:pt x="12" y="5513"/>
                    <a:pt x="12" y="5573"/>
                    <a:pt x="12" y="5644"/>
                  </a:cubicBezTo>
                  <a:cubicBezTo>
                    <a:pt x="12" y="5704"/>
                    <a:pt x="12" y="5775"/>
                    <a:pt x="12" y="5835"/>
                  </a:cubicBezTo>
                  <a:cubicBezTo>
                    <a:pt x="12" y="5906"/>
                    <a:pt x="12" y="5966"/>
                    <a:pt x="12" y="6025"/>
                  </a:cubicBezTo>
                  <a:cubicBezTo>
                    <a:pt x="12" y="6097"/>
                    <a:pt x="12" y="6156"/>
                    <a:pt x="12" y="6228"/>
                  </a:cubicBezTo>
                  <a:cubicBezTo>
                    <a:pt x="12" y="6287"/>
                    <a:pt x="12" y="6359"/>
                    <a:pt x="12" y="6418"/>
                  </a:cubicBezTo>
                  <a:cubicBezTo>
                    <a:pt x="12" y="6490"/>
                    <a:pt x="12" y="6549"/>
                    <a:pt x="12" y="6609"/>
                  </a:cubicBezTo>
                  <a:cubicBezTo>
                    <a:pt x="12" y="6680"/>
                    <a:pt x="12" y="6740"/>
                    <a:pt x="12" y="6811"/>
                  </a:cubicBezTo>
                  <a:cubicBezTo>
                    <a:pt x="12" y="6871"/>
                    <a:pt x="12" y="6942"/>
                    <a:pt x="12" y="7002"/>
                  </a:cubicBezTo>
                  <a:cubicBezTo>
                    <a:pt x="12" y="7073"/>
                    <a:pt x="12" y="7132"/>
                    <a:pt x="12" y="7192"/>
                  </a:cubicBezTo>
                  <a:cubicBezTo>
                    <a:pt x="12" y="7263"/>
                    <a:pt x="12" y="7323"/>
                    <a:pt x="12" y="7394"/>
                  </a:cubicBezTo>
                  <a:cubicBezTo>
                    <a:pt x="12" y="7454"/>
                    <a:pt x="12" y="7525"/>
                    <a:pt x="12" y="7585"/>
                  </a:cubicBezTo>
                  <a:cubicBezTo>
                    <a:pt x="12" y="7656"/>
                    <a:pt x="12" y="7716"/>
                    <a:pt x="12" y="7775"/>
                  </a:cubicBezTo>
                  <a:cubicBezTo>
                    <a:pt x="12" y="7847"/>
                    <a:pt x="12" y="7906"/>
                    <a:pt x="12" y="7978"/>
                  </a:cubicBezTo>
                  <a:cubicBezTo>
                    <a:pt x="12" y="8037"/>
                    <a:pt x="12" y="8109"/>
                    <a:pt x="12" y="8168"/>
                  </a:cubicBezTo>
                  <a:cubicBezTo>
                    <a:pt x="12" y="8228"/>
                    <a:pt x="12" y="8299"/>
                    <a:pt x="12" y="8359"/>
                  </a:cubicBezTo>
                  <a:cubicBezTo>
                    <a:pt x="12" y="8430"/>
                    <a:pt x="12" y="8490"/>
                    <a:pt x="12" y="8561"/>
                  </a:cubicBezTo>
                  <a:cubicBezTo>
                    <a:pt x="12" y="8621"/>
                    <a:pt x="12" y="8692"/>
                    <a:pt x="12" y="8752"/>
                  </a:cubicBezTo>
                  <a:cubicBezTo>
                    <a:pt x="12" y="8811"/>
                    <a:pt x="12" y="8883"/>
                    <a:pt x="12" y="8942"/>
                  </a:cubicBezTo>
                  <a:cubicBezTo>
                    <a:pt x="12" y="9014"/>
                    <a:pt x="12" y="9073"/>
                    <a:pt x="12" y="9145"/>
                  </a:cubicBezTo>
                  <a:cubicBezTo>
                    <a:pt x="12" y="9204"/>
                    <a:pt x="12" y="9276"/>
                    <a:pt x="12" y="9335"/>
                  </a:cubicBezTo>
                  <a:cubicBezTo>
                    <a:pt x="12" y="9395"/>
                    <a:pt x="12" y="9466"/>
                    <a:pt x="12" y="9526"/>
                  </a:cubicBezTo>
                  <a:cubicBezTo>
                    <a:pt x="12" y="9597"/>
                    <a:pt x="12" y="9657"/>
                    <a:pt x="12" y="9728"/>
                  </a:cubicBezTo>
                  <a:cubicBezTo>
                    <a:pt x="12" y="9788"/>
                    <a:pt x="12" y="9859"/>
                    <a:pt x="12" y="9919"/>
                  </a:cubicBezTo>
                  <a:cubicBezTo>
                    <a:pt x="12" y="9978"/>
                    <a:pt x="12" y="10050"/>
                    <a:pt x="12" y="10109"/>
                  </a:cubicBezTo>
                  <a:cubicBezTo>
                    <a:pt x="12" y="10180"/>
                    <a:pt x="12" y="10240"/>
                    <a:pt x="12" y="10311"/>
                  </a:cubicBezTo>
                  <a:cubicBezTo>
                    <a:pt x="12" y="10371"/>
                    <a:pt x="12" y="10442"/>
                    <a:pt x="12" y="10502"/>
                  </a:cubicBezTo>
                  <a:cubicBezTo>
                    <a:pt x="12" y="10561"/>
                    <a:pt x="12" y="10633"/>
                    <a:pt x="12" y="10692"/>
                  </a:cubicBezTo>
                  <a:cubicBezTo>
                    <a:pt x="12" y="10764"/>
                    <a:pt x="12" y="10823"/>
                    <a:pt x="12" y="10895"/>
                  </a:cubicBezTo>
                  <a:cubicBezTo>
                    <a:pt x="12" y="10954"/>
                    <a:pt x="12" y="11026"/>
                    <a:pt x="12" y="11085"/>
                  </a:cubicBezTo>
                  <a:cubicBezTo>
                    <a:pt x="12" y="11145"/>
                    <a:pt x="12" y="11216"/>
                    <a:pt x="12" y="11276"/>
                  </a:cubicBezTo>
                  <a:cubicBezTo>
                    <a:pt x="12" y="11347"/>
                    <a:pt x="12" y="11407"/>
                    <a:pt x="12" y="11478"/>
                  </a:cubicBezTo>
                  <a:cubicBezTo>
                    <a:pt x="12" y="11538"/>
                    <a:pt x="12" y="11609"/>
                    <a:pt x="12" y="11669"/>
                  </a:cubicBezTo>
                  <a:cubicBezTo>
                    <a:pt x="12" y="11728"/>
                    <a:pt x="12" y="11800"/>
                    <a:pt x="12" y="11859"/>
                  </a:cubicBezTo>
                  <a:cubicBezTo>
                    <a:pt x="12" y="11931"/>
                    <a:pt x="12" y="11990"/>
                    <a:pt x="12" y="12062"/>
                  </a:cubicBezTo>
                  <a:cubicBezTo>
                    <a:pt x="12" y="12121"/>
                    <a:pt x="12" y="12193"/>
                    <a:pt x="12" y="12252"/>
                  </a:cubicBezTo>
                  <a:cubicBezTo>
                    <a:pt x="12" y="12312"/>
                    <a:pt x="12" y="12383"/>
                    <a:pt x="12" y="12443"/>
                  </a:cubicBezTo>
                  <a:cubicBezTo>
                    <a:pt x="12" y="12514"/>
                    <a:pt x="12" y="12574"/>
                    <a:pt x="12" y="12645"/>
                  </a:cubicBezTo>
                  <a:cubicBezTo>
                    <a:pt x="12" y="12705"/>
                    <a:pt x="12" y="12776"/>
                    <a:pt x="12" y="12836"/>
                  </a:cubicBezTo>
                  <a:cubicBezTo>
                    <a:pt x="12" y="12895"/>
                    <a:pt x="12" y="12967"/>
                    <a:pt x="12" y="13026"/>
                  </a:cubicBezTo>
                  <a:cubicBezTo>
                    <a:pt x="12" y="13098"/>
                    <a:pt x="12" y="13157"/>
                    <a:pt x="12" y="13228"/>
                  </a:cubicBezTo>
                  <a:cubicBezTo>
                    <a:pt x="12" y="13288"/>
                    <a:pt x="12" y="13359"/>
                    <a:pt x="12" y="13419"/>
                  </a:cubicBezTo>
                  <a:cubicBezTo>
                    <a:pt x="12" y="13479"/>
                    <a:pt x="12" y="13550"/>
                    <a:pt x="12" y="13609"/>
                  </a:cubicBezTo>
                  <a:cubicBezTo>
                    <a:pt x="12" y="13681"/>
                    <a:pt x="12" y="13740"/>
                    <a:pt x="12" y="13812"/>
                  </a:cubicBezTo>
                  <a:cubicBezTo>
                    <a:pt x="12" y="13871"/>
                    <a:pt x="12" y="13943"/>
                    <a:pt x="12" y="14002"/>
                  </a:cubicBezTo>
                  <a:cubicBezTo>
                    <a:pt x="12" y="14062"/>
                    <a:pt x="12" y="14133"/>
                    <a:pt x="12" y="14193"/>
                  </a:cubicBezTo>
                  <a:cubicBezTo>
                    <a:pt x="12" y="14264"/>
                    <a:pt x="12" y="14324"/>
                    <a:pt x="12" y="14395"/>
                  </a:cubicBezTo>
                  <a:cubicBezTo>
                    <a:pt x="12" y="14455"/>
                    <a:pt x="12" y="14526"/>
                    <a:pt x="12" y="14586"/>
                  </a:cubicBezTo>
                  <a:cubicBezTo>
                    <a:pt x="12" y="14645"/>
                    <a:pt x="12" y="14717"/>
                    <a:pt x="12" y="14776"/>
                  </a:cubicBezTo>
                  <a:cubicBezTo>
                    <a:pt x="12" y="14848"/>
                    <a:pt x="12" y="14907"/>
                    <a:pt x="12" y="14979"/>
                  </a:cubicBezTo>
                  <a:cubicBezTo>
                    <a:pt x="12" y="15038"/>
                    <a:pt x="12" y="15110"/>
                    <a:pt x="12" y="15169"/>
                  </a:cubicBezTo>
                  <a:cubicBezTo>
                    <a:pt x="12" y="15229"/>
                    <a:pt x="12" y="15300"/>
                    <a:pt x="12" y="15360"/>
                  </a:cubicBezTo>
                  <a:cubicBezTo>
                    <a:pt x="12" y="15431"/>
                    <a:pt x="12" y="15491"/>
                    <a:pt x="12" y="15562"/>
                  </a:cubicBezTo>
                  <a:cubicBezTo>
                    <a:pt x="12" y="15622"/>
                    <a:pt x="12" y="15693"/>
                    <a:pt x="12" y="15753"/>
                  </a:cubicBezTo>
                  <a:cubicBezTo>
                    <a:pt x="12" y="15812"/>
                    <a:pt x="12" y="15884"/>
                    <a:pt x="12" y="15943"/>
                  </a:cubicBezTo>
                  <a:cubicBezTo>
                    <a:pt x="12" y="16015"/>
                    <a:pt x="12" y="16074"/>
                    <a:pt x="12" y="16146"/>
                  </a:cubicBezTo>
                  <a:cubicBezTo>
                    <a:pt x="12" y="16205"/>
                    <a:pt x="12" y="16276"/>
                    <a:pt x="12" y="16336"/>
                  </a:cubicBezTo>
                  <a:cubicBezTo>
                    <a:pt x="12" y="16396"/>
                    <a:pt x="12" y="16467"/>
                    <a:pt x="12" y="16527"/>
                  </a:cubicBezTo>
                  <a:cubicBezTo>
                    <a:pt x="12" y="16598"/>
                    <a:pt x="12" y="16657"/>
                    <a:pt x="12" y="16729"/>
                  </a:cubicBezTo>
                  <a:cubicBezTo>
                    <a:pt x="12" y="16788"/>
                    <a:pt x="12" y="16860"/>
                    <a:pt x="12" y="16919"/>
                  </a:cubicBezTo>
                  <a:cubicBezTo>
                    <a:pt x="12" y="16979"/>
                    <a:pt x="12" y="17050"/>
                    <a:pt x="12" y="17110"/>
                  </a:cubicBezTo>
                  <a:cubicBezTo>
                    <a:pt x="12" y="17181"/>
                    <a:pt x="12" y="17241"/>
                    <a:pt x="12" y="17312"/>
                  </a:cubicBezTo>
                  <a:cubicBezTo>
                    <a:pt x="12" y="17372"/>
                    <a:pt x="12" y="17443"/>
                    <a:pt x="12" y="17503"/>
                  </a:cubicBezTo>
                  <a:cubicBezTo>
                    <a:pt x="12" y="17562"/>
                    <a:pt x="12" y="17634"/>
                    <a:pt x="12" y="17693"/>
                  </a:cubicBezTo>
                  <a:cubicBezTo>
                    <a:pt x="12" y="17765"/>
                    <a:pt x="12" y="17824"/>
                    <a:pt x="12" y="17896"/>
                  </a:cubicBezTo>
                  <a:cubicBezTo>
                    <a:pt x="12" y="17955"/>
                    <a:pt x="12" y="18015"/>
                    <a:pt x="12" y="18086"/>
                  </a:cubicBezTo>
                  <a:cubicBezTo>
                    <a:pt x="12" y="18146"/>
                    <a:pt x="12" y="18217"/>
                    <a:pt x="12" y="18277"/>
                  </a:cubicBezTo>
                  <a:cubicBezTo>
                    <a:pt x="12" y="18348"/>
                    <a:pt x="12" y="18408"/>
                    <a:pt x="12" y="18479"/>
                  </a:cubicBezTo>
                  <a:cubicBezTo>
                    <a:pt x="12" y="18539"/>
                    <a:pt x="12" y="18598"/>
                    <a:pt x="12" y="18670"/>
                  </a:cubicBezTo>
                  <a:cubicBezTo>
                    <a:pt x="12" y="18729"/>
                    <a:pt x="12" y="18801"/>
                    <a:pt x="12" y="18860"/>
                  </a:cubicBezTo>
                  <a:cubicBezTo>
                    <a:pt x="12" y="18932"/>
                    <a:pt x="12" y="18991"/>
                    <a:pt x="12" y="19063"/>
                  </a:cubicBezTo>
                  <a:cubicBezTo>
                    <a:pt x="12" y="19122"/>
                    <a:pt x="12" y="19182"/>
                    <a:pt x="12" y="19253"/>
                  </a:cubicBezTo>
                  <a:cubicBezTo>
                    <a:pt x="12" y="19313"/>
                    <a:pt x="12" y="19384"/>
                    <a:pt x="12" y="19444"/>
                  </a:cubicBezTo>
                  <a:cubicBezTo>
                    <a:pt x="12" y="19515"/>
                    <a:pt x="12" y="19575"/>
                    <a:pt x="12" y="19646"/>
                  </a:cubicBezTo>
                  <a:cubicBezTo>
                    <a:pt x="12" y="19705"/>
                    <a:pt x="12" y="19765"/>
                    <a:pt x="12" y="19836"/>
                  </a:cubicBezTo>
                  <a:cubicBezTo>
                    <a:pt x="12" y="19896"/>
                    <a:pt x="12" y="19967"/>
                    <a:pt x="12" y="20027"/>
                  </a:cubicBezTo>
                  <a:cubicBezTo>
                    <a:pt x="12" y="20098"/>
                    <a:pt x="12" y="20158"/>
                    <a:pt x="12" y="20229"/>
                  </a:cubicBezTo>
                  <a:cubicBezTo>
                    <a:pt x="12" y="20289"/>
                    <a:pt x="12" y="20348"/>
                    <a:pt x="12" y="20420"/>
                  </a:cubicBezTo>
                  <a:cubicBezTo>
                    <a:pt x="12" y="20479"/>
                    <a:pt x="12" y="20551"/>
                    <a:pt x="12" y="20610"/>
                  </a:cubicBezTo>
                  <a:cubicBezTo>
                    <a:pt x="12" y="20682"/>
                    <a:pt x="12" y="20741"/>
                    <a:pt x="12" y="20813"/>
                  </a:cubicBezTo>
                  <a:cubicBezTo>
                    <a:pt x="12" y="20872"/>
                    <a:pt x="12" y="20932"/>
                    <a:pt x="12" y="21003"/>
                  </a:cubicBezTo>
                  <a:cubicBezTo>
                    <a:pt x="12" y="21063"/>
                    <a:pt x="12" y="21134"/>
                    <a:pt x="12" y="21194"/>
                  </a:cubicBezTo>
                  <a:cubicBezTo>
                    <a:pt x="12" y="21265"/>
                    <a:pt x="12" y="21325"/>
                    <a:pt x="12" y="21396"/>
                  </a:cubicBezTo>
                  <a:cubicBezTo>
                    <a:pt x="12" y="21456"/>
                    <a:pt x="12" y="21515"/>
                    <a:pt x="12" y="21587"/>
                  </a:cubicBezTo>
                  <a:cubicBezTo>
                    <a:pt x="0" y="22515"/>
                    <a:pt x="500" y="23373"/>
                    <a:pt x="1310" y="23837"/>
                  </a:cubicBezTo>
                  <a:lnTo>
                    <a:pt x="36612" y="44208"/>
                  </a:lnTo>
                  <a:cubicBezTo>
                    <a:pt x="37416" y="44679"/>
                    <a:pt x="38315" y="44914"/>
                    <a:pt x="39215" y="44914"/>
                  </a:cubicBezTo>
                  <a:cubicBezTo>
                    <a:pt x="40115" y="44914"/>
                    <a:pt x="41017" y="44679"/>
                    <a:pt x="41827" y="44208"/>
                  </a:cubicBezTo>
                  <a:lnTo>
                    <a:pt x="77129" y="23837"/>
                  </a:lnTo>
                  <a:cubicBezTo>
                    <a:pt x="77939" y="23373"/>
                    <a:pt x="78439" y="22515"/>
                    <a:pt x="78427" y="21587"/>
                  </a:cubicBezTo>
                  <a:lnTo>
                    <a:pt x="78427" y="21384"/>
                  </a:lnTo>
                  <a:lnTo>
                    <a:pt x="78427" y="21194"/>
                  </a:lnTo>
                  <a:lnTo>
                    <a:pt x="78427" y="21003"/>
                  </a:lnTo>
                  <a:lnTo>
                    <a:pt x="78427" y="20801"/>
                  </a:lnTo>
                  <a:lnTo>
                    <a:pt x="78427" y="20610"/>
                  </a:lnTo>
                  <a:lnTo>
                    <a:pt x="78427" y="20420"/>
                  </a:lnTo>
                  <a:lnTo>
                    <a:pt x="78427" y="20217"/>
                  </a:lnTo>
                  <a:lnTo>
                    <a:pt x="78427" y="20027"/>
                  </a:lnTo>
                  <a:lnTo>
                    <a:pt x="78427" y="19836"/>
                  </a:lnTo>
                  <a:lnTo>
                    <a:pt x="78427" y="19634"/>
                  </a:lnTo>
                  <a:lnTo>
                    <a:pt x="78427" y="19444"/>
                  </a:lnTo>
                  <a:lnTo>
                    <a:pt x="78427" y="19253"/>
                  </a:lnTo>
                  <a:lnTo>
                    <a:pt x="78427" y="19051"/>
                  </a:lnTo>
                  <a:lnTo>
                    <a:pt x="78427" y="18860"/>
                  </a:lnTo>
                  <a:lnTo>
                    <a:pt x="78427" y="18670"/>
                  </a:lnTo>
                  <a:lnTo>
                    <a:pt x="78427" y="18467"/>
                  </a:lnTo>
                  <a:lnTo>
                    <a:pt x="78427" y="18277"/>
                  </a:lnTo>
                  <a:lnTo>
                    <a:pt x="78427" y="18086"/>
                  </a:lnTo>
                  <a:lnTo>
                    <a:pt x="78427" y="17884"/>
                  </a:lnTo>
                  <a:lnTo>
                    <a:pt x="78427" y="17693"/>
                  </a:lnTo>
                  <a:lnTo>
                    <a:pt x="78427" y="17503"/>
                  </a:lnTo>
                  <a:lnTo>
                    <a:pt x="78427" y="17300"/>
                  </a:lnTo>
                  <a:lnTo>
                    <a:pt x="78427" y="17110"/>
                  </a:lnTo>
                  <a:lnTo>
                    <a:pt x="78427" y="16919"/>
                  </a:lnTo>
                  <a:lnTo>
                    <a:pt x="78427" y="16717"/>
                  </a:lnTo>
                  <a:lnTo>
                    <a:pt x="78427" y="16527"/>
                  </a:lnTo>
                  <a:lnTo>
                    <a:pt x="78427" y="16336"/>
                  </a:lnTo>
                  <a:lnTo>
                    <a:pt x="78427" y="16146"/>
                  </a:lnTo>
                  <a:lnTo>
                    <a:pt x="78427" y="15943"/>
                  </a:lnTo>
                  <a:lnTo>
                    <a:pt x="78427" y="15753"/>
                  </a:lnTo>
                  <a:lnTo>
                    <a:pt x="78427" y="15562"/>
                  </a:lnTo>
                  <a:lnTo>
                    <a:pt x="78427" y="15360"/>
                  </a:lnTo>
                  <a:lnTo>
                    <a:pt x="78427" y="15169"/>
                  </a:lnTo>
                  <a:lnTo>
                    <a:pt x="78427" y="14979"/>
                  </a:lnTo>
                  <a:lnTo>
                    <a:pt x="78427" y="14776"/>
                  </a:lnTo>
                  <a:lnTo>
                    <a:pt x="78427" y="14586"/>
                  </a:lnTo>
                  <a:lnTo>
                    <a:pt x="78427" y="14395"/>
                  </a:lnTo>
                  <a:lnTo>
                    <a:pt x="78427" y="14193"/>
                  </a:lnTo>
                  <a:lnTo>
                    <a:pt x="78427" y="14002"/>
                  </a:lnTo>
                  <a:lnTo>
                    <a:pt x="78427" y="13812"/>
                  </a:lnTo>
                  <a:lnTo>
                    <a:pt x="78427" y="13609"/>
                  </a:lnTo>
                  <a:lnTo>
                    <a:pt x="78427" y="13419"/>
                  </a:lnTo>
                  <a:lnTo>
                    <a:pt x="78427" y="13228"/>
                  </a:lnTo>
                  <a:lnTo>
                    <a:pt x="78427" y="13026"/>
                  </a:lnTo>
                  <a:lnTo>
                    <a:pt x="78427" y="12836"/>
                  </a:lnTo>
                  <a:lnTo>
                    <a:pt x="78427" y="12645"/>
                  </a:lnTo>
                  <a:lnTo>
                    <a:pt x="78427" y="12443"/>
                  </a:lnTo>
                  <a:lnTo>
                    <a:pt x="78427" y="12252"/>
                  </a:lnTo>
                  <a:lnTo>
                    <a:pt x="78427" y="12062"/>
                  </a:lnTo>
                  <a:lnTo>
                    <a:pt x="78427" y="11859"/>
                  </a:lnTo>
                  <a:lnTo>
                    <a:pt x="78427" y="11669"/>
                  </a:lnTo>
                  <a:lnTo>
                    <a:pt x="78427" y="11478"/>
                  </a:lnTo>
                  <a:lnTo>
                    <a:pt x="78427" y="11276"/>
                  </a:lnTo>
                  <a:lnTo>
                    <a:pt x="78427" y="11085"/>
                  </a:lnTo>
                  <a:lnTo>
                    <a:pt x="78427" y="10895"/>
                  </a:lnTo>
                  <a:lnTo>
                    <a:pt x="78427" y="10692"/>
                  </a:lnTo>
                  <a:lnTo>
                    <a:pt x="78427" y="10502"/>
                  </a:lnTo>
                  <a:lnTo>
                    <a:pt x="78427" y="10311"/>
                  </a:lnTo>
                  <a:lnTo>
                    <a:pt x="78427" y="10109"/>
                  </a:lnTo>
                  <a:lnTo>
                    <a:pt x="78427" y="9919"/>
                  </a:lnTo>
                  <a:lnTo>
                    <a:pt x="78427" y="9728"/>
                  </a:lnTo>
                  <a:lnTo>
                    <a:pt x="78427" y="9526"/>
                  </a:lnTo>
                  <a:lnTo>
                    <a:pt x="78427" y="9335"/>
                  </a:lnTo>
                  <a:lnTo>
                    <a:pt x="78427" y="9145"/>
                  </a:lnTo>
                  <a:lnTo>
                    <a:pt x="78427" y="8942"/>
                  </a:lnTo>
                  <a:lnTo>
                    <a:pt x="78427" y="8752"/>
                  </a:lnTo>
                  <a:lnTo>
                    <a:pt x="78427" y="8561"/>
                  </a:lnTo>
                  <a:lnTo>
                    <a:pt x="78427" y="8359"/>
                  </a:lnTo>
                  <a:lnTo>
                    <a:pt x="78427" y="8168"/>
                  </a:lnTo>
                  <a:lnTo>
                    <a:pt x="78427" y="7978"/>
                  </a:lnTo>
                  <a:lnTo>
                    <a:pt x="78427" y="7775"/>
                  </a:lnTo>
                  <a:lnTo>
                    <a:pt x="78427" y="7585"/>
                  </a:lnTo>
                  <a:lnTo>
                    <a:pt x="78427" y="7394"/>
                  </a:lnTo>
                  <a:lnTo>
                    <a:pt x="78427" y="7192"/>
                  </a:lnTo>
                  <a:lnTo>
                    <a:pt x="78427" y="7002"/>
                  </a:lnTo>
                  <a:lnTo>
                    <a:pt x="78427" y="6811"/>
                  </a:lnTo>
                  <a:lnTo>
                    <a:pt x="78427" y="6609"/>
                  </a:lnTo>
                  <a:lnTo>
                    <a:pt x="78427" y="6418"/>
                  </a:lnTo>
                  <a:lnTo>
                    <a:pt x="78427" y="6228"/>
                  </a:lnTo>
                  <a:lnTo>
                    <a:pt x="78427" y="6025"/>
                  </a:lnTo>
                  <a:lnTo>
                    <a:pt x="78427" y="5835"/>
                  </a:lnTo>
                  <a:lnTo>
                    <a:pt x="78427" y="5644"/>
                  </a:lnTo>
                  <a:lnTo>
                    <a:pt x="78427" y="5442"/>
                  </a:lnTo>
                  <a:lnTo>
                    <a:pt x="78427" y="5251"/>
                  </a:lnTo>
                  <a:lnTo>
                    <a:pt x="78427" y="5061"/>
                  </a:lnTo>
                  <a:lnTo>
                    <a:pt x="78427" y="4858"/>
                  </a:lnTo>
                  <a:lnTo>
                    <a:pt x="78427" y="4668"/>
                  </a:lnTo>
                  <a:lnTo>
                    <a:pt x="78427" y="4477"/>
                  </a:lnTo>
                  <a:lnTo>
                    <a:pt x="78427" y="4275"/>
                  </a:lnTo>
                  <a:lnTo>
                    <a:pt x="78427" y="4085"/>
                  </a:lnTo>
                  <a:lnTo>
                    <a:pt x="78427" y="3894"/>
                  </a:lnTo>
                  <a:lnTo>
                    <a:pt x="78427" y="3692"/>
                  </a:lnTo>
                  <a:lnTo>
                    <a:pt x="78427" y="3501"/>
                  </a:lnTo>
                  <a:lnTo>
                    <a:pt x="78427" y="3311"/>
                  </a:lnTo>
                  <a:lnTo>
                    <a:pt x="78427" y="3108"/>
                  </a:lnTo>
                  <a:lnTo>
                    <a:pt x="78427" y="2918"/>
                  </a:lnTo>
                  <a:lnTo>
                    <a:pt x="78427" y="2727"/>
                  </a:lnTo>
                  <a:lnTo>
                    <a:pt x="78427" y="2525"/>
                  </a:lnTo>
                  <a:lnTo>
                    <a:pt x="78427" y="2334"/>
                  </a:lnTo>
                  <a:lnTo>
                    <a:pt x="78427" y="2144"/>
                  </a:lnTo>
                  <a:lnTo>
                    <a:pt x="78427" y="1941"/>
                  </a:lnTo>
                  <a:lnTo>
                    <a:pt x="78427" y="1751"/>
                  </a:lnTo>
                  <a:lnTo>
                    <a:pt x="78427" y="1560"/>
                  </a:lnTo>
                  <a:lnTo>
                    <a:pt x="78427" y="1358"/>
                  </a:lnTo>
                  <a:lnTo>
                    <a:pt x="78427" y="1167"/>
                  </a:lnTo>
                  <a:lnTo>
                    <a:pt x="78427" y="977"/>
                  </a:lnTo>
                  <a:lnTo>
                    <a:pt x="78427" y="775"/>
                  </a:lnTo>
                  <a:lnTo>
                    <a:pt x="78427" y="584"/>
                  </a:lnTo>
                  <a:lnTo>
                    <a:pt x="78427" y="394"/>
                  </a:lnTo>
                  <a:lnTo>
                    <a:pt x="78427" y="191"/>
                  </a:lnTo>
                  <a:lnTo>
                    <a:pt x="78427" y="1"/>
                  </a:lnTo>
                  <a:lnTo>
                    <a:pt x="78212" y="1"/>
                  </a:lnTo>
                  <a:cubicBezTo>
                    <a:pt x="78224" y="858"/>
                    <a:pt x="77760" y="1644"/>
                    <a:pt x="77022" y="2072"/>
                  </a:cubicBezTo>
                  <a:lnTo>
                    <a:pt x="41720" y="22444"/>
                  </a:lnTo>
                  <a:cubicBezTo>
                    <a:pt x="40946" y="22890"/>
                    <a:pt x="40083" y="23114"/>
                    <a:pt x="39218" y="23114"/>
                  </a:cubicBezTo>
                  <a:cubicBezTo>
                    <a:pt x="38353" y="23114"/>
                    <a:pt x="37487" y="22890"/>
                    <a:pt x="36707" y="22444"/>
                  </a:cubicBezTo>
                  <a:lnTo>
                    <a:pt x="1417" y="2072"/>
                  </a:lnTo>
                  <a:cubicBezTo>
                    <a:pt x="667" y="1644"/>
                    <a:pt x="215" y="858"/>
                    <a:pt x="226" y="1"/>
                  </a:cubicBez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  <a:alpha val="41520"/>
                  </a:srgbClr>
                </a:gs>
                <a:gs pos="100000">
                  <a:srgbClr val="FFFFFF">
                    <a:alpha val="37254"/>
                    <a:alpha val="4152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5553063" y="1487604"/>
              <a:ext cx="1981525" cy="1164300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rgbClr val="A0FDF1">
                <a:alpha val="415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" name="Google Shape;174;p15"/>
          <p:cNvSpPr/>
          <p:nvPr/>
        </p:nvSpPr>
        <p:spPr>
          <a:xfrm>
            <a:off x="5663900" y="1715825"/>
            <a:ext cx="216600" cy="216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5"/>
          <p:cNvSpPr/>
          <p:nvPr/>
        </p:nvSpPr>
        <p:spPr>
          <a:xfrm>
            <a:off x="5801975" y="1438775"/>
            <a:ext cx="162600" cy="162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5"/>
          <p:cNvSpPr/>
          <p:nvPr/>
        </p:nvSpPr>
        <p:spPr>
          <a:xfrm>
            <a:off x="6052475" y="1505825"/>
            <a:ext cx="183600" cy="183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5"/>
          <p:cNvSpPr/>
          <p:nvPr/>
        </p:nvSpPr>
        <p:spPr>
          <a:xfrm>
            <a:off x="6097900" y="1230450"/>
            <a:ext cx="148500" cy="148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5"/>
          <p:cNvSpPr/>
          <p:nvPr/>
        </p:nvSpPr>
        <p:spPr>
          <a:xfrm>
            <a:off x="6332400" y="1327775"/>
            <a:ext cx="125100" cy="125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5"/>
          <p:cNvSpPr/>
          <p:nvPr/>
        </p:nvSpPr>
        <p:spPr>
          <a:xfrm>
            <a:off x="6590925" y="1488450"/>
            <a:ext cx="100800" cy="1008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5"/>
          <p:cNvSpPr/>
          <p:nvPr/>
        </p:nvSpPr>
        <p:spPr>
          <a:xfrm>
            <a:off x="6590925" y="1267775"/>
            <a:ext cx="100800" cy="1008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5"/>
          <p:cNvSpPr/>
          <p:nvPr/>
        </p:nvSpPr>
        <p:spPr>
          <a:xfrm>
            <a:off x="6825325" y="1438775"/>
            <a:ext cx="82200" cy="822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5"/>
          <p:cNvSpPr/>
          <p:nvPr/>
        </p:nvSpPr>
        <p:spPr>
          <a:xfrm>
            <a:off x="6945450" y="1601375"/>
            <a:ext cx="70500" cy="70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5"/>
          <p:cNvSpPr/>
          <p:nvPr/>
        </p:nvSpPr>
        <p:spPr>
          <a:xfrm>
            <a:off x="7132575" y="1618675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5"/>
          <p:cNvSpPr/>
          <p:nvPr/>
        </p:nvSpPr>
        <p:spPr>
          <a:xfrm>
            <a:off x="7213125" y="1776250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5"/>
          <p:cNvSpPr/>
          <p:nvPr/>
        </p:nvSpPr>
        <p:spPr>
          <a:xfrm>
            <a:off x="7341050" y="1797575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5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24"/>
          <p:cNvSpPr/>
          <p:nvPr/>
        </p:nvSpPr>
        <p:spPr>
          <a:xfrm rot="10800000">
            <a:off x="5740525" y="2160971"/>
            <a:ext cx="475525" cy="996875"/>
          </a:xfrm>
          <a:custGeom>
            <a:rect b="b" l="l" r="r" t="t"/>
            <a:pathLst>
              <a:path extrusionOk="0" h="39875" w="19021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7" name="Google Shape;1427;p24"/>
          <p:cNvSpPr/>
          <p:nvPr/>
        </p:nvSpPr>
        <p:spPr>
          <a:xfrm rot="10800000">
            <a:off x="5740525" y="2160971"/>
            <a:ext cx="475525" cy="996875"/>
          </a:xfrm>
          <a:custGeom>
            <a:rect b="b" l="l" r="r" t="t"/>
            <a:pathLst>
              <a:path extrusionOk="0" h="39875" w="19021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8" name="Google Shape;1428;p24"/>
          <p:cNvSpPr/>
          <p:nvPr/>
        </p:nvSpPr>
        <p:spPr>
          <a:xfrm rot="10800000">
            <a:off x="7149825" y="1463713"/>
            <a:ext cx="475525" cy="996875"/>
          </a:xfrm>
          <a:custGeom>
            <a:rect b="b" l="l" r="r" t="t"/>
            <a:pathLst>
              <a:path extrusionOk="0" h="39875" w="19021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9" name="Google Shape;1429;p24"/>
          <p:cNvSpPr/>
          <p:nvPr/>
        </p:nvSpPr>
        <p:spPr>
          <a:xfrm rot="10800000">
            <a:off x="7149825" y="1463713"/>
            <a:ext cx="475525" cy="996875"/>
          </a:xfrm>
          <a:custGeom>
            <a:rect b="b" l="l" r="r" t="t"/>
            <a:pathLst>
              <a:path extrusionOk="0" h="39875" w="19021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0" name="Google Shape;1430;p24"/>
          <p:cNvSpPr/>
          <p:nvPr/>
        </p:nvSpPr>
        <p:spPr>
          <a:xfrm>
            <a:off x="2821375" y="2725475"/>
            <a:ext cx="475525" cy="996875"/>
          </a:xfrm>
          <a:custGeom>
            <a:rect b="b" l="l" r="r" t="t"/>
            <a:pathLst>
              <a:path extrusionOk="0" h="39875" w="19021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1" name="Google Shape;1431;p24"/>
          <p:cNvSpPr/>
          <p:nvPr/>
        </p:nvSpPr>
        <p:spPr>
          <a:xfrm>
            <a:off x="2821375" y="2725475"/>
            <a:ext cx="475525" cy="996875"/>
          </a:xfrm>
          <a:custGeom>
            <a:rect b="b" l="l" r="r" t="t"/>
            <a:pathLst>
              <a:path extrusionOk="0" h="39875" w="19021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2" name="Google Shape;1432;p24"/>
          <p:cNvSpPr/>
          <p:nvPr/>
        </p:nvSpPr>
        <p:spPr>
          <a:xfrm>
            <a:off x="4124175" y="1963475"/>
            <a:ext cx="475525" cy="996875"/>
          </a:xfrm>
          <a:custGeom>
            <a:rect b="b" l="l" r="r" t="t"/>
            <a:pathLst>
              <a:path extrusionOk="0" h="39875" w="19021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3" name="Google Shape;1433;p24"/>
          <p:cNvSpPr/>
          <p:nvPr/>
        </p:nvSpPr>
        <p:spPr>
          <a:xfrm>
            <a:off x="4124175" y="1963475"/>
            <a:ext cx="475525" cy="996875"/>
          </a:xfrm>
          <a:custGeom>
            <a:rect b="b" l="l" r="r" t="t"/>
            <a:pathLst>
              <a:path extrusionOk="0" h="39875" w="19021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1434" name="Google Shape;1434;p24"/>
          <p:cNvGrpSpPr/>
          <p:nvPr/>
        </p:nvGrpSpPr>
        <p:grpSpPr>
          <a:xfrm>
            <a:off x="1518575" y="3411275"/>
            <a:ext cx="475525" cy="996875"/>
            <a:chOff x="1518575" y="3411275"/>
            <a:chExt cx="475525" cy="996875"/>
          </a:xfrm>
        </p:grpSpPr>
        <p:sp>
          <p:nvSpPr>
            <p:cNvPr id="1435" name="Google Shape;1435;p24"/>
            <p:cNvSpPr/>
            <p:nvPr/>
          </p:nvSpPr>
          <p:spPr>
            <a:xfrm>
              <a:off x="1518575" y="3411275"/>
              <a:ext cx="475525" cy="996875"/>
            </a:xfrm>
            <a:custGeom>
              <a:rect b="b" l="l" r="r" t="t"/>
              <a:pathLst>
                <a:path extrusionOk="0" h="39875" w="19021">
                  <a:moveTo>
                    <a:pt x="19021" y="39875"/>
                  </a:moveTo>
                  <a:lnTo>
                    <a:pt x="0" y="29105"/>
                  </a:lnTo>
                  <a:lnTo>
                    <a:pt x="0" y="0"/>
                  </a:lnTo>
                </a:path>
              </a:pathLst>
            </a:cu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436" name="Google Shape;1436;p24"/>
            <p:cNvSpPr/>
            <p:nvPr/>
          </p:nvSpPr>
          <p:spPr>
            <a:xfrm>
              <a:off x="1518575" y="3411275"/>
              <a:ext cx="475525" cy="996875"/>
            </a:xfrm>
            <a:custGeom>
              <a:rect b="b" l="l" r="r" t="t"/>
              <a:pathLst>
                <a:path extrusionOk="0" h="39875" w="19021">
                  <a:moveTo>
                    <a:pt x="19021" y="39875"/>
                  </a:moveTo>
                  <a:lnTo>
                    <a:pt x="0" y="29105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437" name="Google Shape;1437;p24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cxnSp>
        <p:nvCxnSpPr>
          <p:cNvPr id="1438" name="Google Shape;1438;p24"/>
          <p:cNvCxnSpPr/>
          <p:nvPr/>
        </p:nvCxnSpPr>
        <p:spPr>
          <a:xfrm flipH="1">
            <a:off x="1906775" y="1501325"/>
            <a:ext cx="5241600" cy="30264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9" name="Google Shape;1439;p24"/>
          <p:cNvCxnSpPr/>
          <p:nvPr/>
        </p:nvCxnSpPr>
        <p:spPr>
          <a:xfrm flipH="1">
            <a:off x="1906775" y="1501325"/>
            <a:ext cx="5241600" cy="30264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40" name="Google Shape;1440;p24"/>
          <p:cNvGrpSpPr/>
          <p:nvPr/>
        </p:nvGrpSpPr>
        <p:grpSpPr>
          <a:xfrm>
            <a:off x="1661788" y="3999227"/>
            <a:ext cx="590840" cy="682345"/>
            <a:chOff x="3662369" y="2223718"/>
            <a:chExt cx="436237" cy="503799"/>
          </a:xfrm>
        </p:grpSpPr>
        <p:sp>
          <p:nvSpPr>
            <p:cNvPr id="1441" name="Google Shape;1441;p24"/>
            <p:cNvSpPr/>
            <p:nvPr/>
          </p:nvSpPr>
          <p:spPr>
            <a:xfrm>
              <a:off x="3662369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24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24"/>
            <p:cNvSpPr/>
            <p:nvPr/>
          </p:nvSpPr>
          <p:spPr>
            <a:xfrm>
              <a:off x="3880688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4" name="Google Shape;1444;p24"/>
          <p:cNvGrpSpPr/>
          <p:nvPr/>
        </p:nvGrpSpPr>
        <p:grpSpPr>
          <a:xfrm>
            <a:off x="2964579" y="3243609"/>
            <a:ext cx="590840" cy="682345"/>
            <a:chOff x="3662369" y="2223718"/>
            <a:chExt cx="436237" cy="503799"/>
          </a:xfrm>
        </p:grpSpPr>
        <p:sp>
          <p:nvSpPr>
            <p:cNvPr id="1445" name="Google Shape;1445;p24"/>
            <p:cNvSpPr/>
            <p:nvPr/>
          </p:nvSpPr>
          <p:spPr>
            <a:xfrm>
              <a:off x="3662369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24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24"/>
            <p:cNvSpPr/>
            <p:nvPr/>
          </p:nvSpPr>
          <p:spPr>
            <a:xfrm>
              <a:off x="3880688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8" name="Google Shape;1448;p24"/>
          <p:cNvGrpSpPr/>
          <p:nvPr/>
        </p:nvGrpSpPr>
        <p:grpSpPr>
          <a:xfrm>
            <a:off x="4271961" y="2502247"/>
            <a:ext cx="590840" cy="682345"/>
            <a:chOff x="3665759" y="2223718"/>
            <a:chExt cx="436237" cy="503799"/>
          </a:xfrm>
        </p:grpSpPr>
        <p:sp>
          <p:nvSpPr>
            <p:cNvPr id="1449" name="Google Shape;1449;p24"/>
            <p:cNvSpPr/>
            <p:nvPr/>
          </p:nvSpPr>
          <p:spPr>
            <a:xfrm>
              <a:off x="3665759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24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24"/>
            <p:cNvSpPr/>
            <p:nvPr/>
          </p:nvSpPr>
          <p:spPr>
            <a:xfrm>
              <a:off x="388407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2" name="Google Shape;1452;p24"/>
          <p:cNvGrpSpPr/>
          <p:nvPr/>
        </p:nvGrpSpPr>
        <p:grpSpPr>
          <a:xfrm>
            <a:off x="5570159" y="1739180"/>
            <a:ext cx="590840" cy="682345"/>
            <a:chOff x="3662369" y="2223718"/>
            <a:chExt cx="436237" cy="503799"/>
          </a:xfrm>
        </p:grpSpPr>
        <p:sp>
          <p:nvSpPr>
            <p:cNvPr id="1453" name="Google Shape;1453;p24"/>
            <p:cNvSpPr/>
            <p:nvPr/>
          </p:nvSpPr>
          <p:spPr>
            <a:xfrm>
              <a:off x="3662369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24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24"/>
            <p:cNvSpPr/>
            <p:nvPr/>
          </p:nvSpPr>
          <p:spPr>
            <a:xfrm>
              <a:off x="3880688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6" name="Google Shape;1456;p24"/>
          <p:cNvGrpSpPr/>
          <p:nvPr/>
        </p:nvGrpSpPr>
        <p:grpSpPr>
          <a:xfrm>
            <a:off x="6872950" y="986347"/>
            <a:ext cx="590840" cy="682345"/>
            <a:chOff x="3662369" y="2223718"/>
            <a:chExt cx="436237" cy="503799"/>
          </a:xfrm>
        </p:grpSpPr>
        <p:sp>
          <p:nvSpPr>
            <p:cNvPr id="1457" name="Google Shape;1457;p24"/>
            <p:cNvSpPr/>
            <p:nvPr/>
          </p:nvSpPr>
          <p:spPr>
            <a:xfrm>
              <a:off x="3662369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24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24"/>
            <p:cNvSpPr/>
            <p:nvPr/>
          </p:nvSpPr>
          <p:spPr>
            <a:xfrm>
              <a:off x="3880688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0" name="Google Shape;1460;p24"/>
          <p:cNvGrpSpPr/>
          <p:nvPr/>
        </p:nvGrpSpPr>
        <p:grpSpPr>
          <a:xfrm>
            <a:off x="644641" y="2583879"/>
            <a:ext cx="1752127" cy="751195"/>
            <a:chOff x="644641" y="2583879"/>
            <a:chExt cx="1752127" cy="751195"/>
          </a:xfrm>
        </p:grpSpPr>
        <p:sp>
          <p:nvSpPr>
            <p:cNvPr id="1461" name="Google Shape;1461;p24"/>
            <p:cNvSpPr txBox="1"/>
            <p:nvPr/>
          </p:nvSpPr>
          <p:spPr>
            <a:xfrm>
              <a:off x="644641" y="2583879"/>
              <a:ext cx="17520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62" name="Google Shape;1462;p24"/>
            <p:cNvSpPr txBox="1"/>
            <p:nvPr/>
          </p:nvSpPr>
          <p:spPr>
            <a:xfrm>
              <a:off x="644768" y="2837373"/>
              <a:ext cx="1752000" cy="4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terribly hot, even hotter than 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63" name="Google Shape;1463;p24"/>
          <p:cNvGrpSpPr/>
          <p:nvPr/>
        </p:nvGrpSpPr>
        <p:grpSpPr>
          <a:xfrm>
            <a:off x="1947910" y="1883917"/>
            <a:ext cx="1752019" cy="762341"/>
            <a:chOff x="1947910" y="1883917"/>
            <a:chExt cx="1752019" cy="762341"/>
          </a:xfrm>
        </p:grpSpPr>
        <p:sp>
          <p:nvSpPr>
            <p:cNvPr id="1464" name="Google Shape;1464;p24"/>
            <p:cNvSpPr txBox="1"/>
            <p:nvPr/>
          </p:nvSpPr>
          <p:spPr>
            <a:xfrm>
              <a:off x="1947928" y="1883917"/>
              <a:ext cx="17520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65" name="Google Shape;1465;p24"/>
            <p:cNvSpPr txBox="1"/>
            <p:nvPr/>
          </p:nvSpPr>
          <p:spPr>
            <a:xfrm>
              <a:off x="1947910" y="2133258"/>
              <a:ext cx="17520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66" name="Google Shape;1466;p24"/>
          <p:cNvGrpSpPr/>
          <p:nvPr/>
        </p:nvGrpSpPr>
        <p:grpSpPr>
          <a:xfrm>
            <a:off x="5341376" y="3234047"/>
            <a:ext cx="1752010" cy="762422"/>
            <a:chOff x="5341376" y="3234047"/>
            <a:chExt cx="1752010" cy="762422"/>
          </a:xfrm>
        </p:grpSpPr>
        <p:sp>
          <p:nvSpPr>
            <p:cNvPr id="1467" name="Google Shape;1467;p24"/>
            <p:cNvSpPr txBox="1"/>
            <p:nvPr/>
          </p:nvSpPr>
          <p:spPr>
            <a:xfrm>
              <a:off x="5341385" y="3234047"/>
              <a:ext cx="17520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68" name="Google Shape;1468;p24"/>
            <p:cNvSpPr txBox="1"/>
            <p:nvPr/>
          </p:nvSpPr>
          <p:spPr>
            <a:xfrm>
              <a:off x="5341376" y="3498769"/>
              <a:ext cx="1752000" cy="4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the ringed planet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69" name="Google Shape;1469;p24"/>
          <p:cNvGrpSpPr/>
          <p:nvPr/>
        </p:nvGrpSpPr>
        <p:grpSpPr>
          <a:xfrm>
            <a:off x="6750765" y="2538450"/>
            <a:ext cx="1752012" cy="762342"/>
            <a:chOff x="6750765" y="2538450"/>
            <a:chExt cx="1752012" cy="762342"/>
          </a:xfrm>
        </p:grpSpPr>
        <p:sp>
          <p:nvSpPr>
            <p:cNvPr id="1470" name="Google Shape;1470;p24"/>
            <p:cNvSpPr txBox="1"/>
            <p:nvPr/>
          </p:nvSpPr>
          <p:spPr>
            <a:xfrm>
              <a:off x="6750765" y="2538450"/>
              <a:ext cx="17520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71" name="Google Shape;1471;p24"/>
            <p:cNvSpPr txBox="1"/>
            <p:nvPr/>
          </p:nvSpPr>
          <p:spPr>
            <a:xfrm>
              <a:off x="6750777" y="2787792"/>
              <a:ext cx="17520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72" name="Google Shape;1472;p24"/>
          <p:cNvGrpSpPr/>
          <p:nvPr/>
        </p:nvGrpSpPr>
        <p:grpSpPr>
          <a:xfrm>
            <a:off x="3245641" y="1121575"/>
            <a:ext cx="1752002" cy="762341"/>
            <a:chOff x="3245641" y="1121575"/>
            <a:chExt cx="1752002" cy="762341"/>
          </a:xfrm>
        </p:grpSpPr>
        <p:sp>
          <p:nvSpPr>
            <p:cNvPr id="1473" name="Google Shape;1473;p24"/>
            <p:cNvSpPr txBox="1"/>
            <p:nvPr/>
          </p:nvSpPr>
          <p:spPr>
            <a:xfrm>
              <a:off x="3245643" y="1121575"/>
              <a:ext cx="17520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74" name="Google Shape;1474;p24"/>
            <p:cNvSpPr txBox="1"/>
            <p:nvPr/>
          </p:nvSpPr>
          <p:spPr>
            <a:xfrm>
              <a:off x="3245641" y="1370916"/>
              <a:ext cx="17520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p25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1480" name="Google Shape;1480;p25"/>
          <p:cNvGrpSpPr/>
          <p:nvPr/>
        </p:nvGrpSpPr>
        <p:grpSpPr>
          <a:xfrm>
            <a:off x="3255989" y="3097823"/>
            <a:ext cx="2631966" cy="1482582"/>
            <a:chOff x="1012725" y="2202350"/>
            <a:chExt cx="2668525" cy="1503175"/>
          </a:xfrm>
        </p:grpSpPr>
        <p:sp>
          <p:nvSpPr>
            <p:cNvPr id="1481" name="Google Shape;1481;p25"/>
            <p:cNvSpPr/>
            <p:nvPr/>
          </p:nvSpPr>
          <p:spPr>
            <a:xfrm>
              <a:off x="1142800" y="2262775"/>
              <a:ext cx="2408375" cy="1356725"/>
            </a:xfrm>
            <a:custGeom>
              <a:rect b="b" l="l" r="r" t="t"/>
              <a:pathLst>
                <a:path extrusionOk="0" h="54269" w="96335">
                  <a:moveTo>
                    <a:pt x="48590" y="0"/>
                  </a:moveTo>
                  <a:lnTo>
                    <a:pt x="1" y="25658"/>
                  </a:lnTo>
                  <a:lnTo>
                    <a:pt x="49626" y="54269"/>
                  </a:lnTo>
                  <a:lnTo>
                    <a:pt x="96334" y="27861"/>
                  </a:lnTo>
                  <a:lnTo>
                    <a:pt x="4859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25"/>
            <p:cNvSpPr/>
            <p:nvPr/>
          </p:nvSpPr>
          <p:spPr>
            <a:xfrm>
              <a:off x="2383425" y="2959275"/>
              <a:ext cx="1167750" cy="686425"/>
            </a:xfrm>
            <a:custGeom>
              <a:rect b="b" l="l" r="r" t="t"/>
              <a:pathLst>
                <a:path extrusionOk="0" h="27457" w="46710">
                  <a:moveTo>
                    <a:pt x="46709" y="1"/>
                  </a:moveTo>
                  <a:lnTo>
                    <a:pt x="1" y="26409"/>
                  </a:lnTo>
                  <a:lnTo>
                    <a:pt x="1" y="27457"/>
                  </a:lnTo>
                  <a:lnTo>
                    <a:pt x="46709" y="1049"/>
                  </a:lnTo>
                  <a:lnTo>
                    <a:pt x="4670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25"/>
            <p:cNvSpPr/>
            <p:nvPr/>
          </p:nvSpPr>
          <p:spPr>
            <a:xfrm>
              <a:off x="1142800" y="2903925"/>
              <a:ext cx="1240650" cy="741775"/>
            </a:xfrm>
            <a:custGeom>
              <a:rect b="b" l="l" r="r" t="t"/>
              <a:pathLst>
                <a:path extrusionOk="0" h="29671" w="49626">
                  <a:moveTo>
                    <a:pt x="1" y="0"/>
                  </a:moveTo>
                  <a:lnTo>
                    <a:pt x="1" y="1060"/>
                  </a:lnTo>
                  <a:lnTo>
                    <a:pt x="49626" y="29671"/>
                  </a:lnTo>
                  <a:lnTo>
                    <a:pt x="49626" y="28623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25"/>
            <p:cNvSpPr/>
            <p:nvPr/>
          </p:nvSpPr>
          <p:spPr>
            <a:xfrm>
              <a:off x="1012725" y="2202350"/>
              <a:ext cx="2668525" cy="1503175"/>
            </a:xfrm>
            <a:custGeom>
              <a:rect b="b" l="l" r="r" t="t"/>
              <a:pathLst>
                <a:path extrusionOk="0" h="60127" w="106741">
                  <a:moveTo>
                    <a:pt x="53829" y="238"/>
                  </a:moveTo>
                  <a:lnTo>
                    <a:pt x="106335" y="30885"/>
                  </a:lnTo>
                  <a:lnTo>
                    <a:pt x="54984" y="59900"/>
                  </a:lnTo>
                  <a:lnTo>
                    <a:pt x="417" y="28444"/>
                  </a:lnTo>
                  <a:lnTo>
                    <a:pt x="53829" y="238"/>
                  </a:lnTo>
                  <a:close/>
                  <a:moveTo>
                    <a:pt x="53841" y="0"/>
                  </a:moveTo>
                  <a:lnTo>
                    <a:pt x="155" y="28337"/>
                  </a:lnTo>
                  <a:lnTo>
                    <a:pt x="1" y="28432"/>
                  </a:lnTo>
                  <a:lnTo>
                    <a:pt x="54984" y="60127"/>
                  </a:lnTo>
                  <a:lnTo>
                    <a:pt x="106740" y="30873"/>
                  </a:lnTo>
                  <a:lnTo>
                    <a:pt x="538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5" name="Google Shape;1485;p25"/>
          <p:cNvGrpSpPr/>
          <p:nvPr/>
        </p:nvGrpSpPr>
        <p:grpSpPr>
          <a:xfrm>
            <a:off x="3813523" y="1279109"/>
            <a:ext cx="1581560" cy="3019039"/>
            <a:chOff x="1497487" y="1374192"/>
            <a:chExt cx="1262521" cy="2410026"/>
          </a:xfrm>
        </p:grpSpPr>
        <p:sp>
          <p:nvSpPr>
            <p:cNvPr id="1486" name="Google Shape;1486;p25"/>
            <p:cNvSpPr/>
            <p:nvPr/>
          </p:nvSpPr>
          <p:spPr>
            <a:xfrm>
              <a:off x="2128740" y="1735041"/>
              <a:ext cx="631267" cy="2049177"/>
            </a:xfrm>
            <a:custGeom>
              <a:rect b="b" l="l" r="r" t="t"/>
              <a:pathLst>
                <a:path extrusionOk="0" h="44911" w="13836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25"/>
            <p:cNvSpPr/>
            <p:nvPr/>
          </p:nvSpPr>
          <p:spPr>
            <a:xfrm>
              <a:off x="1497487" y="1374192"/>
              <a:ext cx="1262489" cy="728534"/>
            </a:xfrm>
            <a:custGeom>
              <a:rect b="b" l="l" r="r" t="t"/>
              <a:pathLst>
                <a:path extrusionOk="0" h="15967" w="27671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25"/>
            <p:cNvSpPr/>
            <p:nvPr/>
          </p:nvSpPr>
          <p:spPr>
            <a:xfrm>
              <a:off x="1627890" y="1449158"/>
              <a:ext cx="1001742" cy="578602"/>
            </a:xfrm>
            <a:custGeom>
              <a:rect b="b" l="l" r="r" t="t"/>
              <a:pathLst>
                <a:path extrusionOk="0" h="12681" w="21956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25"/>
            <p:cNvSpPr/>
            <p:nvPr/>
          </p:nvSpPr>
          <p:spPr>
            <a:xfrm>
              <a:off x="1497487" y="1735041"/>
              <a:ext cx="631268" cy="2049177"/>
            </a:xfrm>
            <a:custGeom>
              <a:rect b="b" l="l" r="r" t="t"/>
              <a:pathLst>
                <a:path extrusionOk="0" h="44911" w="13836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25"/>
            <p:cNvSpPr/>
            <p:nvPr/>
          </p:nvSpPr>
          <p:spPr>
            <a:xfrm>
              <a:off x="2168390" y="1825748"/>
              <a:ext cx="512871" cy="1742788"/>
            </a:xfrm>
            <a:custGeom>
              <a:rect b="b" l="l" r="r" t="t"/>
              <a:pathLst>
                <a:path extrusionOk="0" h="38196" w="11241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25"/>
            <p:cNvSpPr/>
            <p:nvPr/>
          </p:nvSpPr>
          <p:spPr>
            <a:xfrm>
              <a:off x="2168390" y="2509151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25"/>
            <p:cNvSpPr/>
            <p:nvPr/>
          </p:nvSpPr>
          <p:spPr>
            <a:xfrm>
              <a:off x="2200466" y="2683538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25"/>
            <p:cNvSpPr/>
            <p:nvPr/>
          </p:nvSpPr>
          <p:spPr>
            <a:xfrm>
              <a:off x="2453059" y="2621075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25"/>
            <p:cNvSpPr/>
            <p:nvPr/>
          </p:nvSpPr>
          <p:spPr>
            <a:xfrm>
              <a:off x="2539979" y="2542824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25"/>
            <p:cNvSpPr/>
            <p:nvPr/>
          </p:nvSpPr>
          <p:spPr>
            <a:xfrm>
              <a:off x="2553575" y="2559706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25"/>
            <p:cNvSpPr/>
            <p:nvPr/>
          </p:nvSpPr>
          <p:spPr>
            <a:xfrm>
              <a:off x="2467751" y="2650504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25"/>
            <p:cNvSpPr/>
            <p:nvPr/>
          </p:nvSpPr>
          <p:spPr>
            <a:xfrm>
              <a:off x="2168390" y="2486338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25"/>
            <p:cNvSpPr/>
            <p:nvPr/>
          </p:nvSpPr>
          <p:spPr>
            <a:xfrm>
              <a:off x="2168390" y="1825748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25"/>
            <p:cNvSpPr/>
            <p:nvPr/>
          </p:nvSpPr>
          <p:spPr>
            <a:xfrm>
              <a:off x="2200466" y="2000135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25"/>
            <p:cNvSpPr/>
            <p:nvPr/>
          </p:nvSpPr>
          <p:spPr>
            <a:xfrm>
              <a:off x="2453059" y="1937671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25"/>
            <p:cNvSpPr/>
            <p:nvPr/>
          </p:nvSpPr>
          <p:spPr>
            <a:xfrm>
              <a:off x="2467751" y="1967101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25"/>
            <p:cNvSpPr/>
            <p:nvPr/>
          </p:nvSpPr>
          <p:spPr>
            <a:xfrm>
              <a:off x="2168390" y="2372270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25"/>
            <p:cNvSpPr/>
            <p:nvPr/>
          </p:nvSpPr>
          <p:spPr>
            <a:xfrm>
              <a:off x="2200466" y="2546657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25"/>
            <p:cNvSpPr/>
            <p:nvPr/>
          </p:nvSpPr>
          <p:spPr>
            <a:xfrm>
              <a:off x="2453059" y="2484193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25"/>
            <p:cNvSpPr/>
            <p:nvPr/>
          </p:nvSpPr>
          <p:spPr>
            <a:xfrm>
              <a:off x="2539979" y="2405943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25"/>
            <p:cNvSpPr/>
            <p:nvPr/>
          </p:nvSpPr>
          <p:spPr>
            <a:xfrm>
              <a:off x="2553575" y="2423327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25"/>
            <p:cNvSpPr/>
            <p:nvPr/>
          </p:nvSpPr>
          <p:spPr>
            <a:xfrm>
              <a:off x="2467751" y="2513623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25"/>
            <p:cNvSpPr/>
            <p:nvPr/>
          </p:nvSpPr>
          <p:spPr>
            <a:xfrm>
              <a:off x="2168390" y="2350004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25"/>
            <p:cNvSpPr/>
            <p:nvPr/>
          </p:nvSpPr>
          <p:spPr>
            <a:xfrm>
              <a:off x="2168390" y="2235890"/>
              <a:ext cx="512871" cy="386876"/>
            </a:xfrm>
            <a:custGeom>
              <a:rect b="b" l="l" r="r" t="t"/>
              <a:pathLst>
                <a:path extrusionOk="0" h="8479" w="11241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25"/>
            <p:cNvSpPr/>
            <p:nvPr/>
          </p:nvSpPr>
          <p:spPr>
            <a:xfrm>
              <a:off x="2200466" y="2410277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25"/>
            <p:cNvSpPr/>
            <p:nvPr/>
          </p:nvSpPr>
          <p:spPr>
            <a:xfrm>
              <a:off x="2453059" y="2347814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25"/>
            <p:cNvSpPr/>
            <p:nvPr/>
          </p:nvSpPr>
          <p:spPr>
            <a:xfrm>
              <a:off x="2539979" y="2269609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25"/>
            <p:cNvSpPr/>
            <p:nvPr/>
          </p:nvSpPr>
          <p:spPr>
            <a:xfrm>
              <a:off x="2553575" y="2286993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25"/>
            <p:cNvSpPr/>
            <p:nvPr/>
          </p:nvSpPr>
          <p:spPr>
            <a:xfrm>
              <a:off x="2467751" y="2377289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25"/>
            <p:cNvSpPr/>
            <p:nvPr/>
          </p:nvSpPr>
          <p:spPr>
            <a:xfrm>
              <a:off x="2168390" y="2213077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25"/>
            <p:cNvSpPr/>
            <p:nvPr/>
          </p:nvSpPr>
          <p:spPr>
            <a:xfrm>
              <a:off x="2168390" y="2099009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25"/>
            <p:cNvSpPr/>
            <p:nvPr/>
          </p:nvSpPr>
          <p:spPr>
            <a:xfrm>
              <a:off x="2200466" y="2273396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25"/>
            <p:cNvSpPr/>
            <p:nvPr/>
          </p:nvSpPr>
          <p:spPr>
            <a:xfrm>
              <a:off x="2453059" y="2210932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25"/>
            <p:cNvSpPr/>
            <p:nvPr/>
          </p:nvSpPr>
          <p:spPr>
            <a:xfrm>
              <a:off x="2539979" y="2132682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25"/>
            <p:cNvSpPr/>
            <p:nvPr/>
          </p:nvSpPr>
          <p:spPr>
            <a:xfrm>
              <a:off x="2553575" y="2150066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25"/>
            <p:cNvSpPr/>
            <p:nvPr/>
          </p:nvSpPr>
          <p:spPr>
            <a:xfrm>
              <a:off x="2467751" y="2240362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25"/>
            <p:cNvSpPr/>
            <p:nvPr/>
          </p:nvSpPr>
          <p:spPr>
            <a:xfrm>
              <a:off x="2168390" y="2076743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25"/>
            <p:cNvSpPr/>
            <p:nvPr/>
          </p:nvSpPr>
          <p:spPr>
            <a:xfrm>
              <a:off x="2168390" y="1962675"/>
              <a:ext cx="512871" cy="386830"/>
            </a:xfrm>
            <a:custGeom>
              <a:rect b="b" l="l" r="r" t="t"/>
              <a:pathLst>
                <a:path extrusionOk="0" h="8478" w="11241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25"/>
            <p:cNvSpPr/>
            <p:nvPr/>
          </p:nvSpPr>
          <p:spPr>
            <a:xfrm>
              <a:off x="2200466" y="2137062"/>
              <a:ext cx="221646" cy="168959"/>
            </a:xfrm>
            <a:custGeom>
              <a:rect b="b" l="l" r="r" t="t"/>
              <a:pathLst>
                <a:path extrusionOk="0" h="3703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25"/>
            <p:cNvSpPr/>
            <p:nvPr/>
          </p:nvSpPr>
          <p:spPr>
            <a:xfrm>
              <a:off x="2453059" y="2074553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25"/>
            <p:cNvSpPr/>
            <p:nvPr/>
          </p:nvSpPr>
          <p:spPr>
            <a:xfrm>
              <a:off x="2539979" y="1996348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25"/>
            <p:cNvSpPr/>
            <p:nvPr/>
          </p:nvSpPr>
          <p:spPr>
            <a:xfrm>
              <a:off x="2553575" y="2013732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25"/>
            <p:cNvSpPr/>
            <p:nvPr/>
          </p:nvSpPr>
          <p:spPr>
            <a:xfrm>
              <a:off x="2467751" y="2104028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25"/>
            <p:cNvSpPr/>
            <p:nvPr/>
          </p:nvSpPr>
          <p:spPr>
            <a:xfrm>
              <a:off x="2168390" y="1939862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25"/>
            <p:cNvSpPr/>
            <p:nvPr/>
          </p:nvSpPr>
          <p:spPr>
            <a:xfrm>
              <a:off x="2168390" y="3192007"/>
              <a:ext cx="512871" cy="387423"/>
            </a:xfrm>
            <a:custGeom>
              <a:rect b="b" l="l" r="r" t="t"/>
              <a:pathLst>
                <a:path extrusionOk="0" h="8491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25"/>
            <p:cNvSpPr/>
            <p:nvPr/>
          </p:nvSpPr>
          <p:spPr>
            <a:xfrm>
              <a:off x="2200466" y="3366394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25"/>
            <p:cNvSpPr/>
            <p:nvPr/>
          </p:nvSpPr>
          <p:spPr>
            <a:xfrm>
              <a:off x="2453059" y="3303930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25"/>
            <p:cNvSpPr/>
            <p:nvPr/>
          </p:nvSpPr>
          <p:spPr>
            <a:xfrm>
              <a:off x="2539979" y="3225725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25"/>
            <p:cNvSpPr/>
            <p:nvPr/>
          </p:nvSpPr>
          <p:spPr>
            <a:xfrm>
              <a:off x="2553575" y="3243109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25"/>
            <p:cNvSpPr/>
            <p:nvPr/>
          </p:nvSpPr>
          <p:spPr>
            <a:xfrm>
              <a:off x="2467751" y="3333633"/>
              <a:ext cx="36409" cy="41932"/>
            </a:xfrm>
            <a:custGeom>
              <a:rect b="b" l="l" r="r" t="t"/>
              <a:pathLst>
                <a:path extrusionOk="0" h="919" w="798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25"/>
            <p:cNvSpPr/>
            <p:nvPr/>
          </p:nvSpPr>
          <p:spPr>
            <a:xfrm>
              <a:off x="2168390" y="3169741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25"/>
            <p:cNvSpPr/>
            <p:nvPr/>
          </p:nvSpPr>
          <p:spPr>
            <a:xfrm>
              <a:off x="2168390" y="3055673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25"/>
            <p:cNvSpPr/>
            <p:nvPr/>
          </p:nvSpPr>
          <p:spPr>
            <a:xfrm>
              <a:off x="2200466" y="3230060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25"/>
            <p:cNvSpPr/>
            <p:nvPr/>
          </p:nvSpPr>
          <p:spPr>
            <a:xfrm>
              <a:off x="2453059" y="3167596"/>
              <a:ext cx="65791" cy="95088"/>
            </a:xfrm>
            <a:custGeom>
              <a:rect b="b" l="l" r="r" t="t"/>
              <a:pathLst>
                <a:path extrusionOk="0" h="2084" w="1442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25"/>
            <p:cNvSpPr/>
            <p:nvPr/>
          </p:nvSpPr>
          <p:spPr>
            <a:xfrm>
              <a:off x="2539979" y="3089346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25"/>
            <p:cNvSpPr/>
            <p:nvPr/>
          </p:nvSpPr>
          <p:spPr>
            <a:xfrm>
              <a:off x="2553575" y="3106182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25"/>
            <p:cNvSpPr/>
            <p:nvPr/>
          </p:nvSpPr>
          <p:spPr>
            <a:xfrm>
              <a:off x="2467751" y="3197026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25"/>
            <p:cNvSpPr/>
            <p:nvPr/>
          </p:nvSpPr>
          <p:spPr>
            <a:xfrm>
              <a:off x="2168390" y="3032859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25"/>
            <p:cNvSpPr/>
            <p:nvPr/>
          </p:nvSpPr>
          <p:spPr>
            <a:xfrm>
              <a:off x="2168390" y="2918792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25"/>
            <p:cNvSpPr/>
            <p:nvPr/>
          </p:nvSpPr>
          <p:spPr>
            <a:xfrm>
              <a:off x="2200466" y="3093133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25"/>
            <p:cNvSpPr/>
            <p:nvPr/>
          </p:nvSpPr>
          <p:spPr>
            <a:xfrm>
              <a:off x="2453059" y="3030669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25"/>
            <p:cNvSpPr/>
            <p:nvPr/>
          </p:nvSpPr>
          <p:spPr>
            <a:xfrm>
              <a:off x="2539979" y="2952464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25"/>
            <p:cNvSpPr/>
            <p:nvPr/>
          </p:nvSpPr>
          <p:spPr>
            <a:xfrm>
              <a:off x="2553575" y="2969848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25"/>
            <p:cNvSpPr/>
            <p:nvPr/>
          </p:nvSpPr>
          <p:spPr>
            <a:xfrm>
              <a:off x="2467751" y="3060373"/>
              <a:ext cx="36409" cy="42479"/>
            </a:xfrm>
            <a:custGeom>
              <a:rect b="b" l="l" r="r" t="t"/>
              <a:pathLst>
                <a:path extrusionOk="0" h="931" w="798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25"/>
            <p:cNvSpPr/>
            <p:nvPr/>
          </p:nvSpPr>
          <p:spPr>
            <a:xfrm>
              <a:off x="2168390" y="2896480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25"/>
            <p:cNvSpPr/>
            <p:nvPr/>
          </p:nvSpPr>
          <p:spPr>
            <a:xfrm>
              <a:off x="2168390" y="2782412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25"/>
            <p:cNvSpPr/>
            <p:nvPr/>
          </p:nvSpPr>
          <p:spPr>
            <a:xfrm>
              <a:off x="2200466" y="2956799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25"/>
            <p:cNvSpPr/>
            <p:nvPr/>
          </p:nvSpPr>
          <p:spPr>
            <a:xfrm>
              <a:off x="2453059" y="2894335"/>
              <a:ext cx="65791" cy="95088"/>
            </a:xfrm>
            <a:custGeom>
              <a:rect b="b" l="l" r="r" t="t"/>
              <a:pathLst>
                <a:path extrusionOk="0" h="2084" w="1442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25"/>
            <p:cNvSpPr/>
            <p:nvPr/>
          </p:nvSpPr>
          <p:spPr>
            <a:xfrm>
              <a:off x="2539979" y="2816085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25"/>
            <p:cNvSpPr/>
            <p:nvPr/>
          </p:nvSpPr>
          <p:spPr>
            <a:xfrm>
              <a:off x="2553575" y="2832921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25"/>
            <p:cNvSpPr/>
            <p:nvPr/>
          </p:nvSpPr>
          <p:spPr>
            <a:xfrm>
              <a:off x="2467751" y="2923765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25"/>
            <p:cNvSpPr/>
            <p:nvPr/>
          </p:nvSpPr>
          <p:spPr>
            <a:xfrm>
              <a:off x="2168390" y="2759599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25"/>
            <p:cNvSpPr/>
            <p:nvPr/>
          </p:nvSpPr>
          <p:spPr>
            <a:xfrm>
              <a:off x="2168390" y="2645531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25"/>
            <p:cNvSpPr/>
            <p:nvPr/>
          </p:nvSpPr>
          <p:spPr>
            <a:xfrm>
              <a:off x="2200466" y="2819918"/>
              <a:ext cx="221646" cy="168959"/>
            </a:xfrm>
            <a:custGeom>
              <a:rect b="b" l="l" r="r" t="t"/>
              <a:pathLst>
                <a:path extrusionOk="0" h="3703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25"/>
            <p:cNvSpPr/>
            <p:nvPr/>
          </p:nvSpPr>
          <p:spPr>
            <a:xfrm>
              <a:off x="2453059" y="2757408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25"/>
            <p:cNvSpPr/>
            <p:nvPr/>
          </p:nvSpPr>
          <p:spPr>
            <a:xfrm>
              <a:off x="2539979" y="2679204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25"/>
            <p:cNvSpPr/>
            <p:nvPr/>
          </p:nvSpPr>
          <p:spPr>
            <a:xfrm>
              <a:off x="2553575" y="2696587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25"/>
            <p:cNvSpPr/>
            <p:nvPr/>
          </p:nvSpPr>
          <p:spPr>
            <a:xfrm>
              <a:off x="2467751" y="2786884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25"/>
            <p:cNvSpPr/>
            <p:nvPr/>
          </p:nvSpPr>
          <p:spPr>
            <a:xfrm>
              <a:off x="2168390" y="2623265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25"/>
            <p:cNvSpPr/>
            <p:nvPr/>
          </p:nvSpPr>
          <p:spPr>
            <a:xfrm>
              <a:off x="1576240" y="1917048"/>
              <a:ext cx="144038" cy="1465190"/>
            </a:xfrm>
            <a:custGeom>
              <a:rect b="b" l="l" r="r" t="t"/>
              <a:pathLst>
                <a:path extrusionOk="0" h="32112" w="3157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25"/>
            <p:cNvSpPr/>
            <p:nvPr/>
          </p:nvSpPr>
          <p:spPr>
            <a:xfrm>
              <a:off x="2681241" y="1803482"/>
              <a:ext cx="39146" cy="1502696"/>
            </a:xfrm>
            <a:custGeom>
              <a:rect b="b" l="l" r="r" t="t"/>
              <a:pathLst>
                <a:path extrusionOk="0" h="32934" w="858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25"/>
            <p:cNvSpPr/>
            <p:nvPr/>
          </p:nvSpPr>
          <p:spPr>
            <a:xfrm>
              <a:off x="2168390" y="3283307"/>
              <a:ext cx="551971" cy="341750"/>
            </a:xfrm>
            <a:custGeom>
              <a:rect b="b" l="l" r="r" t="t"/>
              <a:pathLst>
                <a:path extrusionOk="0" h="7490" w="12098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25"/>
            <p:cNvSpPr/>
            <p:nvPr/>
          </p:nvSpPr>
          <p:spPr>
            <a:xfrm>
              <a:off x="2168390" y="3333816"/>
              <a:ext cx="551971" cy="427028"/>
            </a:xfrm>
            <a:custGeom>
              <a:rect b="b" l="l" r="r" t="t"/>
              <a:pathLst>
                <a:path extrusionOk="0" h="9359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25"/>
            <p:cNvSpPr/>
            <p:nvPr/>
          </p:nvSpPr>
          <p:spPr>
            <a:xfrm>
              <a:off x="2168390" y="3306120"/>
              <a:ext cx="551971" cy="357491"/>
            </a:xfrm>
            <a:custGeom>
              <a:rect b="b" l="l" r="r" t="t"/>
              <a:pathLst>
                <a:path extrusionOk="0" h="7835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25"/>
            <p:cNvSpPr/>
            <p:nvPr/>
          </p:nvSpPr>
          <p:spPr>
            <a:xfrm>
              <a:off x="2168390" y="3403352"/>
              <a:ext cx="551971" cy="357491"/>
            </a:xfrm>
            <a:custGeom>
              <a:rect b="b" l="l" r="r" t="t"/>
              <a:pathLst>
                <a:path extrusionOk="0" h="7835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25"/>
            <p:cNvSpPr/>
            <p:nvPr/>
          </p:nvSpPr>
          <p:spPr>
            <a:xfrm>
              <a:off x="2168390" y="3354987"/>
              <a:ext cx="551971" cy="357537"/>
            </a:xfrm>
            <a:custGeom>
              <a:rect b="b" l="l" r="r" t="t"/>
              <a:pathLst>
                <a:path extrusionOk="0" h="7836" w="12098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25"/>
            <p:cNvSpPr/>
            <p:nvPr/>
          </p:nvSpPr>
          <p:spPr>
            <a:xfrm>
              <a:off x="2143432" y="2797104"/>
              <a:ext cx="34264" cy="110829"/>
            </a:xfrm>
            <a:custGeom>
              <a:rect b="b" l="l" r="r" t="t"/>
              <a:pathLst>
                <a:path extrusionOk="0" h="2429" w="751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25"/>
            <p:cNvSpPr/>
            <p:nvPr/>
          </p:nvSpPr>
          <p:spPr>
            <a:xfrm>
              <a:off x="1676756" y="1477948"/>
              <a:ext cx="903968" cy="521568"/>
            </a:xfrm>
            <a:custGeom>
              <a:rect b="b" l="l" r="r" t="t"/>
              <a:pathLst>
                <a:path extrusionOk="0" h="11431" w="19813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25"/>
            <p:cNvSpPr/>
            <p:nvPr/>
          </p:nvSpPr>
          <p:spPr>
            <a:xfrm>
              <a:off x="2086352" y="2071313"/>
              <a:ext cx="6022" cy="1695518"/>
            </a:xfrm>
            <a:custGeom>
              <a:rect b="b" l="l" r="r" t="t"/>
              <a:pathLst>
                <a:path extrusionOk="0" h="37160" w="132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25"/>
            <p:cNvSpPr/>
            <p:nvPr/>
          </p:nvSpPr>
          <p:spPr>
            <a:xfrm>
              <a:off x="1533898" y="1752425"/>
              <a:ext cx="6023" cy="1695518"/>
            </a:xfrm>
            <a:custGeom>
              <a:rect b="b" l="l" r="r" t="t"/>
              <a:pathLst>
                <a:path extrusionOk="0" h="37160" w="132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25"/>
            <p:cNvSpPr/>
            <p:nvPr/>
          </p:nvSpPr>
          <p:spPr>
            <a:xfrm>
              <a:off x="2539979" y="1857847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25"/>
            <p:cNvSpPr/>
            <p:nvPr/>
          </p:nvSpPr>
          <p:spPr>
            <a:xfrm>
              <a:off x="2553575" y="1875231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8" name="Google Shape;1578;p25"/>
          <p:cNvGrpSpPr/>
          <p:nvPr/>
        </p:nvGrpSpPr>
        <p:grpSpPr>
          <a:xfrm>
            <a:off x="487119" y="1433145"/>
            <a:ext cx="2555406" cy="1202199"/>
            <a:chOff x="487119" y="1402945"/>
            <a:chExt cx="2555406" cy="1202199"/>
          </a:xfrm>
        </p:grpSpPr>
        <p:grpSp>
          <p:nvGrpSpPr>
            <p:cNvPr id="1579" name="Google Shape;1579;p25"/>
            <p:cNvGrpSpPr/>
            <p:nvPr/>
          </p:nvGrpSpPr>
          <p:grpSpPr>
            <a:xfrm>
              <a:off x="487125" y="1837402"/>
              <a:ext cx="2555400" cy="767741"/>
              <a:chOff x="487125" y="1837402"/>
              <a:chExt cx="2555400" cy="767741"/>
            </a:xfrm>
          </p:grpSpPr>
          <p:sp>
            <p:nvSpPr>
              <p:cNvPr id="1580" name="Google Shape;1580;p25"/>
              <p:cNvSpPr txBox="1"/>
              <p:nvPr/>
            </p:nvSpPr>
            <p:spPr>
              <a:xfrm>
                <a:off x="487125" y="1837402"/>
                <a:ext cx="25554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Jupiter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581" name="Google Shape;1581;p25"/>
              <p:cNvSpPr txBox="1"/>
              <p:nvPr/>
            </p:nvSpPr>
            <p:spPr>
              <a:xfrm>
                <a:off x="487125" y="2170743"/>
                <a:ext cx="2555400" cy="43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</a:t>
                </a: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 the</a:t>
                </a: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 Solar System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82" name="Google Shape;1582;p25"/>
            <p:cNvSpPr txBox="1"/>
            <p:nvPr/>
          </p:nvSpPr>
          <p:spPr>
            <a:xfrm>
              <a:off x="487119" y="1402945"/>
              <a:ext cx="2555400" cy="43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583" name="Google Shape;1583;p25"/>
          <p:cNvGrpSpPr/>
          <p:nvPr/>
        </p:nvGrpSpPr>
        <p:grpSpPr>
          <a:xfrm>
            <a:off x="6107022" y="1433141"/>
            <a:ext cx="2555404" cy="1202161"/>
            <a:chOff x="6107022" y="1402941"/>
            <a:chExt cx="2555404" cy="1202161"/>
          </a:xfrm>
        </p:grpSpPr>
        <p:grpSp>
          <p:nvGrpSpPr>
            <p:cNvPr id="1584" name="Google Shape;1584;p25"/>
            <p:cNvGrpSpPr/>
            <p:nvPr/>
          </p:nvGrpSpPr>
          <p:grpSpPr>
            <a:xfrm>
              <a:off x="6107026" y="1837399"/>
              <a:ext cx="2555400" cy="767703"/>
              <a:chOff x="6107026" y="1837399"/>
              <a:chExt cx="2555400" cy="767703"/>
            </a:xfrm>
          </p:grpSpPr>
          <p:sp>
            <p:nvSpPr>
              <p:cNvPr id="1585" name="Google Shape;1585;p25"/>
              <p:cNvSpPr txBox="1"/>
              <p:nvPr/>
            </p:nvSpPr>
            <p:spPr>
              <a:xfrm>
                <a:off x="6107026" y="1837399"/>
                <a:ext cx="25554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Saturn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586" name="Google Shape;1586;p25"/>
              <p:cNvSpPr txBox="1"/>
              <p:nvPr/>
            </p:nvSpPr>
            <p:spPr>
              <a:xfrm>
                <a:off x="6107026" y="2170702"/>
                <a:ext cx="2555400" cy="43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Saturn has several rings. It’s composed of hydrogen and helium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87" name="Google Shape;1587;p25"/>
            <p:cNvSpPr txBox="1"/>
            <p:nvPr/>
          </p:nvSpPr>
          <p:spPr>
            <a:xfrm>
              <a:off x="6107022" y="1402941"/>
              <a:ext cx="2555400" cy="43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588" name="Google Shape;1588;p25"/>
          <p:cNvGrpSpPr/>
          <p:nvPr/>
        </p:nvGrpSpPr>
        <p:grpSpPr>
          <a:xfrm>
            <a:off x="486725" y="2937170"/>
            <a:ext cx="2555425" cy="1202357"/>
            <a:chOff x="486725" y="2906970"/>
            <a:chExt cx="2555425" cy="1202357"/>
          </a:xfrm>
        </p:grpSpPr>
        <p:grpSp>
          <p:nvGrpSpPr>
            <p:cNvPr id="1589" name="Google Shape;1589;p25"/>
            <p:cNvGrpSpPr/>
            <p:nvPr/>
          </p:nvGrpSpPr>
          <p:grpSpPr>
            <a:xfrm>
              <a:off x="486725" y="3341503"/>
              <a:ext cx="2555425" cy="767825"/>
              <a:chOff x="486725" y="3341503"/>
              <a:chExt cx="2555425" cy="767825"/>
            </a:xfrm>
          </p:grpSpPr>
          <p:sp>
            <p:nvSpPr>
              <p:cNvPr id="1590" name="Google Shape;1590;p25"/>
              <p:cNvSpPr txBox="1"/>
              <p:nvPr/>
            </p:nvSpPr>
            <p:spPr>
              <a:xfrm>
                <a:off x="486725" y="3341503"/>
                <a:ext cx="25554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Mars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591" name="Google Shape;1591;p25"/>
              <p:cNvSpPr txBox="1"/>
              <p:nvPr/>
            </p:nvSpPr>
            <p:spPr>
              <a:xfrm>
                <a:off x="486750" y="3674927"/>
                <a:ext cx="2555400" cy="43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Despite being red, Mars is actually a very cold place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92" name="Google Shape;1592;p25"/>
            <p:cNvSpPr txBox="1"/>
            <p:nvPr/>
          </p:nvSpPr>
          <p:spPr>
            <a:xfrm>
              <a:off x="486736" y="2906970"/>
              <a:ext cx="2555400" cy="43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593" name="Google Shape;1593;p25"/>
          <p:cNvGrpSpPr/>
          <p:nvPr/>
        </p:nvGrpSpPr>
        <p:grpSpPr>
          <a:xfrm>
            <a:off x="6107021" y="2937166"/>
            <a:ext cx="2555405" cy="1202361"/>
            <a:chOff x="6107021" y="2906966"/>
            <a:chExt cx="2555405" cy="1202361"/>
          </a:xfrm>
        </p:grpSpPr>
        <p:grpSp>
          <p:nvGrpSpPr>
            <p:cNvPr id="1594" name="Google Shape;1594;p25"/>
            <p:cNvGrpSpPr/>
            <p:nvPr/>
          </p:nvGrpSpPr>
          <p:grpSpPr>
            <a:xfrm>
              <a:off x="6107021" y="3341499"/>
              <a:ext cx="2555405" cy="767827"/>
              <a:chOff x="6107021" y="3341499"/>
              <a:chExt cx="2555405" cy="767827"/>
            </a:xfrm>
          </p:grpSpPr>
          <p:sp>
            <p:nvSpPr>
              <p:cNvPr id="1595" name="Google Shape;1595;p25"/>
              <p:cNvSpPr txBox="1"/>
              <p:nvPr/>
            </p:nvSpPr>
            <p:spPr>
              <a:xfrm>
                <a:off x="6107021" y="3341499"/>
                <a:ext cx="25554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Venus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596" name="Google Shape;1596;p25"/>
              <p:cNvSpPr txBox="1"/>
              <p:nvPr/>
            </p:nvSpPr>
            <p:spPr>
              <a:xfrm>
                <a:off x="6107026" y="3674927"/>
                <a:ext cx="2555400" cy="43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97" name="Google Shape;1597;p25"/>
            <p:cNvSpPr txBox="1"/>
            <p:nvPr/>
          </p:nvSpPr>
          <p:spPr>
            <a:xfrm>
              <a:off x="6107022" y="2906966"/>
              <a:ext cx="2555400" cy="43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</a:t>
              </a:r>
              <a:r>
                <a:rPr lang="en-GB" sz="30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</a:t>
              </a:r>
              <a:endPara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p26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1603" name="Google Shape;1603;p26"/>
          <p:cNvGrpSpPr/>
          <p:nvPr/>
        </p:nvGrpSpPr>
        <p:grpSpPr>
          <a:xfrm>
            <a:off x="1047817" y="1158425"/>
            <a:ext cx="2532953" cy="3574389"/>
            <a:chOff x="1047817" y="1158425"/>
            <a:chExt cx="2532953" cy="3574389"/>
          </a:xfrm>
        </p:grpSpPr>
        <p:sp>
          <p:nvSpPr>
            <p:cNvPr id="1604" name="Google Shape;1604;p26"/>
            <p:cNvSpPr/>
            <p:nvPr/>
          </p:nvSpPr>
          <p:spPr>
            <a:xfrm>
              <a:off x="2444996" y="1158425"/>
              <a:ext cx="801628" cy="1427472"/>
            </a:xfrm>
            <a:custGeom>
              <a:rect b="b" l="l" r="r" t="t"/>
              <a:pathLst>
                <a:path extrusionOk="0" h="43697" w="24539">
                  <a:moveTo>
                    <a:pt x="11787" y="43696"/>
                  </a:moveTo>
                  <a:cubicBezTo>
                    <a:pt x="10751" y="43661"/>
                    <a:pt x="10406" y="42839"/>
                    <a:pt x="10406" y="41458"/>
                  </a:cubicBezTo>
                  <a:cubicBezTo>
                    <a:pt x="10430" y="30897"/>
                    <a:pt x="10430" y="20336"/>
                    <a:pt x="10418" y="9788"/>
                  </a:cubicBezTo>
                  <a:lnTo>
                    <a:pt x="10418" y="8585"/>
                  </a:lnTo>
                  <a:cubicBezTo>
                    <a:pt x="10108" y="9097"/>
                    <a:pt x="9906" y="9418"/>
                    <a:pt x="9716" y="9740"/>
                  </a:cubicBezTo>
                  <a:cubicBezTo>
                    <a:pt x="7489" y="13586"/>
                    <a:pt x="5263" y="17431"/>
                    <a:pt x="3048" y="21265"/>
                  </a:cubicBezTo>
                  <a:cubicBezTo>
                    <a:pt x="2488" y="22218"/>
                    <a:pt x="1869" y="22801"/>
                    <a:pt x="1107" y="22825"/>
                  </a:cubicBezTo>
                  <a:cubicBezTo>
                    <a:pt x="452" y="22837"/>
                    <a:pt x="0" y="22408"/>
                    <a:pt x="12" y="21551"/>
                  </a:cubicBezTo>
                  <a:cubicBezTo>
                    <a:pt x="36" y="20896"/>
                    <a:pt x="191" y="20003"/>
                    <a:pt x="524" y="19408"/>
                  </a:cubicBezTo>
                  <a:cubicBezTo>
                    <a:pt x="3953" y="13395"/>
                    <a:pt x="7406" y="7418"/>
                    <a:pt x="10894" y="1453"/>
                  </a:cubicBezTo>
                  <a:cubicBezTo>
                    <a:pt x="11144" y="1048"/>
                    <a:pt x="11490" y="715"/>
                    <a:pt x="11787" y="346"/>
                  </a:cubicBezTo>
                  <a:lnTo>
                    <a:pt x="12549" y="1"/>
                  </a:lnTo>
                  <a:cubicBezTo>
                    <a:pt x="13002" y="203"/>
                    <a:pt x="13478" y="334"/>
                    <a:pt x="13871" y="644"/>
                  </a:cubicBezTo>
                  <a:cubicBezTo>
                    <a:pt x="17169" y="3251"/>
                    <a:pt x="20443" y="5894"/>
                    <a:pt x="23729" y="8526"/>
                  </a:cubicBezTo>
                  <a:cubicBezTo>
                    <a:pt x="24277" y="8966"/>
                    <a:pt x="24539" y="9633"/>
                    <a:pt x="24289" y="10704"/>
                  </a:cubicBezTo>
                  <a:cubicBezTo>
                    <a:pt x="24063" y="11681"/>
                    <a:pt x="23563" y="12419"/>
                    <a:pt x="22848" y="12883"/>
                  </a:cubicBezTo>
                  <a:cubicBezTo>
                    <a:pt x="22134" y="13336"/>
                    <a:pt x="21646" y="13133"/>
                    <a:pt x="21169" y="12752"/>
                  </a:cubicBezTo>
                  <a:cubicBezTo>
                    <a:pt x="19014" y="10990"/>
                    <a:pt x="16847" y="9252"/>
                    <a:pt x="14680" y="7502"/>
                  </a:cubicBezTo>
                  <a:cubicBezTo>
                    <a:pt x="14490" y="7323"/>
                    <a:pt x="14311" y="7132"/>
                    <a:pt x="14145" y="6942"/>
                  </a:cubicBezTo>
                  <a:lnTo>
                    <a:pt x="13930" y="7121"/>
                  </a:lnTo>
                  <a:lnTo>
                    <a:pt x="13930" y="8085"/>
                  </a:lnTo>
                  <a:cubicBezTo>
                    <a:pt x="13930" y="18682"/>
                    <a:pt x="13907" y="29278"/>
                    <a:pt x="13942" y="39851"/>
                  </a:cubicBezTo>
                  <a:cubicBezTo>
                    <a:pt x="13942" y="41244"/>
                    <a:pt x="13573" y="42351"/>
                    <a:pt x="12549" y="4335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26"/>
            <p:cNvSpPr/>
            <p:nvPr/>
          </p:nvSpPr>
          <p:spPr>
            <a:xfrm>
              <a:off x="1047817" y="2283181"/>
              <a:ext cx="1538345" cy="1835750"/>
            </a:xfrm>
            <a:custGeom>
              <a:rect b="b" l="l" r="r" t="t"/>
              <a:pathLst>
                <a:path extrusionOk="0" h="56195" w="47091">
                  <a:moveTo>
                    <a:pt x="46352" y="1"/>
                  </a:moveTo>
                  <a:cubicBezTo>
                    <a:pt x="46138" y="1"/>
                    <a:pt x="45890" y="72"/>
                    <a:pt x="45626" y="224"/>
                  </a:cubicBezTo>
                  <a:lnTo>
                    <a:pt x="24659" y="12333"/>
                  </a:lnTo>
                  <a:lnTo>
                    <a:pt x="1465" y="25727"/>
                  </a:lnTo>
                  <a:cubicBezTo>
                    <a:pt x="656" y="26179"/>
                    <a:pt x="1" y="27227"/>
                    <a:pt x="1" y="28025"/>
                  </a:cubicBezTo>
                  <a:lnTo>
                    <a:pt x="1" y="55350"/>
                  </a:lnTo>
                  <a:cubicBezTo>
                    <a:pt x="1" y="55893"/>
                    <a:pt x="295" y="56195"/>
                    <a:pt x="734" y="56195"/>
                  </a:cubicBezTo>
                  <a:cubicBezTo>
                    <a:pt x="949" y="56195"/>
                    <a:pt x="1199" y="56122"/>
                    <a:pt x="1465" y="55969"/>
                  </a:cubicBezTo>
                  <a:lnTo>
                    <a:pt x="16491" y="47301"/>
                  </a:lnTo>
                  <a:lnTo>
                    <a:pt x="45626" y="30478"/>
                  </a:lnTo>
                  <a:cubicBezTo>
                    <a:pt x="46435" y="30013"/>
                    <a:pt x="47090" y="28977"/>
                    <a:pt x="47090" y="28168"/>
                  </a:cubicBezTo>
                  <a:lnTo>
                    <a:pt x="47090" y="843"/>
                  </a:lnTo>
                  <a:cubicBezTo>
                    <a:pt x="47090" y="306"/>
                    <a:pt x="46793" y="1"/>
                    <a:pt x="4635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26"/>
            <p:cNvSpPr/>
            <p:nvPr/>
          </p:nvSpPr>
          <p:spPr>
            <a:xfrm>
              <a:off x="1055233" y="2281548"/>
              <a:ext cx="1538313" cy="1851398"/>
            </a:xfrm>
            <a:custGeom>
              <a:rect b="b" l="l" r="r" t="t"/>
              <a:pathLst>
                <a:path extrusionOk="0" h="56674" w="47090">
                  <a:moveTo>
                    <a:pt x="0" y="28265"/>
                  </a:moveTo>
                  <a:lnTo>
                    <a:pt x="0" y="55590"/>
                  </a:lnTo>
                  <a:cubicBezTo>
                    <a:pt x="0" y="56388"/>
                    <a:pt x="655" y="56674"/>
                    <a:pt x="1465" y="56209"/>
                  </a:cubicBezTo>
                  <a:lnTo>
                    <a:pt x="16490" y="47530"/>
                  </a:lnTo>
                  <a:lnTo>
                    <a:pt x="45625" y="30718"/>
                  </a:lnTo>
                  <a:cubicBezTo>
                    <a:pt x="46435" y="30254"/>
                    <a:pt x="47089" y="29206"/>
                    <a:pt x="47089" y="28408"/>
                  </a:cubicBezTo>
                  <a:lnTo>
                    <a:pt x="47089" y="1084"/>
                  </a:lnTo>
                  <a:cubicBezTo>
                    <a:pt x="47089" y="274"/>
                    <a:pt x="46435" y="0"/>
                    <a:pt x="45625" y="464"/>
                  </a:cubicBezTo>
                  <a:lnTo>
                    <a:pt x="24658" y="12573"/>
                  </a:lnTo>
                  <a:lnTo>
                    <a:pt x="1465" y="25968"/>
                  </a:lnTo>
                  <a:cubicBezTo>
                    <a:pt x="655" y="26420"/>
                    <a:pt x="0" y="27456"/>
                    <a:pt x="0" y="2826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26"/>
            <p:cNvSpPr/>
            <p:nvPr/>
          </p:nvSpPr>
          <p:spPr>
            <a:xfrm>
              <a:off x="1062616" y="2287754"/>
              <a:ext cx="1538313" cy="1851431"/>
            </a:xfrm>
            <a:custGeom>
              <a:rect b="b" l="l" r="r" t="t"/>
              <a:pathLst>
                <a:path extrusionOk="0" h="56675" w="47090">
                  <a:moveTo>
                    <a:pt x="0" y="28266"/>
                  </a:moveTo>
                  <a:lnTo>
                    <a:pt x="0" y="55591"/>
                  </a:lnTo>
                  <a:cubicBezTo>
                    <a:pt x="0" y="56388"/>
                    <a:pt x="655" y="56674"/>
                    <a:pt x="1465" y="56210"/>
                  </a:cubicBezTo>
                  <a:lnTo>
                    <a:pt x="16502" y="47530"/>
                  </a:lnTo>
                  <a:lnTo>
                    <a:pt x="45625" y="30707"/>
                  </a:lnTo>
                  <a:cubicBezTo>
                    <a:pt x="46435" y="30242"/>
                    <a:pt x="47090" y="29207"/>
                    <a:pt x="47090" y="28409"/>
                  </a:cubicBezTo>
                  <a:lnTo>
                    <a:pt x="47090" y="1084"/>
                  </a:lnTo>
                  <a:cubicBezTo>
                    <a:pt x="47090" y="274"/>
                    <a:pt x="46435" y="1"/>
                    <a:pt x="45625" y="465"/>
                  </a:cubicBezTo>
                  <a:lnTo>
                    <a:pt x="24658" y="12562"/>
                  </a:lnTo>
                  <a:lnTo>
                    <a:pt x="1465" y="25956"/>
                  </a:lnTo>
                  <a:cubicBezTo>
                    <a:pt x="655" y="26420"/>
                    <a:pt x="0" y="27456"/>
                    <a:pt x="0" y="2826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26"/>
            <p:cNvSpPr/>
            <p:nvPr/>
          </p:nvSpPr>
          <p:spPr>
            <a:xfrm>
              <a:off x="1101176" y="2362981"/>
              <a:ext cx="1460139" cy="1704394"/>
            </a:xfrm>
            <a:custGeom>
              <a:rect b="b" l="l" r="r" t="t"/>
              <a:pathLst>
                <a:path extrusionOk="0" h="52174" w="44697">
                  <a:moveTo>
                    <a:pt x="44697" y="0"/>
                  </a:moveTo>
                  <a:lnTo>
                    <a:pt x="1" y="25837"/>
                  </a:lnTo>
                  <a:lnTo>
                    <a:pt x="1" y="52173"/>
                  </a:lnTo>
                  <a:lnTo>
                    <a:pt x="44673" y="26194"/>
                  </a:lnTo>
                  <a:lnTo>
                    <a:pt x="4469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26"/>
            <p:cNvSpPr/>
            <p:nvPr/>
          </p:nvSpPr>
          <p:spPr>
            <a:xfrm>
              <a:off x="1105769" y="2375661"/>
              <a:ext cx="1460531" cy="1692732"/>
            </a:xfrm>
            <a:custGeom>
              <a:rect b="b" l="l" r="r" t="t"/>
              <a:pathLst>
                <a:path extrusionOk="0" h="51817" w="44709">
                  <a:moveTo>
                    <a:pt x="1" y="25801"/>
                  </a:moveTo>
                  <a:lnTo>
                    <a:pt x="1" y="51661"/>
                  </a:lnTo>
                  <a:cubicBezTo>
                    <a:pt x="1" y="51757"/>
                    <a:pt x="108" y="51816"/>
                    <a:pt x="203" y="51769"/>
                  </a:cubicBezTo>
                  <a:lnTo>
                    <a:pt x="44637" y="26075"/>
                  </a:lnTo>
                  <a:cubicBezTo>
                    <a:pt x="44685" y="26063"/>
                    <a:pt x="44709" y="26015"/>
                    <a:pt x="44709" y="25968"/>
                  </a:cubicBezTo>
                  <a:lnTo>
                    <a:pt x="44673" y="167"/>
                  </a:lnTo>
                  <a:cubicBezTo>
                    <a:pt x="44673" y="60"/>
                    <a:pt x="44566" y="0"/>
                    <a:pt x="44471" y="48"/>
                  </a:cubicBezTo>
                  <a:lnTo>
                    <a:pt x="72" y="25682"/>
                  </a:lnTo>
                  <a:cubicBezTo>
                    <a:pt x="25" y="25706"/>
                    <a:pt x="1" y="25754"/>
                    <a:pt x="1" y="2580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26"/>
            <p:cNvSpPr/>
            <p:nvPr/>
          </p:nvSpPr>
          <p:spPr>
            <a:xfrm>
              <a:off x="1817940" y="2742052"/>
              <a:ext cx="27245" cy="35804"/>
            </a:xfrm>
            <a:custGeom>
              <a:rect b="b" l="l" r="r" t="t"/>
              <a:pathLst>
                <a:path extrusionOk="0" h="1096" w="834">
                  <a:moveTo>
                    <a:pt x="0" y="786"/>
                  </a:moveTo>
                  <a:cubicBezTo>
                    <a:pt x="36" y="512"/>
                    <a:pt x="191" y="274"/>
                    <a:pt x="417" y="131"/>
                  </a:cubicBezTo>
                  <a:cubicBezTo>
                    <a:pt x="655" y="0"/>
                    <a:pt x="834" y="71"/>
                    <a:pt x="834" y="310"/>
                  </a:cubicBezTo>
                  <a:cubicBezTo>
                    <a:pt x="810" y="583"/>
                    <a:pt x="655" y="822"/>
                    <a:pt x="417" y="964"/>
                  </a:cubicBezTo>
                  <a:cubicBezTo>
                    <a:pt x="191" y="1095"/>
                    <a:pt x="0" y="1012"/>
                    <a:pt x="0" y="786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26"/>
            <p:cNvSpPr/>
            <p:nvPr/>
          </p:nvSpPr>
          <p:spPr>
            <a:xfrm>
              <a:off x="1814883" y="2741883"/>
              <a:ext cx="15615" cy="17640"/>
            </a:xfrm>
            <a:custGeom>
              <a:rect b="b" l="l" r="r" t="t"/>
              <a:pathLst>
                <a:path extrusionOk="0" h="540" w="478">
                  <a:moveTo>
                    <a:pt x="353" y="0"/>
                  </a:moveTo>
                  <a:cubicBezTo>
                    <a:pt x="319" y="0"/>
                    <a:pt x="280" y="11"/>
                    <a:pt x="239" y="34"/>
                  </a:cubicBezTo>
                  <a:cubicBezTo>
                    <a:pt x="108" y="117"/>
                    <a:pt x="25" y="248"/>
                    <a:pt x="1" y="403"/>
                  </a:cubicBezTo>
                  <a:cubicBezTo>
                    <a:pt x="1" y="489"/>
                    <a:pt x="48" y="539"/>
                    <a:pt x="117" y="539"/>
                  </a:cubicBezTo>
                  <a:cubicBezTo>
                    <a:pt x="153" y="539"/>
                    <a:pt x="195" y="526"/>
                    <a:pt x="239" y="498"/>
                  </a:cubicBezTo>
                  <a:cubicBezTo>
                    <a:pt x="370" y="427"/>
                    <a:pt x="453" y="284"/>
                    <a:pt x="477" y="141"/>
                  </a:cubicBezTo>
                  <a:cubicBezTo>
                    <a:pt x="477" y="51"/>
                    <a:pt x="427" y="0"/>
                    <a:pt x="35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26"/>
            <p:cNvSpPr/>
            <p:nvPr/>
          </p:nvSpPr>
          <p:spPr>
            <a:xfrm>
              <a:off x="1096145" y="3257529"/>
              <a:ext cx="2484625" cy="1443413"/>
            </a:xfrm>
            <a:custGeom>
              <a:rect b="b" l="l" r="r" t="t"/>
              <a:pathLst>
                <a:path extrusionOk="0" h="44185" w="76058">
                  <a:moveTo>
                    <a:pt x="0" y="26885"/>
                  </a:moveTo>
                  <a:lnTo>
                    <a:pt x="0" y="26968"/>
                  </a:lnTo>
                  <a:cubicBezTo>
                    <a:pt x="12" y="27313"/>
                    <a:pt x="238" y="27659"/>
                    <a:pt x="691" y="27921"/>
                  </a:cubicBezTo>
                  <a:lnTo>
                    <a:pt x="27932" y="43649"/>
                  </a:lnTo>
                  <a:cubicBezTo>
                    <a:pt x="28873" y="44185"/>
                    <a:pt x="30397" y="44185"/>
                    <a:pt x="31337" y="43649"/>
                  </a:cubicBezTo>
                  <a:lnTo>
                    <a:pt x="75355" y="18229"/>
                  </a:lnTo>
                  <a:cubicBezTo>
                    <a:pt x="75819" y="17967"/>
                    <a:pt x="76045" y="17634"/>
                    <a:pt x="76057" y="17288"/>
                  </a:cubicBezTo>
                  <a:lnTo>
                    <a:pt x="76057" y="17205"/>
                  </a:lnTo>
                  <a:cubicBezTo>
                    <a:pt x="76045" y="16872"/>
                    <a:pt x="75807" y="16526"/>
                    <a:pt x="75355" y="16264"/>
                  </a:cubicBezTo>
                  <a:lnTo>
                    <a:pt x="48125" y="548"/>
                  </a:lnTo>
                  <a:cubicBezTo>
                    <a:pt x="47185" y="1"/>
                    <a:pt x="45661" y="1"/>
                    <a:pt x="44720" y="548"/>
                  </a:cubicBezTo>
                  <a:lnTo>
                    <a:pt x="691" y="25956"/>
                  </a:lnTo>
                  <a:cubicBezTo>
                    <a:pt x="250" y="26218"/>
                    <a:pt x="12" y="26551"/>
                    <a:pt x="0" y="2688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26"/>
            <p:cNvSpPr/>
            <p:nvPr/>
          </p:nvSpPr>
          <p:spPr>
            <a:xfrm>
              <a:off x="1287116" y="3359808"/>
              <a:ext cx="1874363" cy="1085606"/>
            </a:xfrm>
            <a:custGeom>
              <a:rect b="b" l="l" r="r" t="t"/>
              <a:pathLst>
                <a:path extrusionOk="0" h="33232" w="57377">
                  <a:moveTo>
                    <a:pt x="60" y="23468"/>
                  </a:moveTo>
                  <a:cubicBezTo>
                    <a:pt x="119" y="23670"/>
                    <a:pt x="262" y="23837"/>
                    <a:pt x="464" y="23932"/>
                  </a:cubicBezTo>
                  <a:lnTo>
                    <a:pt x="16014" y="32910"/>
                  </a:lnTo>
                  <a:cubicBezTo>
                    <a:pt x="16633" y="33231"/>
                    <a:pt x="17383" y="33231"/>
                    <a:pt x="18002" y="32910"/>
                  </a:cubicBezTo>
                  <a:lnTo>
                    <a:pt x="56924" y="10443"/>
                  </a:lnTo>
                  <a:cubicBezTo>
                    <a:pt x="57114" y="10347"/>
                    <a:pt x="57257" y="10181"/>
                    <a:pt x="57317" y="9966"/>
                  </a:cubicBezTo>
                  <a:cubicBezTo>
                    <a:pt x="57376" y="9728"/>
                    <a:pt x="57245" y="9478"/>
                    <a:pt x="56924" y="9288"/>
                  </a:cubicBezTo>
                  <a:lnTo>
                    <a:pt x="41374" y="310"/>
                  </a:lnTo>
                  <a:cubicBezTo>
                    <a:pt x="40743" y="1"/>
                    <a:pt x="40005" y="1"/>
                    <a:pt x="39386" y="310"/>
                  </a:cubicBezTo>
                  <a:lnTo>
                    <a:pt x="464" y="22789"/>
                  </a:lnTo>
                  <a:cubicBezTo>
                    <a:pt x="143" y="22968"/>
                    <a:pt x="0" y="23218"/>
                    <a:pt x="60" y="2346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26"/>
            <p:cNvSpPr/>
            <p:nvPr/>
          </p:nvSpPr>
          <p:spPr>
            <a:xfrm>
              <a:off x="2306129" y="3952548"/>
              <a:ext cx="717640" cy="415433"/>
            </a:xfrm>
            <a:custGeom>
              <a:rect b="b" l="l" r="r" t="t"/>
              <a:pathLst>
                <a:path extrusionOk="0" h="12717" w="21968">
                  <a:moveTo>
                    <a:pt x="36" y="7835"/>
                  </a:moveTo>
                  <a:cubicBezTo>
                    <a:pt x="60" y="7931"/>
                    <a:pt x="131" y="8002"/>
                    <a:pt x="215" y="8038"/>
                  </a:cubicBezTo>
                  <a:lnTo>
                    <a:pt x="8073" y="12574"/>
                  </a:lnTo>
                  <a:cubicBezTo>
                    <a:pt x="8359" y="12717"/>
                    <a:pt x="8692" y="12717"/>
                    <a:pt x="8978" y="12574"/>
                  </a:cubicBezTo>
                  <a:lnTo>
                    <a:pt x="21753" y="5204"/>
                  </a:lnTo>
                  <a:cubicBezTo>
                    <a:pt x="21837" y="5156"/>
                    <a:pt x="21896" y="5085"/>
                    <a:pt x="21932" y="5002"/>
                  </a:cubicBezTo>
                  <a:cubicBezTo>
                    <a:pt x="21968" y="4883"/>
                    <a:pt x="21908" y="4763"/>
                    <a:pt x="21753" y="4680"/>
                  </a:cubicBezTo>
                  <a:lnTo>
                    <a:pt x="13895" y="144"/>
                  </a:lnTo>
                  <a:cubicBezTo>
                    <a:pt x="13609" y="1"/>
                    <a:pt x="13276" y="1"/>
                    <a:pt x="12990" y="144"/>
                  </a:cubicBezTo>
                  <a:lnTo>
                    <a:pt x="215" y="7514"/>
                  </a:lnTo>
                  <a:cubicBezTo>
                    <a:pt x="60" y="7609"/>
                    <a:pt x="1" y="7728"/>
                    <a:pt x="36" y="7835"/>
                  </a:cubicBezTo>
                  <a:close/>
                </a:path>
              </a:pathLst>
            </a:custGeom>
            <a:solidFill>
              <a:srgbClr val="2D18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26"/>
            <p:cNvSpPr/>
            <p:nvPr/>
          </p:nvSpPr>
          <p:spPr>
            <a:xfrm>
              <a:off x="2307305" y="3956468"/>
              <a:ext cx="716856" cy="411512"/>
            </a:xfrm>
            <a:custGeom>
              <a:rect b="b" l="l" r="r" t="t"/>
              <a:pathLst>
                <a:path extrusionOk="0" h="12597" w="21944">
                  <a:moveTo>
                    <a:pt x="0" y="7715"/>
                  </a:moveTo>
                  <a:cubicBezTo>
                    <a:pt x="24" y="7811"/>
                    <a:pt x="95" y="7882"/>
                    <a:pt x="179" y="7918"/>
                  </a:cubicBezTo>
                  <a:lnTo>
                    <a:pt x="8037" y="12454"/>
                  </a:lnTo>
                  <a:cubicBezTo>
                    <a:pt x="8323" y="12597"/>
                    <a:pt x="8656" y="12597"/>
                    <a:pt x="8942" y="12454"/>
                  </a:cubicBezTo>
                  <a:lnTo>
                    <a:pt x="21717" y="5084"/>
                  </a:lnTo>
                  <a:cubicBezTo>
                    <a:pt x="21943" y="5048"/>
                    <a:pt x="21943" y="4715"/>
                    <a:pt x="21717" y="4679"/>
                  </a:cubicBezTo>
                  <a:lnTo>
                    <a:pt x="13859" y="143"/>
                  </a:lnTo>
                  <a:cubicBezTo>
                    <a:pt x="13573" y="0"/>
                    <a:pt x="13240" y="0"/>
                    <a:pt x="12954" y="143"/>
                  </a:cubicBezTo>
                  <a:lnTo>
                    <a:pt x="179" y="7513"/>
                  </a:lnTo>
                  <a:cubicBezTo>
                    <a:pt x="95" y="7560"/>
                    <a:pt x="24" y="7632"/>
                    <a:pt x="0" y="771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26"/>
            <p:cNvSpPr/>
            <p:nvPr/>
          </p:nvSpPr>
          <p:spPr>
            <a:xfrm>
              <a:off x="1320567" y="3382773"/>
              <a:ext cx="1824970" cy="1029582"/>
            </a:xfrm>
            <a:custGeom>
              <a:rect b="b" l="l" r="r" t="t"/>
              <a:pathLst>
                <a:path extrusionOk="0" h="31517" w="55865">
                  <a:moveTo>
                    <a:pt x="4584" y="25456"/>
                  </a:moveTo>
                  <a:cubicBezTo>
                    <a:pt x="4441" y="25527"/>
                    <a:pt x="4274" y="25527"/>
                    <a:pt x="4132" y="25456"/>
                  </a:cubicBezTo>
                  <a:lnTo>
                    <a:pt x="2238" y="24360"/>
                  </a:lnTo>
                  <a:cubicBezTo>
                    <a:pt x="2119" y="24313"/>
                    <a:pt x="2119" y="24146"/>
                    <a:pt x="2238" y="24110"/>
                  </a:cubicBezTo>
                  <a:lnTo>
                    <a:pt x="4560" y="22765"/>
                  </a:lnTo>
                  <a:cubicBezTo>
                    <a:pt x="4703" y="22694"/>
                    <a:pt x="4870" y="22694"/>
                    <a:pt x="5013" y="22765"/>
                  </a:cubicBezTo>
                  <a:lnTo>
                    <a:pt x="6906" y="23860"/>
                  </a:lnTo>
                  <a:cubicBezTo>
                    <a:pt x="7025" y="23908"/>
                    <a:pt x="7025" y="24075"/>
                    <a:pt x="6906" y="24122"/>
                  </a:cubicBezTo>
                  <a:close/>
                  <a:moveTo>
                    <a:pt x="44089" y="2655"/>
                  </a:moveTo>
                  <a:cubicBezTo>
                    <a:pt x="44208" y="2608"/>
                    <a:pt x="44208" y="2441"/>
                    <a:pt x="44089" y="2394"/>
                  </a:cubicBezTo>
                  <a:lnTo>
                    <a:pt x="42196" y="1298"/>
                  </a:lnTo>
                  <a:cubicBezTo>
                    <a:pt x="42053" y="1227"/>
                    <a:pt x="41886" y="1227"/>
                    <a:pt x="41743" y="1298"/>
                  </a:cubicBezTo>
                  <a:lnTo>
                    <a:pt x="36778" y="4168"/>
                  </a:lnTo>
                  <a:cubicBezTo>
                    <a:pt x="36659" y="4203"/>
                    <a:pt x="36659" y="4382"/>
                    <a:pt x="36778" y="4418"/>
                  </a:cubicBezTo>
                  <a:lnTo>
                    <a:pt x="38672" y="5513"/>
                  </a:lnTo>
                  <a:cubicBezTo>
                    <a:pt x="38814" y="5584"/>
                    <a:pt x="38981" y="5584"/>
                    <a:pt x="39124" y="5513"/>
                  </a:cubicBezTo>
                  <a:close/>
                  <a:moveTo>
                    <a:pt x="46684" y="4144"/>
                  </a:moveTo>
                  <a:cubicBezTo>
                    <a:pt x="46804" y="4108"/>
                    <a:pt x="46804" y="3929"/>
                    <a:pt x="46684" y="3894"/>
                  </a:cubicBezTo>
                  <a:lnTo>
                    <a:pt x="44791" y="2798"/>
                  </a:lnTo>
                  <a:cubicBezTo>
                    <a:pt x="44649" y="2727"/>
                    <a:pt x="44482" y="2727"/>
                    <a:pt x="44339" y="2798"/>
                  </a:cubicBezTo>
                  <a:lnTo>
                    <a:pt x="40684" y="4918"/>
                  </a:lnTo>
                  <a:cubicBezTo>
                    <a:pt x="40553" y="4953"/>
                    <a:pt x="40553" y="5132"/>
                    <a:pt x="40684" y="5180"/>
                  </a:cubicBezTo>
                  <a:lnTo>
                    <a:pt x="42577" y="6263"/>
                  </a:lnTo>
                  <a:cubicBezTo>
                    <a:pt x="42720" y="6334"/>
                    <a:pt x="42874" y="6334"/>
                    <a:pt x="43017" y="6263"/>
                  </a:cubicBezTo>
                  <a:close/>
                  <a:moveTo>
                    <a:pt x="49375" y="5703"/>
                  </a:moveTo>
                  <a:cubicBezTo>
                    <a:pt x="49494" y="5656"/>
                    <a:pt x="49494" y="5489"/>
                    <a:pt x="49375" y="5441"/>
                  </a:cubicBezTo>
                  <a:lnTo>
                    <a:pt x="47470" y="4346"/>
                  </a:lnTo>
                  <a:cubicBezTo>
                    <a:pt x="47327" y="4275"/>
                    <a:pt x="47173" y="4275"/>
                    <a:pt x="47030" y="4346"/>
                  </a:cubicBezTo>
                  <a:lnTo>
                    <a:pt x="41398" y="7597"/>
                  </a:lnTo>
                  <a:cubicBezTo>
                    <a:pt x="41267" y="7644"/>
                    <a:pt x="41267" y="7811"/>
                    <a:pt x="41398" y="7858"/>
                  </a:cubicBezTo>
                  <a:lnTo>
                    <a:pt x="43291" y="8954"/>
                  </a:lnTo>
                  <a:cubicBezTo>
                    <a:pt x="43434" y="9025"/>
                    <a:pt x="43589" y="9025"/>
                    <a:pt x="43732" y="8954"/>
                  </a:cubicBezTo>
                  <a:close/>
                  <a:moveTo>
                    <a:pt x="52054" y="7251"/>
                  </a:moveTo>
                  <a:cubicBezTo>
                    <a:pt x="52173" y="7216"/>
                    <a:pt x="52173" y="7037"/>
                    <a:pt x="52054" y="6989"/>
                  </a:cubicBezTo>
                  <a:lnTo>
                    <a:pt x="50149" y="5894"/>
                  </a:lnTo>
                  <a:cubicBezTo>
                    <a:pt x="50006" y="5822"/>
                    <a:pt x="49852" y="5822"/>
                    <a:pt x="49709" y="5894"/>
                  </a:cubicBezTo>
                  <a:lnTo>
                    <a:pt x="42744" y="9918"/>
                  </a:lnTo>
                  <a:cubicBezTo>
                    <a:pt x="42624" y="9954"/>
                    <a:pt x="42624" y="10133"/>
                    <a:pt x="42744" y="10168"/>
                  </a:cubicBezTo>
                  <a:lnTo>
                    <a:pt x="44637" y="11264"/>
                  </a:lnTo>
                  <a:cubicBezTo>
                    <a:pt x="44779" y="11335"/>
                    <a:pt x="44946" y="11335"/>
                    <a:pt x="45089" y="11264"/>
                  </a:cubicBezTo>
                  <a:close/>
                  <a:moveTo>
                    <a:pt x="10823" y="24849"/>
                  </a:moveTo>
                  <a:cubicBezTo>
                    <a:pt x="10942" y="24801"/>
                    <a:pt x="10942" y="24634"/>
                    <a:pt x="10823" y="24587"/>
                  </a:cubicBezTo>
                  <a:lnTo>
                    <a:pt x="8930" y="23491"/>
                  </a:lnTo>
                  <a:cubicBezTo>
                    <a:pt x="8787" y="23420"/>
                    <a:pt x="8620" y="23420"/>
                    <a:pt x="8477" y="23491"/>
                  </a:cubicBezTo>
                  <a:lnTo>
                    <a:pt x="4834" y="25611"/>
                  </a:lnTo>
                  <a:cubicBezTo>
                    <a:pt x="4715" y="25646"/>
                    <a:pt x="4715" y="25813"/>
                    <a:pt x="4834" y="25861"/>
                  </a:cubicBezTo>
                  <a:lnTo>
                    <a:pt x="6727" y="26956"/>
                  </a:lnTo>
                  <a:cubicBezTo>
                    <a:pt x="6870" y="27027"/>
                    <a:pt x="7037" y="27027"/>
                    <a:pt x="7180" y="26956"/>
                  </a:cubicBezTo>
                  <a:close/>
                  <a:moveTo>
                    <a:pt x="14085" y="25968"/>
                  </a:moveTo>
                  <a:cubicBezTo>
                    <a:pt x="14204" y="25920"/>
                    <a:pt x="14204" y="25754"/>
                    <a:pt x="14085" y="25706"/>
                  </a:cubicBezTo>
                  <a:lnTo>
                    <a:pt x="12180" y="24611"/>
                  </a:lnTo>
                  <a:cubicBezTo>
                    <a:pt x="12037" y="24539"/>
                    <a:pt x="11883" y="24539"/>
                    <a:pt x="11740" y="24611"/>
                  </a:cubicBezTo>
                  <a:lnTo>
                    <a:pt x="7418" y="27099"/>
                  </a:lnTo>
                  <a:cubicBezTo>
                    <a:pt x="7299" y="27147"/>
                    <a:pt x="7299" y="27313"/>
                    <a:pt x="7418" y="27361"/>
                  </a:cubicBezTo>
                  <a:lnTo>
                    <a:pt x="9323" y="28456"/>
                  </a:lnTo>
                  <a:cubicBezTo>
                    <a:pt x="9454" y="28528"/>
                    <a:pt x="9620" y="28528"/>
                    <a:pt x="9763" y="28456"/>
                  </a:cubicBezTo>
                  <a:close/>
                  <a:moveTo>
                    <a:pt x="17967" y="26706"/>
                  </a:moveTo>
                  <a:cubicBezTo>
                    <a:pt x="18086" y="26658"/>
                    <a:pt x="18086" y="26492"/>
                    <a:pt x="17967" y="26444"/>
                  </a:cubicBezTo>
                  <a:lnTo>
                    <a:pt x="16074" y="25349"/>
                  </a:lnTo>
                  <a:cubicBezTo>
                    <a:pt x="15931" y="25289"/>
                    <a:pt x="15764" y="25289"/>
                    <a:pt x="15633" y="25349"/>
                  </a:cubicBezTo>
                  <a:lnTo>
                    <a:pt x="10013" y="28599"/>
                  </a:lnTo>
                  <a:cubicBezTo>
                    <a:pt x="9894" y="28635"/>
                    <a:pt x="9894" y="28813"/>
                    <a:pt x="10013" y="28849"/>
                  </a:cubicBezTo>
                  <a:lnTo>
                    <a:pt x="11930" y="29956"/>
                  </a:lnTo>
                  <a:cubicBezTo>
                    <a:pt x="12061" y="30028"/>
                    <a:pt x="12228" y="30028"/>
                    <a:pt x="12371" y="29956"/>
                  </a:cubicBezTo>
                  <a:close/>
                  <a:moveTo>
                    <a:pt x="17919" y="29730"/>
                  </a:moveTo>
                  <a:cubicBezTo>
                    <a:pt x="18038" y="29683"/>
                    <a:pt x="18038" y="29516"/>
                    <a:pt x="17919" y="29468"/>
                  </a:cubicBezTo>
                  <a:lnTo>
                    <a:pt x="16026" y="28373"/>
                  </a:lnTo>
                  <a:cubicBezTo>
                    <a:pt x="15883" y="28313"/>
                    <a:pt x="15716" y="28313"/>
                    <a:pt x="15573" y="28373"/>
                  </a:cubicBezTo>
                  <a:lnTo>
                    <a:pt x="12597" y="30087"/>
                  </a:lnTo>
                  <a:cubicBezTo>
                    <a:pt x="12478" y="30135"/>
                    <a:pt x="12478" y="30302"/>
                    <a:pt x="12597" y="30349"/>
                  </a:cubicBezTo>
                  <a:lnTo>
                    <a:pt x="14502" y="31445"/>
                  </a:lnTo>
                  <a:cubicBezTo>
                    <a:pt x="14633" y="31516"/>
                    <a:pt x="14800" y="31516"/>
                    <a:pt x="14942" y="31445"/>
                  </a:cubicBezTo>
                  <a:close/>
                  <a:moveTo>
                    <a:pt x="38850" y="17657"/>
                  </a:moveTo>
                  <a:cubicBezTo>
                    <a:pt x="38969" y="17610"/>
                    <a:pt x="38969" y="17443"/>
                    <a:pt x="38850" y="17395"/>
                  </a:cubicBezTo>
                  <a:lnTo>
                    <a:pt x="36957" y="16300"/>
                  </a:lnTo>
                  <a:cubicBezTo>
                    <a:pt x="36814" y="16229"/>
                    <a:pt x="36648" y="16229"/>
                    <a:pt x="36505" y="16300"/>
                  </a:cubicBezTo>
                  <a:lnTo>
                    <a:pt x="24098" y="23468"/>
                  </a:lnTo>
                  <a:cubicBezTo>
                    <a:pt x="23979" y="23515"/>
                    <a:pt x="23979" y="23682"/>
                    <a:pt x="24098" y="23729"/>
                  </a:cubicBezTo>
                  <a:lnTo>
                    <a:pt x="26003" y="24825"/>
                  </a:lnTo>
                  <a:cubicBezTo>
                    <a:pt x="26134" y="24884"/>
                    <a:pt x="26301" y="24884"/>
                    <a:pt x="26444" y="24825"/>
                  </a:cubicBezTo>
                  <a:close/>
                  <a:moveTo>
                    <a:pt x="3751" y="22944"/>
                  </a:moveTo>
                  <a:cubicBezTo>
                    <a:pt x="3870" y="22896"/>
                    <a:pt x="3870" y="22729"/>
                    <a:pt x="3751" y="22682"/>
                  </a:cubicBezTo>
                  <a:lnTo>
                    <a:pt x="2322" y="21860"/>
                  </a:lnTo>
                  <a:cubicBezTo>
                    <a:pt x="2179" y="21789"/>
                    <a:pt x="2024" y="21789"/>
                    <a:pt x="1881" y="21860"/>
                  </a:cubicBezTo>
                  <a:lnTo>
                    <a:pt x="119" y="22884"/>
                  </a:lnTo>
                  <a:cubicBezTo>
                    <a:pt x="0" y="22920"/>
                    <a:pt x="0" y="23098"/>
                    <a:pt x="119" y="23134"/>
                  </a:cubicBezTo>
                  <a:lnTo>
                    <a:pt x="1536" y="23968"/>
                  </a:lnTo>
                  <a:cubicBezTo>
                    <a:pt x="1679" y="24027"/>
                    <a:pt x="1846" y="24027"/>
                    <a:pt x="1988" y="23968"/>
                  </a:cubicBezTo>
                  <a:close/>
                  <a:moveTo>
                    <a:pt x="6215" y="21527"/>
                  </a:moveTo>
                  <a:cubicBezTo>
                    <a:pt x="6334" y="21479"/>
                    <a:pt x="6334" y="21301"/>
                    <a:pt x="6215" y="21265"/>
                  </a:cubicBezTo>
                  <a:lnTo>
                    <a:pt x="4786" y="20443"/>
                  </a:lnTo>
                  <a:cubicBezTo>
                    <a:pt x="4644" y="20372"/>
                    <a:pt x="4477" y="20372"/>
                    <a:pt x="4334" y="20443"/>
                  </a:cubicBezTo>
                  <a:lnTo>
                    <a:pt x="2572" y="21467"/>
                  </a:lnTo>
                  <a:cubicBezTo>
                    <a:pt x="2453" y="21503"/>
                    <a:pt x="2453" y="21670"/>
                    <a:pt x="2572" y="21717"/>
                  </a:cubicBezTo>
                  <a:lnTo>
                    <a:pt x="4001" y="22539"/>
                  </a:lnTo>
                  <a:cubicBezTo>
                    <a:pt x="4132" y="22610"/>
                    <a:pt x="4298" y="22610"/>
                    <a:pt x="4441" y="22539"/>
                  </a:cubicBezTo>
                  <a:close/>
                  <a:moveTo>
                    <a:pt x="8549" y="20169"/>
                  </a:moveTo>
                  <a:cubicBezTo>
                    <a:pt x="8668" y="20134"/>
                    <a:pt x="8668" y="19955"/>
                    <a:pt x="8549" y="19919"/>
                  </a:cubicBezTo>
                  <a:lnTo>
                    <a:pt x="7120" y="19098"/>
                  </a:lnTo>
                  <a:cubicBezTo>
                    <a:pt x="6977" y="19015"/>
                    <a:pt x="6822" y="19015"/>
                    <a:pt x="6679" y="19098"/>
                  </a:cubicBezTo>
                  <a:lnTo>
                    <a:pt x="4917" y="20110"/>
                  </a:lnTo>
                  <a:cubicBezTo>
                    <a:pt x="4786" y="20146"/>
                    <a:pt x="4786" y="20324"/>
                    <a:pt x="4917" y="20372"/>
                  </a:cubicBezTo>
                  <a:lnTo>
                    <a:pt x="6334" y="21193"/>
                  </a:lnTo>
                  <a:cubicBezTo>
                    <a:pt x="6477" y="21265"/>
                    <a:pt x="6644" y="21265"/>
                    <a:pt x="6787" y="21193"/>
                  </a:cubicBezTo>
                  <a:close/>
                  <a:moveTo>
                    <a:pt x="10882" y="18824"/>
                  </a:moveTo>
                  <a:cubicBezTo>
                    <a:pt x="11001" y="18776"/>
                    <a:pt x="11001" y="18610"/>
                    <a:pt x="10882" y="18562"/>
                  </a:cubicBezTo>
                  <a:lnTo>
                    <a:pt x="9454" y="17741"/>
                  </a:lnTo>
                  <a:cubicBezTo>
                    <a:pt x="9311" y="17669"/>
                    <a:pt x="9156" y="17669"/>
                    <a:pt x="9013" y="17741"/>
                  </a:cubicBezTo>
                  <a:lnTo>
                    <a:pt x="7251" y="18765"/>
                  </a:lnTo>
                  <a:cubicBezTo>
                    <a:pt x="7132" y="18800"/>
                    <a:pt x="7132" y="18967"/>
                    <a:pt x="7251" y="19015"/>
                  </a:cubicBezTo>
                  <a:lnTo>
                    <a:pt x="8680" y="19836"/>
                  </a:lnTo>
                  <a:cubicBezTo>
                    <a:pt x="8823" y="19908"/>
                    <a:pt x="8989" y="19908"/>
                    <a:pt x="9120" y="19836"/>
                  </a:cubicBezTo>
                  <a:close/>
                  <a:moveTo>
                    <a:pt x="13216" y="17467"/>
                  </a:moveTo>
                  <a:cubicBezTo>
                    <a:pt x="13347" y="17431"/>
                    <a:pt x="13347" y="17252"/>
                    <a:pt x="13216" y="17217"/>
                  </a:cubicBezTo>
                  <a:lnTo>
                    <a:pt x="11799" y="16395"/>
                  </a:lnTo>
                  <a:cubicBezTo>
                    <a:pt x="11656" y="16324"/>
                    <a:pt x="11490" y="16324"/>
                    <a:pt x="11347" y="16395"/>
                  </a:cubicBezTo>
                  <a:lnTo>
                    <a:pt x="9585" y="17407"/>
                  </a:lnTo>
                  <a:cubicBezTo>
                    <a:pt x="9466" y="17455"/>
                    <a:pt x="9466" y="17622"/>
                    <a:pt x="9585" y="17669"/>
                  </a:cubicBezTo>
                  <a:lnTo>
                    <a:pt x="11013" y="18491"/>
                  </a:lnTo>
                  <a:cubicBezTo>
                    <a:pt x="11156" y="18562"/>
                    <a:pt x="11323" y="18562"/>
                    <a:pt x="11454" y="18491"/>
                  </a:cubicBezTo>
                  <a:close/>
                  <a:moveTo>
                    <a:pt x="15562" y="16121"/>
                  </a:moveTo>
                  <a:cubicBezTo>
                    <a:pt x="15681" y="16074"/>
                    <a:pt x="15681" y="15907"/>
                    <a:pt x="15562" y="15859"/>
                  </a:cubicBezTo>
                  <a:lnTo>
                    <a:pt x="14145" y="15038"/>
                  </a:lnTo>
                  <a:cubicBezTo>
                    <a:pt x="14002" y="14966"/>
                    <a:pt x="13835" y="14966"/>
                    <a:pt x="13692" y="15038"/>
                  </a:cubicBezTo>
                  <a:lnTo>
                    <a:pt x="11930" y="16062"/>
                  </a:lnTo>
                  <a:cubicBezTo>
                    <a:pt x="11811" y="16098"/>
                    <a:pt x="11811" y="16276"/>
                    <a:pt x="11930" y="16312"/>
                  </a:cubicBezTo>
                  <a:lnTo>
                    <a:pt x="13359" y="17133"/>
                  </a:lnTo>
                  <a:cubicBezTo>
                    <a:pt x="13502" y="17205"/>
                    <a:pt x="13657" y="17205"/>
                    <a:pt x="13799" y="17133"/>
                  </a:cubicBezTo>
                  <a:close/>
                  <a:moveTo>
                    <a:pt x="17895" y="14764"/>
                  </a:moveTo>
                  <a:cubicBezTo>
                    <a:pt x="18014" y="14728"/>
                    <a:pt x="18014" y="14562"/>
                    <a:pt x="17895" y="14514"/>
                  </a:cubicBezTo>
                  <a:lnTo>
                    <a:pt x="16478" y="13693"/>
                  </a:lnTo>
                  <a:cubicBezTo>
                    <a:pt x="16335" y="13621"/>
                    <a:pt x="16169" y="13621"/>
                    <a:pt x="16026" y="13693"/>
                  </a:cubicBezTo>
                  <a:lnTo>
                    <a:pt x="14264" y="14705"/>
                  </a:lnTo>
                  <a:cubicBezTo>
                    <a:pt x="14145" y="14752"/>
                    <a:pt x="14145" y="14919"/>
                    <a:pt x="14264" y="14966"/>
                  </a:cubicBezTo>
                  <a:lnTo>
                    <a:pt x="15693" y="15788"/>
                  </a:lnTo>
                  <a:cubicBezTo>
                    <a:pt x="15823" y="15859"/>
                    <a:pt x="15990" y="15859"/>
                    <a:pt x="16133" y="15788"/>
                  </a:cubicBezTo>
                  <a:close/>
                  <a:moveTo>
                    <a:pt x="20241" y="13419"/>
                  </a:moveTo>
                  <a:cubicBezTo>
                    <a:pt x="20360" y="13371"/>
                    <a:pt x="20360" y="13204"/>
                    <a:pt x="20241" y="13157"/>
                  </a:cubicBezTo>
                  <a:lnTo>
                    <a:pt x="18812" y="12335"/>
                  </a:lnTo>
                  <a:cubicBezTo>
                    <a:pt x="18669" y="12264"/>
                    <a:pt x="18502" y="12264"/>
                    <a:pt x="18371" y="12335"/>
                  </a:cubicBezTo>
                  <a:lnTo>
                    <a:pt x="16597" y="13359"/>
                  </a:lnTo>
                  <a:cubicBezTo>
                    <a:pt x="16478" y="13407"/>
                    <a:pt x="16478" y="13573"/>
                    <a:pt x="16597" y="13609"/>
                  </a:cubicBezTo>
                  <a:lnTo>
                    <a:pt x="18026" y="14443"/>
                  </a:lnTo>
                  <a:cubicBezTo>
                    <a:pt x="18169" y="14514"/>
                    <a:pt x="18336" y="14514"/>
                    <a:pt x="18479" y="14443"/>
                  </a:cubicBezTo>
                  <a:close/>
                  <a:moveTo>
                    <a:pt x="22574" y="12073"/>
                  </a:moveTo>
                  <a:cubicBezTo>
                    <a:pt x="22693" y="12026"/>
                    <a:pt x="22693" y="11859"/>
                    <a:pt x="22574" y="11811"/>
                  </a:cubicBezTo>
                  <a:lnTo>
                    <a:pt x="21157" y="10990"/>
                  </a:lnTo>
                  <a:cubicBezTo>
                    <a:pt x="21015" y="10918"/>
                    <a:pt x="20848" y="10918"/>
                    <a:pt x="20705" y="10990"/>
                  </a:cubicBezTo>
                  <a:lnTo>
                    <a:pt x="18943" y="12002"/>
                  </a:lnTo>
                  <a:cubicBezTo>
                    <a:pt x="18824" y="12049"/>
                    <a:pt x="18824" y="12216"/>
                    <a:pt x="18943" y="12264"/>
                  </a:cubicBezTo>
                  <a:lnTo>
                    <a:pt x="20372" y="13085"/>
                  </a:lnTo>
                  <a:cubicBezTo>
                    <a:pt x="20515" y="13157"/>
                    <a:pt x="20669" y="13157"/>
                    <a:pt x="20812" y="13085"/>
                  </a:cubicBezTo>
                  <a:close/>
                  <a:moveTo>
                    <a:pt x="24920" y="10728"/>
                  </a:moveTo>
                  <a:cubicBezTo>
                    <a:pt x="25039" y="10680"/>
                    <a:pt x="25039" y="10514"/>
                    <a:pt x="24920" y="10466"/>
                  </a:cubicBezTo>
                  <a:lnTo>
                    <a:pt x="23503" y="9644"/>
                  </a:lnTo>
                  <a:cubicBezTo>
                    <a:pt x="23360" y="9573"/>
                    <a:pt x="23193" y="9573"/>
                    <a:pt x="23051" y="9644"/>
                  </a:cubicBezTo>
                  <a:lnTo>
                    <a:pt x="21288" y="10656"/>
                  </a:lnTo>
                  <a:cubicBezTo>
                    <a:pt x="21169" y="10704"/>
                    <a:pt x="21169" y="10871"/>
                    <a:pt x="21288" y="10918"/>
                  </a:cubicBezTo>
                  <a:lnTo>
                    <a:pt x="22717" y="11740"/>
                  </a:lnTo>
                  <a:cubicBezTo>
                    <a:pt x="22860" y="11811"/>
                    <a:pt x="23015" y="11811"/>
                    <a:pt x="23158" y="11740"/>
                  </a:cubicBezTo>
                  <a:close/>
                  <a:moveTo>
                    <a:pt x="27265" y="9371"/>
                  </a:moveTo>
                  <a:cubicBezTo>
                    <a:pt x="27384" y="9323"/>
                    <a:pt x="27384" y="9156"/>
                    <a:pt x="27265" y="9109"/>
                  </a:cubicBezTo>
                  <a:lnTo>
                    <a:pt x="25837" y="8287"/>
                  </a:lnTo>
                  <a:cubicBezTo>
                    <a:pt x="25694" y="8216"/>
                    <a:pt x="25527" y="8216"/>
                    <a:pt x="25396" y="8287"/>
                  </a:cubicBezTo>
                  <a:lnTo>
                    <a:pt x="23622" y="9311"/>
                  </a:lnTo>
                  <a:cubicBezTo>
                    <a:pt x="23503" y="9359"/>
                    <a:pt x="23503" y="9525"/>
                    <a:pt x="23622" y="9573"/>
                  </a:cubicBezTo>
                  <a:lnTo>
                    <a:pt x="25051" y="10394"/>
                  </a:lnTo>
                  <a:cubicBezTo>
                    <a:pt x="25194" y="10466"/>
                    <a:pt x="25360" y="10466"/>
                    <a:pt x="25503" y="10394"/>
                  </a:cubicBezTo>
                  <a:close/>
                  <a:moveTo>
                    <a:pt x="29599" y="8025"/>
                  </a:moveTo>
                  <a:cubicBezTo>
                    <a:pt x="29718" y="7978"/>
                    <a:pt x="29718" y="7811"/>
                    <a:pt x="29599" y="7763"/>
                  </a:cubicBezTo>
                  <a:lnTo>
                    <a:pt x="28182" y="6942"/>
                  </a:lnTo>
                  <a:cubicBezTo>
                    <a:pt x="28039" y="6870"/>
                    <a:pt x="27873" y="6870"/>
                    <a:pt x="27730" y="6942"/>
                  </a:cubicBezTo>
                  <a:lnTo>
                    <a:pt x="25968" y="7954"/>
                  </a:lnTo>
                  <a:cubicBezTo>
                    <a:pt x="25849" y="8001"/>
                    <a:pt x="25849" y="8168"/>
                    <a:pt x="25968" y="8216"/>
                  </a:cubicBezTo>
                  <a:lnTo>
                    <a:pt x="27396" y="9037"/>
                  </a:lnTo>
                  <a:cubicBezTo>
                    <a:pt x="27527" y="9109"/>
                    <a:pt x="27694" y="9109"/>
                    <a:pt x="27837" y="9037"/>
                  </a:cubicBezTo>
                  <a:close/>
                  <a:moveTo>
                    <a:pt x="31945" y="6668"/>
                  </a:moveTo>
                  <a:cubicBezTo>
                    <a:pt x="32064" y="6632"/>
                    <a:pt x="32064" y="6454"/>
                    <a:pt x="31945" y="6418"/>
                  </a:cubicBezTo>
                  <a:lnTo>
                    <a:pt x="30516" y="5584"/>
                  </a:lnTo>
                  <a:cubicBezTo>
                    <a:pt x="30373" y="5525"/>
                    <a:pt x="30206" y="5525"/>
                    <a:pt x="30075" y="5584"/>
                  </a:cubicBezTo>
                  <a:lnTo>
                    <a:pt x="28301" y="6608"/>
                  </a:lnTo>
                  <a:cubicBezTo>
                    <a:pt x="28182" y="6656"/>
                    <a:pt x="28182" y="6823"/>
                    <a:pt x="28301" y="6870"/>
                  </a:cubicBezTo>
                  <a:lnTo>
                    <a:pt x="29730" y="7692"/>
                  </a:lnTo>
                  <a:cubicBezTo>
                    <a:pt x="29873" y="7763"/>
                    <a:pt x="30040" y="7763"/>
                    <a:pt x="30182" y="7692"/>
                  </a:cubicBezTo>
                  <a:close/>
                  <a:moveTo>
                    <a:pt x="34469" y="5203"/>
                  </a:moveTo>
                  <a:cubicBezTo>
                    <a:pt x="34600" y="5168"/>
                    <a:pt x="34600" y="4989"/>
                    <a:pt x="34469" y="4953"/>
                  </a:cubicBezTo>
                  <a:lnTo>
                    <a:pt x="33064" y="4120"/>
                  </a:lnTo>
                  <a:cubicBezTo>
                    <a:pt x="32921" y="4048"/>
                    <a:pt x="32754" y="4048"/>
                    <a:pt x="32611" y="4120"/>
                  </a:cubicBezTo>
                  <a:lnTo>
                    <a:pt x="30849" y="5144"/>
                  </a:lnTo>
                  <a:cubicBezTo>
                    <a:pt x="30730" y="5180"/>
                    <a:pt x="30730" y="5358"/>
                    <a:pt x="30849" y="5394"/>
                  </a:cubicBezTo>
                  <a:lnTo>
                    <a:pt x="32278" y="6227"/>
                  </a:lnTo>
                  <a:cubicBezTo>
                    <a:pt x="32409" y="6299"/>
                    <a:pt x="32576" y="6299"/>
                    <a:pt x="32718" y="6227"/>
                  </a:cubicBezTo>
                  <a:close/>
                  <a:moveTo>
                    <a:pt x="36814" y="3858"/>
                  </a:moveTo>
                  <a:cubicBezTo>
                    <a:pt x="36933" y="3810"/>
                    <a:pt x="36933" y="3644"/>
                    <a:pt x="36814" y="3596"/>
                  </a:cubicBezTo>
                  <a:lnTo>
                    <a:pt x="35385" y="2775"/>
                  </a:lnTo>
                  <a:cubicBezTo>
                    <a:pt x="35243" y="2703"/>
                    <a:pt x="35076" y="2703"/>
                    <a:pt x="34945" y="2775"/>
                  </a:cubicBezTo>
                  <a:lnTo>
                    <a:pt x="33171" y="3798"/>
                  </a:lnTo>
                  <a:cubicBezTo>
                    <a:pt x="33052" y="3834"/>
                    <a:pt x="33052" y="4013"/>
                    <a:pt x="33171" y="4048"/>
                  </a:cubicBezTo>
                  <a:lnTo>
                    <a:pt x="34600" y="4870"/>
                  </a:lnTo>
                  <a:cubicBezTo>
                    <a:pt x="34743" y="4941"/>
                    <a:pt x="34909" y="4941"/>
                    <a:pt x="35052" y="4870"/>
                  </a:cubicBezTo>
                  <a:close/>
                  <a:moveTo>
                    <a:pt x="39160" y="2501"/>
                  </a:moveTo>
                  <a:cubicBezTo>
                    <a:pt x="39279" y="2453"/>
                    <a:pt x="39279" y="2286"/>
                    <a:pt x="39160" y="2251"/>
                  </a:cubicBezTo>
                  <a:lnTo>
                    <a:pt x="37731" y="1417"/>
                  </a:lnTo>
                  <a:cubicBezTo>
                    <a:pt x="37588" y="1346"/>
                    <a:pt x="37433" y="1346"/>
                    <a:pt x="37290" y="1417"/>
                  </a:cubicBezTo>
                  <a:lnTo>
                    <a:pt x="35528" y="2441"/>
                  </a:lnTo>
                  <a:cubicBezTo>
                    <a:pt x="35397" y="2489"/>
                    <a:pt x="35397" y="2655"/>
                    <a:pt x="35528" y="2703"/>
                  </a:cubicBezTo>
                  <a:lnTo>
                    <a:pt x="36945" y="3525"/>
                  </a:lnTo>
                  <a:cubicBezTo>
                    <a:pt x="37088" y="3596"/>
                    <a:pt x="37255" y="3596"/>
                    <a:pt x="37398" y="3525"/>
                  </a:cubicBezTo>
                  <a:close/>
                  <a:moveTo>
                    <a:pt x="41505" y="1155"/>
                  </a:moveTo>
                  <a:cubicBezTo>
                    <a:pt x="41624" y="1108"/>
                    <a:pt x="41624" y="941"/>
                    <a:pt x="41505" y="893"/>
                  </a:cubicBezTo>
                  <a:lnTo>
                    <a:pt x="40077" y="72"/>
                  </a:lnTo>
                  <a:cubicBezTo>
                    <a:pt x="39934" y="0"/>
                    <a:pt x="39767" y="0"/>
                    <a:pt x="39624" y="72"/>
                  </a:cubicBezTo>
                  <a:lnTo>
                    <a:pt x="37862" y="1096"/>
                  </a:lnTo>
                  <a:cubicBezTo>
                    <a:pt x="37743" y="1131"/>
                    <a:pt x="37743" y="1298"/>
                    <a:pt x="37862" y="1346"/>
                  </a:cubicBezTo>
                  <a:lnTo>
                    <a:pt x="39291" y="2167"/>
                  </a:lnTo>
                  <a:cubicBezTo>
                    <a:pt x="39434" y="2239"/>
                    <a:pt x="39600" y="2239"/>
                    <a:pt x="39731" y="2167"/>
                  </a:cubicBezTo>
                  <a:close/>
                  <a:moveTo>
                    <a:pt x="9513" y="22610"/>
                  </a:moveTo>
                  <a:cubicBezTo>
                    <a:pt x="9632" y="22575"/>
                    <a:pt x="9632" y="22396"/>
                    <a:pt x="9513" y="22360"/>
                  </a:cubicBezTo>
                  <a:lnTo>
                    <a:pt x="7620" y="21265"/>
                  </a:lnTo>
                  <a:cubicBezTo>
                    <a:pt x="7477" y="21193"/>
                    <a:pt x="7311" y="21193"/>
                    <a:pt x="7168" y="21265"/>
                  </a:cubicBezTo>
                  <a:lnTo>
                    <a:pt x="5275" y="22360"/>
                  </a:lnTo>
                  <a:cubicBezTo>
                    <a:pt x="5155" y="22396"/>
                    <a:pt x="5155" y="22563"/>
                    <a:pt x="5275" y="22610"/>
                  </a:cubicBezTo>
                  <a:lnTo>
                    <a:pt x="7168" y="23706"/>
                  </a:lnTo>
                  <a:cubicBezTo>
                    <a:pt x="7311" y="23777"/>
                    <a:pt x="7477" y="23777"/>
                    <a:pt x="7620" y="23706"/>
                  </a:cubicBezTo>
                  <a:close/>
                  <a:moveTo>
                    <a:pt x="14776" y="19574"/>
                  </a:moveTo>
                  <a:cubicBezTo>
                    <a:pt x="14895" y="19527"/>
                    <a:pt x="14895" y="19360"/>
                    <a:pt x="14776" y="19312"/>
                  </a:cubicBezTo>
                  <a:lnTo>
                    <a:pt x="12883" y="18217"/>
                  </a:lnTo>
                  <a:cubicBezTo>
                    <a:pt x="12740" y="18145"/>
                    <a:pt x="12573" y="18145"/>
                    <a:pt x="12430" y="18217"/>
                  </a:cubicBezTo>
                  <a:lnTo>
                    <a:pt x="10537" y="19312"/>
                  </a:lnTo>
                  <a:cubicBezTo>
                    <a:pt x="10406" y="19360"/>
                    <a:pt x="10406" y="19527"/>
                    <a:pt x="10537" y="19574"/>
                  </a:cubicBezTo>
                  <a:lnTo>
                    <a:pt x="12430" y="20670"/>
                  </a:lnTo>
                  <a:cubicBezTo>
                    <a:pt x="12573" y="20741"/>
                    <a:pt x="12740" y="20741"/>
                    <a:pt x="12883" y="20670"/>
                  </a:cubicBezTo>
                  <a:close/>
                  <a:moveTo>
                    <a:pt x="12144" y="21098"/>
                  </a:moveTo>
                  <a:cubicBezTo>
                    <a:pt x="12264" y="21051"/>
                    <a:pt x="12264" y="20872"/>
                    <a:pt x="12144" y="20836"/>
                  </a:cubicBezTo>
                  <a:lnTo>
                    <a:pt x="10251" y="19741"/>
                  </a:lnTo>
                  <a:cubicBezTo>
                    <a:pt x="10108" y="19669"/>
                    <a:pt x="9942" y="19669"/>
                    <a:pt x="9799" y="19741"/>
                  </a:cubicBezTo>
                  <a:lnTo>
                    <a:pt x="7906" y="20848"/>
                  </a:lnTo>
                  <a:cubicBezTo>
                    <a:pt x="7787" y="20884"/>
                    <a:pt x="7787" y="21062"/>
                    <a:pt x="7906" y="21098"/>
                  </a:cubicBezTo>
                  <a:lnTo>
                    <a:pt x="9799" y="22182"/>
                  </a:lnTo>
                  <a:cubicBezTo>
                    <a:pt x="9942" y="22253"/>
                    <a:pt x="10108" y="22253"/>
                    <a:pt x="10251" y="22182"/>
                  </a:cubicBezTo>
                  <a:close/>
                  <a:moveTo>
                    <a:pt x="17407" y="18050"/>
                  </a:moveTo>
                  <a:cubicBezTo>
                    <a:pt x="17526" y="18014"/>
                    <a:pt x="17526" y="17836"/>
                    <a:pt x="17407" y="17800"/>
                  </a:cubicBezTo>
                  <a:lnTo>
                    <a:pt x="15514" y="16705"/>
                  </a:lnTo>
                  <a:cubicBezTo>
                    <a:pt x="15371" y="16633"/>
                    <a:pt x="15204" y="16633"/>
                    <a:pt x="15061" y="16705"/>
                  </a:cubicBezTo>
                  <a:lnTo>
                    <a:pt x="13168" y="17800"/>
                  </a:lnTo>
                  <a:cubicBezTo>
                    <a:pt x="13049" y="17836"/>
                    <a:pt x="13049" y="18014"/>
                    <a:pt x="13168" y="18050"/>
                  </a:cubicBezTo>
                  <a:lnTo>
                    <a:pt x="15061" y="19146"/>
                  </a:lnTo>
                  <a:cubicBezTo>
                    <a:pt x="15204" y="19217"/>
                    <a:pt x="15371" y="19217"/>
                    <a:pt x="15514" y="19146"/>
                  </a:cubicBezTo>
                  <a:close/>
                  <a:moveTo>
                    <a:pt x="20038" y="16538"/>
                  </a:moveTo>
                  <a:cubicBezTo>
                    <a:pt x="20157" y="16490"/>
                    <a:pt x="20157" y="16324"/>
                    <a:pt x="20038" y="16276"/>
                  </a:cubicBezTo>
                  <a:lnTo>
                    <a:pt x="18145" y="15193"/>
                  </a:lnTo>
                  <a:cubicBezTo>
                    <a:pt x="18002" y="15109"/>
                    <a:pt x="17836" y="15109"/>
                    <a:pt x="17693" y="15193"/>
                  </a:cubicBezTo>
                  <a:lnTo>
                    <a:pt x="15800" y="16276"/>
                  </a:lnTo>
                  <a:cubicBezTo>
                    <a:pt x="15669" y="16324"/>
                    <a:pt x="15669" y="16490"/>
                    <a:pt x="15800" y="16538"/>
                  </a:cubicBezTo>
                  <a:lnTo>
                    <a:pt x="17693" y="17633"/>
                  </a:lnTo>
                  <a:cubicBezTo>
                    <a:pt x="17836" y="17705"/>
                    <a:pt x="17990" y="17705"/>
                    <a:pt x="18133" y="17633"/>
                  </a:cubicBezTo>
                  <a:close/>
                  <a:moveTo>
                    <a:pt x="22670" y="15014"/>
                  </a:moveTo>
                  <a:cubicBezTo>
                    <a:pt x="22789" y="14966"/>
                    <a:pt x="22789" y="14800"/>
                    <a:pt x="22670" y="14764"/>
                  </a:cubicBezTo>
                  <a:lnTo>
                    <a:pt x="20776" y="13669"/>
                  </a:lnTo>
                  <a:cubicBezTo>
                    <a:pt x="20634" y="13585"/>
                    <a:pt x="20467" y="13585"/>
                    <a:pt x="20324" y="13669"/>
                  </a:cubicBezTo>
                  <a:lnTo>
                    <a:pt x="18431" y="14764"/>
                  </a:lnTo>
                  <a:cubicBezTo>
                    <a:pt x="18312" y="14800"/>
                    <a:pt x="18312" y="14966"/>
                    <a:pt x="18431" y="15014"/>
                  </a:cubicBezTo>
                  <a:lnTo>
                    <a:pt x="20324" y="16109"/>
                  </a:lnTo>
                  <a:cubicBezTo>
                    <a:pt x="20467" y="16181"/>
                    <a:pt x="20634" y="16181"/>
                    <a:pt x="20776" y="16109"/>
                  </a:cubicBezTo>
                  <a:close/>
                  <a:moveTo>
                    <a:pt x="25301" y="13502"/>
                  </a:moveTo>
                  <a:cubicBezTo>
                    <a:pt x="25420" y="13454"/>
                    <a:pt x="25420" y="13288"/>
                    <a:pt x="25301" y="13240"/>
                  </a:cubicBezTo>
                  <a:lnTo>
                    <a:pt x="23408" y="12145"/>
                  </a:lnTo>
                  <a:cubicBezTo>
                    <a:pt x="23265" y="12073"/>
                    <a:pt x="23098" y="12073"/>
                    <a:pt x="22955" y="12145"/>
                  </a:cubicBezTo>
                  <a:lnTo>
                    <a:pt x="21062" y="13240"/>
                  </a:lnTo>
                  <a:cubicBezTo>
                    <a:pt x="20943" y="13276"/>
                    <a:pt x="20943" y="13454"/>
                    <a:pt x="21062" y="13502"/>
                  </a:cubicBezTo>
                  <a:lnTo>
                    <a:pt x="22955" y="14597"/>
                  </a:lnTo>
                  <a:cubicBezTo>
                    <a:pt x="23098" y="14669"/>
                    <a:pt x="23265" y="14669"/>
                    <a:pt x="23408" y="14597"/>
                  </a:cubicBezTo>
                  <a:close/>
                  <a:moveTo>
                    <a:pt x="27932" y="11978"/>
                  </a:moveTo>
                  <a:cubicBezTo>
                    <a:pt x="28051" y="11930"/>
                    <a:pt x="28051" y="11764"/>
                    <a:pt x="27932" y="11716"/>
                  </a:cubicBezTo>
                  <a:lnTo>
                    <a:pt x="26039" y="10621"/>
                  </a:lnTo>
                  <a:cubicBezTo>
                    <a:pt x="25896" y="10549"/>
                    <a:pt x="25729" y="10549"/>
                    <a:pt x="25587" y="10621"/>
                  </a:cubicBezTo>
                  <a:lnTo>
                    <a:pt x="23694" y="11716"/>
                  </a:lnTo>
                  <a:cubicBezTo>
                    <a:pt x="23574" y="11764"/>
                    <a:pt x="23574" y="11930"/>
                    <a:pt x="23694" y="11978"/>
                  </a:cubicBezTo>
                  <a:lnTo>
                    <a:pt x="25587" y="13073"/>
                  </a:lnTo>
                  <a:cubicBezTo>
                    <a:pt x="25729" y="13145"/>
                    <a:pt x="25896" y="13145"/>
                    <a:pt x="26039" y="13073"/>
                  </a:cubicBezTo>
                  <a:close/>
                  <a:moveTo>
                    <a:pt x="30563" y="10454"/>
                  </a:moveTo>
                  <a:cubicBezTo>
                    <a:pt x="30682" y="10418"/>
                    <a:pt x="30682" y="10240"/>
                    <a:pt x="30563" y="10204"/>
                  </a:cubicBezTo>
                  <a:lnTo>
                    <a:pt x="28670" y="9109"/>
                  </a:lnTo>
                  <a:cubicBezTo>
                    <a:pt x="28527" y="9037"/>
                    <a:pt x="28361" y="9037"/>
                    <a:pt x="28218" y="9109"/>
                  </a:cubicBezTo>
                  <a:lnTo>
                    <a:pt x="26325" y="10204"/>
                  </a:lnTo>
                  <a:cubicBezTo>
                    <a:pt x="26206" y="10240"/>
                    <a:pt x="26206" y="10418"/>
                    <a:pt x="26325" y="10454"/>
                  </a:cubicBezTo>
                  <a:lnTo>
                    <a:pt x="28218" y="11549"/>
                  </a:lnTo>
                  <a:cubicBezTo>
                    <a:pt x="28361" y="11621"/>
                    <a:pt x="28527" y="11621"/>
                    <a:pt x="28670" y="11549"/>
                  </a:cubicBezTo>
                  <a:close/>
                  <a:moveTo>
                    <a:pt x="33195" y="8942"/>
                  </a:moveTo>
                  <a:cubicBezTo>
                    <a:pt x="33326" y="8894"/>
                    <a:pt x="33326" y="8716"/>
                    <a:pt x="33195" y="8680"/>
                  </a:cubicBezTo>
                  <a:lnTo>
                    <a:pt x="31302" y="7585"/>
                  </a:lnTo>
                  <a:cubicBezTo>
                    <a:pt x="31159" y="7513"/>
                    <a:pt x="30992" y="7513"/>
                    <a:pt x="30849" y="7585"/>
                  </a:cubicBezTo>
                  <a:lnTo>
                    <a:pt x="28956" y="8680"/>
                  </a:lnTo>
                  <a:cubicBezTo>
                    <a:pt x="28837" y="8728"/>
                    <a:pt x="28837" y="8894"/>
                    <a:pt x="28956" y="8942"/>
                  </a:cubicBezTo>
                  <a:lnTo>
                    <a:pt x="30849" y="10037"/>
                  </a:lnTo>
                  <a:cubicBezTo>
                    <a:pt x="30992" y="10097"/>
                    <a:pt x="31159" y="10097"/>
                    <a:pt x="31302" y="10037"/>
                  </a:cubicBezTo>
                  <a:close/>
                  <a:moveTo>
                    <a:pt x="35826" y="7418"/>
                  </a:moveTo>
                  <a:cubicBezTo>
                    <a:pt x="35945" y="7370"/>
                    <a:pt x="35945" y="7204"/>
                    <a:pt x="35826" y="7156"/>
                  </a:cubicBezTo>
                  <a:lnTo>
                    <a:pt x="33933" y="6061"/>
                  </a:lnTo>
                  <a:cubicBezTo>
                    <a:pt x="33790" y="5989"/>
                    <a:pt x="33623" y="5989"/>
                    <a:pt x="33480" y="6061"/>
                  </a:cubicBezTo>
                  <a:lnTo>
                    <a:pt x="31587" y="7156"/>
                  </a:lnTo>
                  <a:cubicBezTo>
                    <a:pt x="31468" y="7204"/>
                    <a:pt x="31468" y="7370"/>
                    <a:pt x="31587" y="7418"/>
                  </a:cubicBezTo>
                  <a:lnTo>
                    <a:pt x="33480" y="8513"/>
                  </a:lnTo>
                  <a:cubicBezTo>
                    <a:pt x="33623" y="8585"/>
                    <a:pt x="33790" y="8585"/>
                    <a:pt x="33933" y="8513"/>
                  </a:cubicBezTo>
                  <a:close/>
                  <a:moveTo>
                    <a:pt x="38457" y="5894"/>
                  </a:moveTo>
                  <a:cubicBezTo>
                    <a:pt x="38576" y="5858"/>
                    <a:pt x="38576" y="5680"/>
                    <a:pt x="38457" y="5644"/>
                  </a:cubicBezTo>
                  <a:lnTo>
                    <a:pt x="36564" y="4549"/>
                  </a:lnTo>
                  <a:cubicBezTo>
                    <a:pt x="36421" y="4477"/>
                    <a:pt x="36255" y="4477"/>
                    <a:pt x="36112" y="4549"/>
                  </a:cubicBezTo>
                  <a:lnTo>
                    <a:pt x="34219" y="5644"/>
                  </a:lnTo>
                  <a:cubicBezTo>
                    <a:pt x="34100" y="5680"/>
                    <a:pt x="34100" y="5858"/>
                    <a:pt x="34219" y="5894"/>
                  </a:cubicBezTo>
                  <a:lnTo>
                    <a:pt x="36124" y="7001"/>
                  </a:lnTo>
                  <a:cubicBezTo>
                    <a:pt x="36255" y="7073"/>
                    <a:pt x="36421" y="7073"/>
                    <a:pt x="36564" y="7001"/>
                  </a:cubicBezTo>
                  <a:close/>
                  <a:moveTo>
                    <a:pt x="13418" y="23360"/>
                  </a:moveTo>
                  <a:cubicBezTo>
                    <a:pt x="13537" y="23313"/>
                    <a:pt x="13537" y="23146"/>
                    <a:pt x="13418" y="23098"/>
                  </a:cubicBezTo>
                  <a:lnTo>
                    <a:pt x="11513" y="22003"/>
                  </a:lnTo>
                  <a:cubicBezTo>
                    <a:pt x="11371" y="21932"/>
                    <a:pt x="11204" y="21932"/>
                    <a:pt x="11073" y="22003"/>
                  </a:cubicBezTo>
                  <a:lnTo>
                    <a:pt x="9168" y="23098"/>
                  </a:lnTo>
                  <a:cubicBezTo>
                    <a:pt x="9049" y="23146"/>
                    <a:pt x="9049" y="23313"/>
                    <a:pt x="9168" y="23360"/>
                  </a:cubicBezTo>
                  <a:lnTo>
                    <a:pt x="11073" y="24456"/>
                  </a:lnTo>
                  <a:cubicBezTo>
                    <a:pt x="11204" y="24527"/>
                    <a:pt x="11371" y="24527"/>
                    <a:pt x="11513" y="24456"/>
                  </a:cubicBezTo>
                  <a:close/>
                  <a:moveTo>
                    <a:pt x="16050" y="21836"/>
                  </a:moveTo>
                  <a:cubicBezTo>
                    <a:pt x="16169" y="21801"/>
                    <a:pt x="16169" y="21622"/>
                    <a:pt x="16050" y="21586"/>
                  </a:cubicBezTo>
                  <a:lnTo>
                    <a:pt x="14145" y="20491"/>
                  </a:lnTo>
                  <a:cubicBezTo>
                    <a:pt x="14002" y="20420"/>
                    <a:pt x="13847" y="20420"/>
                    <a:pt x="13704" y="20491"/>
                  </a:cubicBezTo>
                  <a:lnTo>
                    <a:pt x="11799" y="21586"/>
                  </a:lnTo>
                  <a:cubicBezTo>
                    <a:pt x="11680" y="21634"/>
                    <a:pt x="11680" y="21801"/>
                    <a:pt x="11799" y="21848"/>
                  </a:cubicBezTo>
                  <a:lnTo>
                    <a:pt x="13692" y="22944"/>
                  </a:lnTo>
                  <a:cubicBezTo>
                    <a:pt x="13835" y="23015"/>
                    <a:pt x="14002" y="23015"/>
                    <a:pt x="14145" y="22944"/>
                  </a:cubicBezTo>
                  <a:close/>
                  <a:moveTo>
                    <a:pt x="18681" y="20324"/>
                  </a:moveTo>
                  <a:cubicBezTo>
                    <a:pt x="18800" y="20277"/>
                    <a:pt x="18800" y="20110"/>
                    <a:pt x="18681" y="20062"/>
                  </a:cubicBezTo>
                  <a:lnTo>
                    <a:pt x="16776" y="18967"/>
                  </a:lnTo>
                  <a:cubicBezTo>
                    <a:pt x="16633" y="18896"/>
                    <a:pt x="16478" y="18896"/>
                    <a:pt x="16335" y="18967"/>
                  </a:cubicBezTo>
                  <a:lnTo>
                    <a:pt x="14430" y="20062"/>
                  </a:lnTo>
                  <a:cubicBezTo>
                    <a:pt x="14311" y="20110"/>
                    <a:pt x="14311" y="20277"/>
                    <a:pt x="14430" y="20324"/>
                  </a:cubicBezTo>
                  <a:lnTo>
                    <a:pt x="16335" y="21420"/>
                  </a:lnTo>
                  <a:cubicBezTo>
                    <a:pt x="16478" y="21491"/>
                    <a:pt x="16633" y="21491"/>
                    <a:pt x="16776" y="21420"/>
                  </a:cubicBezTo>
                  <a:close/>
                  <a:moveTo>
                    <a:pt x="21300" y="18800"/>
                  </a:moveTo>
                  <a:cubicBezTo>
                    <a:pt x="21419" y="18765"/>
                    <a:pt x="21419" y="18586"/>
                    <a:pt x="21300" y="18550"/>
                  </a:cubicBezTo>
                  <a:lnTo>
                    <a:pt x="19407" y="17455"/>
                  </a:lnTo>
                  <a:cubicBezTo>
                    <a:pt x="19264" y="17372"/>
                    <a:pt x="19098" y="17372"/>
                    <a:pt x="18955" y="17455"/>
                  </a:cubicBezTo>
                  <a:lnTo>
                    <a:pt x="17062" y="18550"/>
                  </a:lnTo>
                  <a:cubicBezTo>
                    <a:pt x="16943" y="18586"/>
                    <a:pt x="16943" y="18753"/>
                    <a:pt x="17062" y="18800"/>
                  </a:cubicBezTo>
                  <a:lnTo>
                    <a:pt x="18955" y="19896"/>
                  </a:lnTo>
                  <a:cubicBezTo>
                    <a:pt x="19098" y="19967"/>
                    <a:pt x="19264" y="19967"/>
                    <a:pt x="19407" y="19896"/>
                  </a:cubicBezTo>
                  <a:close/>
                  <a:moveTo>
                    <a:pt x="23932" y="17288"/>
                  </a:moveTo>
                  <a:cubicBezTo>
                    <a:pt x="24051" y="17241"/>
                    <a:pt x="24051" y="17074"/>
                    <a:pt x="23932" y="17026"/>
                  </a:cubicBezTo>
                  <a:lnTo>
                    <a:pt x="22039" y="15931"/>
                  </a:lnTo>
                  <a:cubicBezTo>
                    <a:pt x="21896" y="15859"/>
                    <a:pt x="21729" y="15859"/>
                    <a:pt x="21586" y="15931"/>
                  </a:cubicBezTo>
                  <a:lnTo>
                    <a:pt x="19693" y="17026"/>
                  </a:lnTo>
                  <a:cubicBezTo>
                    <a:pt x="19574" y="17062"/>
                    <a:pt x="19574" y="17241"/>
                    <a:pt x="19693" y="17288"/>
                  </a:cubicBezTo>
                  <a:lnTo>
                    <a:pt x="21598" y="18372"/>
                  </a:lnTo>
                  <a:cubicBezTo>
                    <a:pt x="21741" y="18443"/>
                    <a:pt x="21908" y="18443"/>
                    <a:pt x="22050" y="18372"/>
                  </a:cubicBezTo>
                  <a:close/>
                  <a:moveTo>
                    <a:pt x="26563" y="15764"/>
                  </a:moveTo>
                  <a:cubicBezTo>
                    <a:pt x="26682" y="15717"/>
                    <a:pt x="26682" y="15550"/>
                    <a:pt x="26563" y="15502"/>
                  </a:cubicBezTo>
                  <a:lnTo>
                    <a:pt x="24670" y="14407"/>
                  </a:lnTo>
                  <a:cubicBezTo>
                    <a:pt x="24527" y="14335"/>
                    <a:pt x="24360" y="14335"/>
                    <a:pt x="24217" y="14407"/>
                  </a:cubicBezTo>
                  <a:lnTo>
                    <a:pt x="22324" y="15502"/>
                  </a:lnTo>
                  <a:cubicBezTo>
                    <a:pt x="22205" y="15550"/>
                    <a:pt x="22205" y="15717"/>
                    <a:pt x="22324" y="15764"/>
                  </a:cubicBezTo>
                  <a:lnTo>
                    <a:pt x="24217" y="16860"/>
                  </a:lnTo>
                  <a:cubicBezTo>
                    <a:pt x="24360" y="16931"/>
                    <a:pt x="24527" y="16931"/>
                    <a:pt x="24670" y="16860"/>
                  </a:cubicBezTo>
                  <a:close/>
                  <a:moveTo>
                    <a:pt x="29194" y="14240"/>
                  </a:moveTo>
                  <a:cubicBezTo>
                    <a:pt x="29313" y="14204"/>
                    <a:pt x="29313" y="14026"/>
                    <a:pt x="29194" y="13990"/>
                  </a:cubicBezTo>
                  <a:lnTo>
                    <a:pt x="27301" y="12895"/>
                  </a:lnTo>
                  <a:cubicBezTo>
                    <a:pt x="27158" y="12823"/>
                    <a:pt x="26992" y="12823"/>
                    <a:pt x="26849" y="12895"/>
                  </a:cubicBezTo>
                  <a:lnTo>
                    <a:pt x="24956" y="13990"/>
                  </a:lnTo>
                  <a:cubicBezTo>
                    <a:pt x="24837" y="14026"/>
                    <a:pt x="24837" y="14204"/>
                    <a:pt x="24956" y="14240"/>
                  </a:cubicBezTo>
                  <a:lnTo>
                    <a:pt x="26849" y="15336"/>
                  </a:lnTo>
                  <a:cubicBezTo>
                    <a:pt x="26992" y="15407"/>
                    <a:pt x="27158" y="15407"/>
                    <a:pt x="27301" y="15336"/>
                  </a:cubicBezTo>
                  <a:close/>
                  <a:moveTo>
                    <a:pt x="31825" y="12728"/>
                  </a:moveTo>
                  <a:cubicBezTo>
                    <a:pt x="31956" y="12680"/>
                    <a:pt x="31956" y="12502"/>
                    <a:pt x="31825" y="12466"/>
                  </a:cubicBezTo>
                  <a:lnTo>
                    <a:pt x="29932" y="11371"/>
                  </a:lnTo>
                  <a:cubicBezTo>
                    <a:pt x="29790" y="11299"/>
                    <a:pt x="29623" y="11299"/>
                    <a:pt x="29492" y="11371"/>
                  </a:cubicBezTo>
                  <a:lnTo>
                    <a:pt x="27587" y="12466"/>
                  </a:lnTo>
                  <a:cubicBezTo>
                    <a:pt x="27468" y="12514"/>
                    <a:pt x="27468" y="12680"/>
                    <a:pt x="27587" y="12728"/>
                  </a:cubicBezTo>
                  <a:lnTo>
                    <a:pt x="29492" y="13823"/>
                  </a:lnTo>
                  <a:cubicBezTo>
                    <a:pt x="29623" y="13895"/>
                    <a:pt x="29790" y="13895"/>
                    <a:pt x="29932" y="13823"/>
                  </a:cubicBezTo>
                  <a:close/>
                  <a:moveTo>
                    <a:pt x="34457" y="11204"/>
                  </a:moveTo>
                  <a:cubicBezTo>
                    <a:pt x="34576" y="11156"/>
                    <a:pt x="34576" y="10990"/>
                    <a:pt x="34457" y="10942"/>
                  </a:cubicBezTo>
                  <a:lnTo>
                    <a:pt x="32564" y="9847"/>
                  </a:lnTo>
                  <a:cubicBezTo>
                    <a:pt x="32421" y="9775"/>
                    <a:pt x="32254" y="9775"/>
                    <a:pt x="32111" y="9847"/>
                  </a:cubicBezTo>
                  <a:lnTo>
                    <a:pt x="30218" y="10942"/>
                  </a:lnTo>
                  <a:cubicBezTo>
                    <a:pt x="30099" y="10990"/>
                    <a:pt x="30099" y="11168"/>
                    <a:pt x="30218" y="11204"/>
                  </a:cubicBezTo>
                  <a:lnTo>
                    <a:pt x="32111" y="12299"/>
                  </a:lnTo>
                  <a:cubicBezTo>
                    <a:pt x="32254" y="12371"/>
                    <a:pt x="32421" y="12371"/>
                    <a:pt x="32564" y="12299"/>
                  </a:cubicBezTo>
                  <a:close/>
                  <a:moveTo>
                    <a:pt x="37088" y="9680"/>
                  </a:moveTo>
                  <a:cubicBezTo>
                    <a:pt x="37207" y="9632"/>
                    <a:pt x="37207" y="9466"/>
                    <a:pt x="37088" y="9418"/>
                  </a:cubicBezTo>
                  <a:lnTo>
                    <a:pt x="35195" y="8347"/>
                  </a:lnTo>
                  <a:cubicBezTo>
                    <a:pt x="35052" y="8263"/>
                    <a:pt x="34885" y="8263"/>
                    <a:pt x="34743" y="8347"/>
                  </a:cubicBezTo>
                  <a:lnTo>
                    <a:pt x="32849" y="9430"/>
                  </a:lnTo>
                  <a:cubicBezTo>
                    <a:pt x="32730" y="9478"/>
                    <a:pt x="32730" y="9644"/>
                    <a:pt x="32849" y="9692"/>
                  </a:cubicBezTo>
                  <a:lnTo>
                    <a:pt x="34743" y="10787"/>
                  </a:lnTo>
                  <a:cubicBezTo>
                    <a:pt x="34885" y="10859"/>
                    <a:pt x="35052" y="10859"/>
                    <a:pt x="35195" y="10787"/>
                  </a:cubicBezTo>
                  <a:close/>
                  <a:moveTo>
                    <a:pt x="39719" y="8156"/>
                  </a:moveTo>
                  <a:cubicBezTo>
                    <a:pt x="39838" y="8120"/>
                    <a:pt x="39838" y="7942"/>
                    <a:pt x="39719" y="7906"/>
                  </a:cubicBezTo>
                  <a:lnTo>
                    <a:pt x="37826" y="6811"/>
                  </a:lnTo>
                  <a:cubicBezTo>
                    <a:pt x="37683" y="6739"/>
                    <a:pt x="37517" y="6739"/>
                    <a:pt x="37374" y="6811"/>
                  </a:cubicBezTo>
                  <a:lnTo>
                    <a:pt x="35481" y="7906"/>
                  </a:lnTo>
                  <a:cubicBezTo>
                    <a:pt x="35362" y="7954"/>
                    <a:pt x="35362" y="8120"/>
                    <a:pt x="35481" y="8168"/>
                  </a:cubicBezTo>
                  <a:lnTo>
                    <a:pt x="37374" y="9263"/>
                  </a:lnTo>
                  <a:cubicBezTo>
                    <a:pt x="37517" y="9335"/>
                    <a:pt x="37683" y="9335"/>
                    <a:pt x="37826" y="9263"/>
                  </a:cubicBezTo>
                  <a:close/>
                  <a:moveTo>
                    <a:pt x="42351" y="6644"/>
                  </a:moveTo>
                  <a:cubicBezTo>
                    <a:pt x="42482" y="6596"/>
                    <a:pt x="42482" y="6430"/>
                    <a:pt x="42351" y="6382"/>
                  </a:cubicBezTo>
                  <a:lnTo>
                    <a:pt x="40458" y="5287"/>
                  </a:lnTo>
                  <a:cubicBezTo>
                    <a:pt x="40315" y="5215"/>
                    <a:pt x="40148" y="5215"/>
                    <a:pt x="40017" y="5287"/>
                  </a:cubicBezTo>
                  <a:lnTo>
                    <a:pt x="38124" y="6394"/>
                  </a:lnTo>
                  <a:cubicBezTo>
                    <a:pt x="37993" y="6430"/>
                    <a:pt x="37993" y="6608"/>
                    <a:pt x="38124" y="6644"/>
                  </a:cubicBezTo>
                  <a:lnTo>
                    <a:pt x="40017" y="7751"/>
                  </a:lnTo>
                  <a:cubicBezTo>
                    <a:pt x="40148" y="7823"/>
                    <a:pt x="40315" y="7823"/>
                    <a:pt x="40458" y="7751"/>
                  </a:cubicBezTo>
                  <a:close/>
                  <a:moveTo>
                    <a:pt x="16657" y="24587"/>
                  </a:moveTo>
                  <a:cubicBezTo>
                    <a:pt x="16776" y="24551"/>
                    <a:pt x="16776" y="24372"/>
                    <a:pt x="16657" y="24337"/>
                  </a:cubicBezTo>
                  <a:lnTo>
                    <a:pt x="14752" y="23241"/>
                  </a:lnTo>
                  <a:cubicBezTo>
                    <a:pt x="14609" y="23170"/>
                    <a:pt x="14442" y="23170"/>
                    <a:pt x="14311" y="23241"/>
                  </a:cubicBezTo>
                  <a:lnTo>
                    <a:pt x="12406" y="24337"/>
                  </a:lnTo>
                  <a:cubicBezTo>
                    <a:pt x="12287" y="24372"/>
                    <a:pt x="12287" y="24551"/>
                    <a:pt x="12406" y="24587"/>
                  </a:cubicBezTo>
                  <a:lnTo>
                    <a:pt x="14311" y="25682"/>
                  </a:lnTo>
                  <a:cubicBezTo>
                    <a:pt x="14442" y="25754"/>
                    <a:pt x="14609" y="25754"/>
                    <a:pt x="14752" y="25682"/>
                  </a:cubicBezTo>
                  <a:close/>
                  <a:moveTo>
                    <a:pt x="19288" y="23075"/>
                  </a:moveTo>
                  <a:cubicBezTo>
                    <a:pt x="19407" y="23027"/>
                    <a:pt x="19407" y="22860"/>
                    <a:pt x="19288" y="22813"/>
                  </a:cubicBezTo>
                  <a:lnTo>
                    <a:pt x="17383" y="21717"/>
                  </a:lnTo>
                  <a:cubicBezTo>
                    <a:pt x="17240" y="21658"/>
                    <a:pt x="17086" y="21658"/>
                    <a:pt x="16943" y="21717"/>
                  </a:cubicBezTo>
                  <a:lnTo>
                    <a:pt x="15050" y="22813"/>
                  </a:lnTo>
                  <a:cubicBezTo>
                    <a:pt x="14931" y="22860"/>
                    <a:pt x="14931" y="23027"/>
                    <a:pt x="15050" y="23075"/>
                  </a:cubicBezTo>
                  <a:lnTo>
                    <a:pt x="16943" y="24170"/>
                  </a:lnTo>
                  <a:cubicBezTo>
                    <a:pt x="17086" y="24230"/>
                    <a:pt x="17252" y="24230"/>
                    <a:pt x="17395" y="24170"/>
                  </a:cubicBezTo>
                  <a:close/>
                  <a:moveTo>
                    <a:pt x="21919" y="21551"/>
                  </a:moveTo>
                  <a:cubicBezTo>
                    <a:pt x="22039" y="21515"/>
                    <a:pt x="22039" y="21336"/>
                    <a:pt x="21919" y="21301"/>
                  </a:cubicBezTo>
                  <a:lnTo>
                    <a:pt x="20014" y="20205"/>
                  </a:lnTo>
                  <a:cubicBezTo>
                    <a:pt x="19872" y="20134"/>
                    <a:pt x="19717" y="20134"/>
                    <a:pt x="19574" y="20205"/>
                  </a:cubicBezTo>
                  <a:lnTo>
                    <a:pt x="17681" y="21289"/>
                  </a:lnTo>
                  <a:cubicBezTo>
                    <a:pt x="17550" y="21336"/>
                    <a:pt x="17550" y="21503"/>
                    <a:pt x="17681" y="21551"/>
                  </a:cubicBezTo>
                  <a:lnTo>
                    <a:pt x="19574" y="22646"/>
                  </a:lnTo>
                  <a:cubicBezTo>
                    <a:pt x="19717" y="22706"/>
                    <a:pt x="19872" y="22706"/>
                    <a:pt x="20014" y="22646"/>
                  </a:cubicBezTo>
                  <a:close/>
                  <a:moveTo>
                    <a:pt x="24551" y="20039"/>
                  </a:moveTo>
                  <a:cubicBezTo>
                    <a:pt x="24670" y="19991"/>
                    <a:pt x="24670" y="19824"/>
                    <a:pt x="24551" y="19777"/>
                  </a:cubicBezTo>
                  <a:lnTo>
                    <a:pt x="22646" y="18681"/>
                  </a:lnTo>
                  <a:cubicBezTo>
                    <a:pt x="22503" y="18610"/>
                    <a:pt x="22348" y="18610"/>
                    <a:pt x="22205" y="18681"/>
                  </a:cubicBezTo>
                  <a:lnTo>
                    <a:pt x="20300" y="19777"/>
                  </a:lnTo>
                  <a:cubicBezTo>
                    <a:pt x="20181" y="19824"/>
                    <a:pt x="20181" y="19991"/>
                    <a:pt x="20300" y="20039"/>
                  </a:cubicBezTo>
                  <a:lnTo>
                    <a:pt x="22205" y="21134"/>
                  </a:lnTo>
                  <a:cubicBezTo>
                    <a:pt x="22348" y="21205"/>
                    <a:pt x="22503" y="21205"/>
                    <a:pt x="22646" y="21134"/>
                  </a:cubicBezTo>
                  <a:close/>
                  <a:moveTo>
                    <a:pt x="27182" y="18515"/>
                  </a:moveTo>
                  <a:cubicBezTo>
                    <a:pt x="27301" y="18467"/>
                    <a:pt x="27301" y="18300"/>
                    <a:pt x="27182" y="18253"/>
                  </a:cubicBezTo>
                  <a:lnTo>
                    <a:pt x="25277" y="17169"/>
                  </a:lnTo>
                  <a:cubicBezTo>
                    <a:pt x="25134" y="17098"/>
                    <a:pt x="24979" y="17098"/>
                    <a:pt x="24837" y="17169"/>
                  </a:cubicBezTo>
                  <a:lnTo>
                    <a:pt x="22943" y="18253"/>
                  </a:lnTo>
                  <a:cubicBezTo>
                    <a:pt x="22812" y="18300"/>
                    <a:pt x="22812" y="18467"/>
                    <a:pt x="22943" y="18515"/>
                  </a:cubicBezTo>
                  <a:lnTo>
                    <a:pt x="24837" y="19610"/>
                  </a:lnTo>
                  <a:cubicBezTo>
                    <a:pt x="24979" y="19681"/>
                    <a:pt x="25134" y="19681"/>
                    <a:pt x="25277" y="19610"/>
                  </a:cubicBezTo>
                  <a:close/>
                  <a:moveTo>
                    <a:pt x="29813" y="16991"/>
                  </a:moveTo>
                  <a:cubicBezTo>
                    <a:pt x="29932" y="16955"/>
                    <a:pt x="29932" y="16788"/>
                    <a:pt x="29813" y="16741"/>
                  </a:cubicBezTo>
                  <a:lnTo>
                    <a:pt x="27908" y="15645"/>
                  </a:lnTo>
                  <a:cubicBezTo>
                    <a:pt x="27765" y="15574"/>
                    <a:pt x="27611" y="15574"/>
                    <a:pt x="27468" y="15645"/>
                  </a:cubicBezTo>
                  <a:lnTo>
                    <a:pt x="25575" y="16741"/>
                  </a:lnTo>
                  <a:cubicBezTo>
                    <a:pt x="25444" y="16788"/>
                    <a:pt x="25444" y="16955"/>
                    <a:pt x="25575" y="16991"/>
                  </a:cubicBezTo>
                  <a:lnTo>
                    <a:pt x="27468" y="18086"/>
                  </a:lnTo>
                  <a:cubicBezTo>
                    <a:pt x="27611" y="18157"/>
                    <a:pt x="27765" y="18157"/>
                    <a:pt x="27908" y="18086"/>
                  </a:cubicBezTo>
                  <a:close/>
                  <a:moveTo>
                    <a:pt x="32445" y="15478"/>
                  </a:moveTo>
                  <a:cubicBezTo>
                    <a:pt x="32564" y="15431"/>
                    <a:pt x="32564" y="15264"/>
                    <a:pt x="32445" y="15217"/>
                  </a:cubicBezTo>
                  <a:lnTo>
                    <a:pt x="30540" y="14121"/>
                  </a:lnTo>
                  <a:cubicBezTo>
                    <a:pt x="30409" y="14050"/>
                    <a:pt x="30242" y="14050"/>
                    <a:pt x="30099" y="14121"/>
                  </a:cubicBezTo>
                  <a:lnTo>
                    <a:pt x="28206" y="15217"/>
                  </a:lnTo>
                  <a:cubicBezTo>
                    <a:pt x="28075" y="15264"/>
                    <a:pt x="28075" y="15431"/>
                    <a:pt x="28206" y="15478"/>
                  </a:cubicBezTo>
                  <a:lnTo>
                    <a:pt x="30099" y="16574"/>
                  </a:lnTo>
                  <a:cubicBezTo>
                    <a:pt x="30242" y="16645"/>
                    <a:pt x="30409" y="16645"/>
                    <a:pt x="30540" y="16574"/>
                  </a:cubicBezTo>
                  <a:close/>
                  <a:moveTo>
                    <a:pt x="35076" y="13954"/>
                  </a:moveTo>
                  <a:cubicBezTo>
                    <a:pt x="35195" y="13919"/>
                    <a:pt x="35195" y="13740"/>
                    <a:pt x="35076" y="13704"/>
                  </a:cubicBezTo>
                  <a:lnTo>
                    <a:pt x="33171" y="12609"/>
                  </a:lnTo>
                  <a:cubicBezTo>
                    <a:pt x="33040" y="12538"/>
                    <a:pt x="32873" y="12538"/>
                    <a:pt x="32730" y="12609"/>
                  </a:cubicBezTo>
                  <a:lnTo>
                    <a:pt x="30837" y="13704"/>
                  </a:lnTo>
                  <a:cubicBezTo>
                    <a:pt x="30706" y="13740"/>
                    <a:pt x="30706" y="13907"/>
                    <a:pt x="30837" y="13954"/>
                  </a:cubicBezTo>
                  <a:lnTo>
                    <a:pt x="32730" y="15050"/>
                  </a:lnTo>
                  <a:cubicBezTo>
                    <a:pt x="32873" y="15121"/>
                    <a:pt x="33040" y="15121"/>
                    <a:pt x="33183" y="15050"/>
                  </a:cubicBezTo>
                  <a:close/>
                  <a:moveTo>
                    <a:pt x="37707" y="12442"/>
                  </a:moveTo>
                  <a:cubicBezTo>
                    <a:pt x="37826" y="12395"/>
                    <a:pt x="37826" y="12228"/>
                    <a:pt x="37707" y="12180"/>
                  </a:cubicBezTo>
                  <a:lnTo>
                    <a:pt x="35802" y="11085"/>
                  </a:lnTo>
                  <a:cubicBezTo>
                    <a:pt x="35671" y="11014"/>
                    <a:pt x="35505" y="11014"/>
                    <a:pt x="35362" y="11085"/>
                  </a:cubicBezTo>
                  <a:lnTo>
                    <a:pt x="33469" y="12180"/>
                  </a:lnTo>
                  <a:cubicBezTo>
                    <a:pt x="33338" y="12228"/>
                    <a:pt x="33338" y="12395"/>
                    <a:pt x="33469" y="12442"/>
                  </a:cubicBezTo>
                  <a:lnTo>
                    <a:pt x="35362" y="13538"/>
                  </a:lnTo>
                  <a:cubicBezTo>
                    <a:pt x="35505" y="13609"/>
                    <a:pt x="35671" y="13609"/>
                    <a:pt x="35802" y="13538"/>
                  </a:cubicBezTo>
                  <a:close/>
                  <a:moveTo>
                    <a:pt x="40338" y="10918"/>
                  </a:moveTo>
                  <a:cubicBezTo>
                    <a:pt x="40458" y="10871"/>
                    <a:pt x="40458" y="10704"/>
                    <a:pt x="40338" y="10656"/>
                  </a:cubicBezTo>
                  <a:lnTo>
                    <a:pt x="38433" y="9561"/>
                  </a:lnTo>
                  <a:cubicBezTo>
                    <a:pt x="38302" y="9490"/>
                    <a:pt x="38136" y="9490"/>
                    <a:pt x="37993" y="9561"/>
                  </a:cubicBezTo>
                  <a:lnTo>
                    <a:pt x="36100" y="10656"/>
                  </a:lnTo>
                  <a:cubicBezTo>
                    <a:pt x="35969" y="10704"/>
                    <a:pt x="35969" y="10871"/>
                    <a:pt x="36100" y="10918"/>
                  </a:cubicBezTo>
                  <a:lnTo>
                    <a:pt x="37993" y="12014"/>
                  </a:lnTo>
                  <a:cubicBezTo>
                    <a:pt x="38136" y="12085"/>
                    <a:pt x="38302" y="12085"/>
                    <a:pt x="38433" y="12014"/>
                  </a:cubicBezTo>
                  <a:close/>
                  <a:moveTo>
                    <a:pt x="42970" y="9394"/>
                  </a:moveTo>
                  <a:cubicBezTo>
                    <a:pt x="43089" y="9347"/>
                    <a:pt x="43089" y="9180"/>
                    <a:pt x="42970" y="9132"/>
                  </a:cubicBezTo>
                  <a:lnTo>
                    <a:pt x="41077" y="8049"/>
                  </a:lnTo>
                  <a:cubicBezTo>
                    <a:pt x="40934" y="7978"/>
                    <a:pt x="40767" y="7978"/>
                    <a:pt x="40624" y="8049"/>
                  </a:cubicBezTo>
                  <a:lnTo>
                    <a:pt x="38731" y="9144"/>
                  </a:lnTo>
                  <a:cubicBezTo>
                    <a:pt x="38612" y="9180"/>
                    <a:pt x="38612" y="9347"/>
                    <a:pt x="38731" y="9394"/>
                  </a:cubicBezTo>
                  <a:lnTo>
                    <a:pt x="40624" y="10490"/>
                  </a:lnTo>
                  <a:cubicBezTo>
                    <a:pt x="40767" y="10561"/>
                    <a:pt x="40934" y="10561"/>
                    <a:pt x="41077" y="10490"/>
                  </a:cubicBezTo>
                  <a:close/>
                  <a:moveTo>
                    <a:pt x="23217" y="23682"/>
                  </a:moveTo>
                  <a:cubicBezTo>
                    <a:pt x="23336" y="23646"/>
                    <a:pt x="23336" y="23468"/>
                    <a:pt x="23217" y="23420"/>
                  </a:cubicBezTo>
                  <a:lnTo>
                    <a:pt x="21312" y="22336"/>
                  </a:lnTo>
                  <a:cubicBezTo>
                    <a:pt x="21181" y="22265"/>
                    <a:pt x="21015" y="22265"/>
                    <a:pt x="20872" y="22336"/>
                  </a:cubicBezTo>
                  <a:lnTo>
                    <a:pt x="18979" y="23432"/>
                  </a:lnTo>
                  <a:cubicBezTo>
                    <a:pt x="18848" y="23468"/>
                    <a:pt x="18848" y="23634"/>
                    <a:pt x="18979" y="23682"/>
                  </a:cubicBezTo>
                  <a:lnTo>
                    <a:pt x="20872" y="24777"/>
                  </a:lnTo>
                  <a:cubicBezTo>
                    <a:pt x="21015" y="24849"/>
                    <a:pt x="21181" y="24849"/>
                    <a:pt x="21312" y="24777"/>
                  </a:cubicBezTo>
                  <a:close/>
                  <a:moveTo>
                    <a:pt x="25849" y="22158"/>
                  </a:moveTo>
                  <a:cubicBezTo>
                    <a:pt x="25968" y="22122"/>
                    <a:pt x="25968" y="21944"/>
                    <a:pt x="25849" y="21908"/>
                  </a:cubicBezTo>
                  <a:lnTo>
                    <a:pt x="23944" y="20812"/>
                  </a:lnTo>
                  <a:cubicBezTo>
                    <a:pt x="23813" y="20741"/>
                    <a:pt x="23646" y="20741"/>
                    <a:pt x="23503" y="20812"/>
                  </a:cubicBezTo>
                  <a:lnTo>
                    <a:pt x="21610" y="21908"/>
                  </a:lnTo>
                  <a:cubicBezTo>
                    <a:pt x="21479" y="21944"/>
                    <a:pt x="21479" y="22122"/>
                    <a:pt x="21610" y="22158"/>
                  </a:cubicBezTo>
                  <a:lnTo>
                    <a:pt x="23503" y="23253"/>
                  </a:lnTo>
                  <a:cubicBezTo>
                    <a:pt x="23646" y="23325"/>
                    <a:pt x="23813" y="23325"/>
                    <a:pt x="23944" y="23253"/>
                  </a:cubicBezTo>
                  <a:close/>
                  <a:moveTo>
                    <a:pt x="20443" y="28290"/>
                  </a:moveTo>
                  <a:cubicBezTo>
                    <a:pt x="20562" y="28242"/>
                    <a:pt x="20562" y="28075"/>
                    <a:pt x="20443" y="28028"/>
                  </a:cubicBezTo>
                  <a:lnTo>
                    <a:pt x="18550" y="26932"/>
                  </a:lnTo>
                  <a:cubicBezTo>
                    <a:pt x="18407" y="26861"/>
                    <a:pt x="18240" y="26861"/>
                    <a:pt x="18109" y="26932"/>
                  </a:cubicBezTo>
                  <a:lnTo>
                    <a:pt x="16204" y="28028"/>
                  </a:lnTo>
                  <a:cubicBezTo>
                    <a:pt x="16085" y="28063"/>
                    <a:pt x="16085" y="28242"/>
                    <a:pt x="16204" y="28290"/>
                  </a:cubicBezTo>
                  <a:lnTo>
                    <a:pt x="18109" y="29373"/>
                  </a:lnTo>
                  <a:cubicBezTo>
                    <a:pt x="18240" y="29444"/>
                    <a:pt x="18407" y="29444"/>
                    <a:pt x="18550" y="29373"/>
                  </a:cubicBezTo>
                  <a:close/>
                  <a:moveTo>
                    <a:pt x="23086" y="26766"/>
                  </a:moveTo>
                  <a:cubicBezTo>
                    <a:pt x="23205" y="26718"/>
                    <a:pt x="23205" y="26551"/>
                    <a:pt x="23086" y="26504"/>
                  </a:cubicBezTo>
                  <a:lnTo>
                    <a:pt x="21193" y="25408"/>
                  </a:lnTo>
                  <a:cubicBezTo>
                    <a:pt x="21050" y="25337"/>
                    <a:pt x="20884" y="25337"/>
                    <a:pt x="20741" y="25408"/>
                  </a:cubicBezTo>
                  <a:lnTo>
                    <a:pt x="18848" y="26504"/>
                  </a:lnTo>
                  <a:cubicBezTo>
                    <a:pt x="18729" y="26551"/>
                    <a:pt x="18729" y="26718"/>
                    <a:pt x="18848" y="26766"/>
                  </a:cubicBezTo>
                  <a:lnTo>
                    <a:pt x="20741" y="27861"/>
                  </a:lnTo>
                  <a:cubicBezTo>
                    <a:pt x="20884" y="27932"/>
                    <a:pt x="21050" y="27932"/>
                    <a:pt x="21193" y="27861"/>
                  </a:cubicBezTo>
                  <a:close/>
                  <a:moveTo>
                    <a:pt x="25718" y="25242"/>
                  </a:moveTo>
                  <a:cubicBezTo>
                    <a:pt x="25837" y="25194"/>
                    <a:pt x="25837" y="25027"/>
                    <a:pt x="25718" y="24980"/>
                  </a:cubicBezTo>
                  <a:lnTo>
                    <a:pt x="23824" y="23884"/>
                  </a:lnTo>
                  <a:cubicBezTo>
                    <a:pt x="23682" y="23825"/>
                    <a:pt x="23515" y="23825"/>
                    <a:pt x="23372" y="23884"/>
                  </a:cubicBezTo>
                  <a:lnTo>
                    <a:pt x="21479" y="24980"/>
                  </a:lnTo>
                  <a:cubicBezTo>
                    <a:pt x="21360" y="25027"/>
                    <a:pt x="21360" y="25194"/>
                    <a:pt x="21479" y="25242"/>
                  </a:cubicBezTo>
                  <a:lnTo>
                    <a:pt x="23372" y="26337"/>
                  </a:lnTo>
                  <a:cubicBezTo>
                    <a:pt x="23515" y="26408"/>
                    <a:pt x="23682" y="26408"/>
                    <a:pt x="23824" y="26337"/>
                  </a:cubicBezTo>
                  <a:close/>
                  <a:moveTo>
                    <a:pt x="41601" y="16074"/>
                  </a:moveTo>
                  <a:cubicBezTo>
                    <a:pt x="41720" y="16026"/>
                    <a:pt x="41720" y="15859"/>
                    <a:pt x="41601" y="15812"/>
                  </a:cubicBezTo>
                  <a:lnTo>
                    <a:pt x="39707" y="14716"/>
                  </a:lnTo>
                  <a:cubicBezTo>
                    <a:pt x="39565" y="14645"/>
                    <a:pt x="39398" y="14645"/>
                    <a:pt x="39267" y="14716"/>
                  </a:cubicBezTo>
                  <a:lnTo>
                    <a:pt x="37362" y="15812"/>
                  </a:lnTo>
                  <a:cubicBezTo>
                    <a:pt x="37243" y="15859"/>
                    <a:pt x="37243" y="16026"/>
                    <a:pt x="37362" y="16074"/>
                  </a:cubicBezTo>
                  <a:lnTo>
                    <a:pt x="39267" y="17169"/>
                  </a:lnTo>
                  <a:cubicBezTo>
                    <a:pt x="39398" y="17241"/>
                    <a:pt x="39565" y="17241"/>
                    <a:pt x="39707" y="17169"/>
                  </a:cubicBezTo>
                  <a:close/>
                  <a:moveTo>
                    <a:pt x="44232" y="14550"/>
                  </a:moveTo>
                  <a:cubicBezTo>
                    <a:pt x="44351" y="14502"/>
                    <a:pt x="44351" y="14335"/>
                    <a:pt x="44232" y="14288"/>
                  </a:cubicBezTo>
                  <a:lnTo>
                    <a:pt x="42339" y="13192"/>
                  </a:lnTo>
                  <a:cubicBezTo>
                    <a:pt x="42196" y="13133"/>
                    <a:pt x="42029" y="13133"/>
                    <a:pt x="41898" y="13192"/>
                  </a:cubicBezTo>
                  <a:lnTo>
                    <a:pt x="39993" y="14300"/>
                  </a:lnTo>
                  <a:cubicBezTo>
                    <a:pt x="39874" y="14335"/>
                    <a:pt x="39874" y="14502"/>
                    <a:pt x="39993" y="14550"/>
                  </a:cubicBezTo>
                  <a:lnTo>
                    <a:pt x="41886" y="15645"/>
                  </a:lnTo>
                  <a:cubicBezTo>
                    <a:pt x="42029" y="15717"/>
                    <a:pt x="42196" y="15717"/>
                    <a:pt x="42339" y="15645"/>
                  </a:cubicBezTo>
                  <a:close/>
                  <a:moveTo>
                    <a:pt x="46863" y="13026"/>
                  </a:moveTo>
                  <a:cubicBezTo>
                    <a:pt x="46994" y="12990"/>
                    <a:pt x="46994" y="12811"/>
                    <a:pt x="46863" y="12776"/>
                  </a:cubicBezTo>
                  <a:lnTo>
                    <a:pt x="44970" y="11680"/>
                  </a:lnTo>
                  <a:cubicBezTo>
                    <a:pt x="44827" y="11609"/>
                    <a:pt x="44660" y="11609"/>
                    <a:pt x="44518" y="11680"/>
                  </a:cubicBezTo>
                  <a:lnTo>
                    <a:pt x="42624" y="12776"/>
                  </a:lnTo>
                  <a:cubicBezTo>
                    <a:pt x="42505" y="12823"/>
                    <a:pt x="42505" y="12990"/>
                    <a:pt x="42624" y="13038"/>
                  </a:cubicBezTo>
                  <a:lnTo>
                    <a:pt x="44518" y="14133"/>
                  </a:lnTo>
                  <a:cubicBezTo>
                    <a:pt x="44660" y="14193"/>
                    <a:pt x="44827" y="14193"/>
                    <a:pt x="44970" y="14133"/>
                  </a:cubicBezTo>
                  <a:close/>
                  <a:moveTo>
                    <a:pt x="51483" y="9835"/>
                  </a:moveTo>
                  <a:cubicBezTo>
                    <a:pt x="51602" y="9799"/>
                    <a:pt x="51602" y="9621"/>
                    <a:pt x="51483" y="9585"/>
                  </a:cubicBezTo>
                  <a:lnTo>
                    <a:pt x="50042" y="8751"/>
                  </a:lnTo>
                  <a:cubicBezTo>
                    <a:pt x="49899" y="8680"/>
                    <a:pt x="49732" y="8680"/>
                    <a:pt x="49590" y="8751"/>
                  </a:cubicBezTo>
                  <a:lnTo>
                    <a:pt x="47697" y="9847"/>
                  </a:lnTo>
                  <a:cubicBezTo>
                    <a:pt x="47577" y="9894"/>
                    <a:pt x="47577" y="10061"/>
                    <a:pt x="47697" y="10109"/>
                  </a:cubicBezTo>
                  <a:lnTo>
                    <a:pt x="49137" y="10930"/>
                  </a:lnTo>
                  <a:cubicBezTo>
                    <a:pt x="49280" y="11002"/>
                    <a:pt x="49447" y="11002"/>
                    <a:pt x="49590" y="10930"/>
                  </a:cubicBezTo>
                  <a:close/>
                  <a:moveTo>
                    <a:pt x="53209" y="10835"/>
                  </a:moveTo>
                  <a:cubicBezTo>
                    <a:pt x="53328" y="10799"/>
                    <a:pt x="53328" y="10621"/>
                    <a:pt x="53209" y="10585"/>
                  </a:cubicBezTo>
                  <a:lnTo>
                    <a:pt x="51768" y="9752"/>
                  </a:lnTo>
                  <a:cubicBezTo>
                    <a:pt x="51626" y="9680"/>
                    <a:pt x="51471" y="9680"/>
                    <a:pt x="51328" y="9752"/>
                  </a:cubicBezTo>
                  <a:lnTo>
                    <a:pt x="49435" y="10847"/>
                  </a:lnTo>
                  <a:cubicBezTo>
                    <a:pt x="49304" y="10895"/>
                    <a:pt x="49304" y="11061"/>
                    <a:pt x="49435" y="11109"/>
                  </a:cubicBezTo>
                  <a:lnTo>
                    <a:pt x="50875" y="11930"/>
                  </a:lnTo>
                  <a:cubicBezTo>
                    <a:pt x="51006" y="12002"/>
                    <a:pt x="51173" y="12002"/>
                    <a:pt x="51316" y="11930"/>
                  </a:cubicBezTo>
                  <a:close/>
                  <a:moveTo>
                    <a:pt x="50685" y="12299"/>
                  </a:moveTo>
                  <a:cubicBezTo>
                    <a:pt x="50804" y="12264"/>
                    <a:pt x="50804" y="12085"/>
                    <a:pt x="50685" y="12049"/>
                  </a:cubicBezTo>
                  <a:lnTo>
                    <a:pt x="49244" y="11216"/>
                  </a:lnTo>
                  <a:cubicBezTo>
                    <a:pt x="49101" y="11145"/>
                    <a:pt x="48935" y="11145"/>
                    <a:pt x="48792" y="11216"/>
                  </a:cubicBezTo>
                  <a:lnTo>
                    <a:pt x="46899" y="12311"/>
                  </a:lnTo>
                  <a:cubicBezTo>
                    <a:pt x="46780" y="12359"/>
                    <a:pt x="46780" y="12526"/>
                    <a:pt x="46899" y="12561"/>
                  </a:cubicBezTo>
                  <a:lnTo>
                    <a:pt x="48339" y="13395"/>
                  </a:lnTo>
                  <a:cubicBezTo>
                    <a:pt x="48482" y="13466"/>
                    <a:pt x="48649" y="13466"/>
                    <a:pt x="48792" y="13395"/>
                  </a:cubicBezTo>
                  <a:close/>
                  <a:moveTo>
                    <a:pt x="55745" y="9382"/>
                  </a:moveTo>
                  <a:cubicBezTo>
                    <a:pt x="55864" y="9335"/>
                    <a:pt x="55864" y="9168"/>
                    <a:pt x="55745" y="9132"/>
                  </a:cubicBezTo>
                  <a:lnTo>
                    <a:pt x="54304" y="8287"/>
                  </a:lnTo>
                  <a:cubicBezTo>
                    <a:pt x="54162" y="8228"/>
                    <a:pt x="53995" y="8228"/>
                    <a:pt x="53852" y="8287"/>
                  </a:cubicBezTo>
                  <a:lnTo>
                    <a:pt x="51959" y="9382"/>
                  </a:lnTo>
                  <a:cubicBezTo>
                    <a:pt x="51840" y="9430"/>
                    <a:pt x="51840" y="9597"/>
                    <a:pt x="51959" y="9644"/>
                  </a:cubicBezTo>
                  <a:lnTo>
                    <a:pt x="53400" y="10478"/>
                  </a:lnTo>
                  <a:cubicBezTo>
                    <a:pt x="53542" y="10537"/>
                    <a:pt x="53709" y="10537"/>
                    <a:pt x="53852" y="10478"/>
                  </a:cubicBezTo>
                  <a:close/>
                  <a:moveTo>
                    <a:pt x="28480" y="20658"/>
                  </a:moveTo>
                  <a:cubicBezTo>
                    <a:pt x="28599" y="20610"/>
                    <a:pt x="28599" y="20443"/>
                    <a:pt x="28480" y="20396"/>
                  </a:cubicBezTo>
                  <a:lnTo>
                    <a:pt x="26575" y="19300"/>
                  </a:lnTo>
                  <a:cubicBezTo>
                    <a:pt x="26444" y="19229"/>
                    <a:pt x="26277" y="19229"/>
                    <a:pt x="26134" y="19300"/>
                  </a:cubicBezTo>
                  <a:lnTo>
                    <a:pt x="24241" y="20396"/>
                  </a:lnTo>
                  <a:cubicBezTo>
                    <a:pt x="24110" y="20431"/>
                    <a:pt x="24110" y="20610"/>
                    <a:pt x="24241" y="20658"/>
                  </a:cubicBezTo>
                  <a:lnTo>
                    <a:pt x="26134" y="21753"/>
                  </a:lnTo>
                  <a:cubicBezTo>
                    <a:pt x="26277" y="21824"/>
                    <a:pt x="26444" y="21824"/>
                    <a:pt x="26587" y="21753"/>
                  </a:cubicBezTo>
                  <a:close/>
                  <a:moveTo>
                    <a:pt x="31111" y="19134"/>
                  </a:moveTo>
                  <a:cubicBezTo>
                    <a:pt x="31230" y="19086"/>
                    <a:pt x="31230" y="18919"/>
                    <a:pt x="31111" y="18872"/>
                  </a:cubicBezTo>
                  <a:lnTo>
                    <a:pt x="29218" y="17776"/>
                  </a:lnTo>
                  <a:cubicBezTo>
                    <a:pt x="29075" y="17705"/>
                    <a:pt x="28908" y="17705"/>
                    <a:pt x="28766" y="17776"/>
                  </a:cubicBezTo>
                  <a:lnTo>
                    <a:pt x="26872" y="18872"/>
                  </a:lnTo>
                  <a:cubicBezTo>
                    <a:pt x="26753" y="18919"/>
                    <a:pt x="26753" y="19086"/>
                    <a:pt x="26872" y="19134"/>
                  </a:cubicBezTo>
                  <a:lnTo>
                    <a:pt x="28766" y="20229"/>
                  </a:lnTo>
                  <a:cubicBezTo>
                    <a:pt x="28908" y="20300"/>
                    <a:pt x="29075" y="20300"/>
                    <a:pt x="29218" y="20229"/>
                  </a:cubicBezTo>
                  <a:close/>
                  <a:moveTo>
                    <a:pt x="33742" y="17610"/>
                  </a:moveTo>
                  <a:cubicBezTo>
                    <a:pt x="33861" y="17562"/>
                    <a:pt x="33861" y="17395"/>
                    <a:pt x="33742" y="17360"/>
                  </a:cubicBezTo>
                  <a:lnTo>
                    <a:pt x="31849" y="16264"/>
                  </a:lnTo>
                  <a:cubicBezTo>
                    <a:pt x="31706" y="16193"/>
                    <a:pt x="31540" y="16193"/>
                    <a:pt x="31397" y="16264"/>
                  </a:cubicBezTo>
                  <a:lnTo>
                    <a:pt x="29504" y="17360"/>
                  </a:lnTo>
                  <a:cubicBezTo>
                    <a:pt x="29385" y="17395"/>
                    <a:pt x="29385" y="17562"/>
                    <a:pt x="29504" y="17610"/>
                  </a:cubicBezTo>
                  <a:lnTo>
                    <a:pt x="31397" y="18705"/>
                  </a:lnTo>
                  <a:cubicBezTo>
                    <a:pt x="31540" y="18776"/>
                    <a:pt x="31706" y="18776"/>
                    <a:pt x="31849" y="18705"/>
                  </a:cubicBezTo>
                  <a:close/>
                  <a:moveTo>
                    <a:pt x="36374" y="16098"/>
                  </a:moveTo>
                  <a:cubicBezTo>
                    <a:pt x="36493" y="16050"/>
                    <a:pt x="36493" y="15871"/>
                    <a:pt x="36374" y="15836"/>
                  </a:cubicBezTo>
                  <a:lnTo>
                    <a:pt x="34481" y="14740"/>
                  </a:lnTo>
                  <a:cubicBezTo>
                    <a:pt x="34338" y="14669"/>
                    <a:pt x="34171" y="14669"/>
                    <a:pt x="34028" y="14740"/>
                  </a:cubicBezTo>
                  <a:lnTo>
                    <a:pt x="32135" y="15836"/>
                  </a:lnTo>
                  <a:cubicBezTo>
                    <a:pt x="32016" y="15883"/>
                    <a:pt x="32016" y="16050"/>
                    <a:pt x="32135" y="16098"/>
                  </a:cubicBezTo>
                  <a:lnTo>
                    <a:pt x="34028" y="17193"/>
                  </a:lnTo>
                  <a:cubicBezTo>
                    <a:pt x="34171" y="17264"/>
                    <a:pt x="34338" y="17264"/>
                    <a:pt x="34481" y="17193"/>
                  </a:cubicBezTo>
                  <a:close/>
                  <a:moveTo>
                    <a:pt x="39017" y="14574"/>
                  </a:moveTo>
                  <a:cubicBezTo>
                    <a:pt x="39136" y="14526"/>
                    <a:pt x="39136" y="14359"/>
                    <a:pt x="39017" y="14312"/>
                  </a:cubicBezTo>
                  <a:lnTo>
                    <a:pt x="37112" y="13216"/>
                  </a:lnTo>
                  <a:cubicBezTo>
                    <a:pt x="36969" y="13145"/>
                    <a:pt x="36802" y="13145"/>
                    <a:pt x="36671" y="13216"/>
                  </a:cubicBezTo>
                  <a:lnTo>
                    <a:pt x="34766" y="14312"/>
                  </a:lnTo>
                  <a:cubicBezTo>
                    <a:pt x="34647" y="14359"/>
                    <a:pt x="34647" y="14526"/>
                    <a:pt x="34766" y="14574"/>
                  </a:cubicBezTo>
                  <a:lnTo>
                    <a:pt x="36671" y="15669"/>
                  </a:lnTo>
                  <a:cubicBezTo>
                    <a:pt x="36802" y="15740"/>
                    <a:pt x="36969" y="15740"/>
                    <a:pt x="37112" y="15669"/>
                  </a:cubicBezTo>
                  <a:close/>
                  <a:moveTo>
                    <a:pt x="41648" y="13050"/>
                  </a:moveTo>
                  <a:cubicBezTo>
                    <a:pt x="41767" y="13014"/>
                    <a:pt x="41767" y="12835"/>
                    <a:pt x="41648" y="12800"/>
                  </a:cubicBezTo>
                  <a:lnTo>
                    <a:pt x="39743" y="11704"/>
                  </a:lnTo>
                  <a:cubicBezTo>
                    <a:pt x="39600" y="11633"/>
                    <a:pt x="39445" y="11633"/>
                    <a:pt x="39303" y="11704"/>
                  </a:cubicBezTo>
                  <a:lnTo>
                    <a:pt x="37410" y="12800"/>
                  </a:lnTo>
                  <a:cubicBezTo>
                    <a:pt x="37279" y="12835"/>
                    <a:pt x="37279" y="13014"/>
                    <a:pt x="37410" y="13050"/>
                  </a:cubicBezTo>
                  <a:lnTo>
                    <a:pt x="39291" y="14145"/>
                  </a:lnTo>
                  <a:cubicBezTo>
                    <a:pt x="39434" y="14216"/>
                    <a:pt x="39600" y="14216"/>
                    <a:pt x="39743" y="14145"/>
                  </a:cubicBezTo>
                  <a:close/>
                  <a:moveTo>
                    <a:pt x="44279" y="11537"/>
                  </a:moveTo>
                  <a:cubicBezTo>
                    <a:pt x="44398" y="11490"/>
                    <a:pt x="44398" y="11323"/>
                    <a:pt x="44279" y="11276"/>
                  </a:cubicBezTo>
                  <a:lnTo>
                    <a:pt x="42374" y="10180"/>
                  </a:lnTo>
                  <a:cubicBezTo>
                    <a:pt x="42232" y="10109"/>
                    <a:pt x="42077" y="10109"/>
                    <a:pt x="41934" y="10180"/>
                  </a:cubicBezTo>
                  <a:lnTo>
                    <a:pt x="40041" y="11276"/>
                  </a:lnTo>
                  <a:cubicBezTo>
                    <a:pt x="39910" y="11323"/>
                    <a:pt x="39910" y="11490"/>
                    <a:pt x="40041" y="11537"/>
                  </a:cubicBezTo>
                  <a:lnTo>
                    <a:pt x="41934" y="12633"/>
                  </a:lnTo>
                  <a:cubicBezTo>
                    <a:pt x="42077" y="12704"/>
                    <a:pt x="42232" y="12704"/>
                    <a:pt x="42374" y="12633"/>
                  </a:cubicBezTo>
                  <a:close/>
                  <a:moveTo>
                    <a:pt x="20586" y="25206"/>
                  </a:moveTo>
                  <a:cubicBezTo>
                    <a:pt x="20705" y="25170"/>
                    <a:pt x="20705" y="24992"/>
                    <a:pt x="20586" y="24956"/>
                  </a:cubicBezTo>
                  <a:lnTo>
                    <a:pt x="18681" y="23860"/>
                  </a:lnTo>
                  <a:cubicBezTo>
                    <a:pt x="18550" y="23789"/>
                    <a:pt x="18383" y="23789"/>
                    <a:pt x="18240" y="23860"/>
                  </a:cubicBezTo>
                  <a:lnTo>
                    <a:pt x="16347" y="24956"/>
                  </a:lnTo>
                  <a:cubicBezTo>
                    <a:pt x="16228" y="24992"/>
                    <a:pt x="16228" y="25170"/>
                    <a:pt x="16347" y="25206"/>
                  </a:cubicBezTo>
                  <a:lnTo>
                    <a:pt x="18240" y="26301"/>
                  </a:lnTo>
                  <a:cubicBezTo>
                    <a:pt x="18383" y="26373"/>
                    <a:pt x="18550" y="26373"/>
                    <a:pt x="18681" y="26301"/>
                  </a:cubicBezTo>
                  <a:close/>
                  <a:moveTo>
                    <a:pt x="5013" y="22765"/>
                  </a:moveTo>
                  <a:cubicBezTo>
                    <a:pt x="4870" y="22694"/>
                    <a:pt x="4703" y="22694"/>
                    <a:pt x="4560" y="22765"/>
                  </a:cubicBezTo>
                  <a:lnTo>
                    <a:pt x="2405" y="24027"/>
                  </a:lnTo>
                  <a:cubicBezTo>
                    <a:pt x="2274" y="24063"/>
                    <a:pt x="2274" y="24241"/>
                    <a:pt x="2405" y="24277"/>
                  </a:cubicBezTo>
                  <a:lnTo>
                    <a:pt x="4143" y="25289"/>
                  </a:lnTo>
                  <a:cubicBezTo>
                    <a:pt x="4274" y="25361"/>
                    <a:pt x="4441" y="25361"/>
                    <a:pt x="4584" y="25289"/>
                  </a:cubicBezTo>
                  <a:lnTo>
                    <a:pt x="6763" y="24027"/>
                  </a:lnTo>
                  <a:cubicBezTo>
                    <a:pt x="6882" y="23991"/>
                    <a:pt x="6882" y="23813"/>
                    <a:pt x="6763" y="23777"/>
                  </a:cubicBezTo>
                  <a:close/>
                  <a:moveTo>
                    <a:pt x="42196" y="1298"/>
                  </a:moveTo>
                  <a:cubicBezTo>
                    <a:pt x="42053" y="1239"/>
                    <a:pt x="41886" y="1239"/>
                    <a:pt x="41743" y="1298"/>
                  </a:cubicBezTo>
                  <a:lnTo>
                    <a:pt x="36933" y="4084"/>
                  </a:lnTo>
                  <a:cubicBezTo>
                    <a:pt x="36814" y="4120"/>
                    <a:pt x="36814" y="4298"/>
                    <a:pt x="36933" y="4334"/>
                  </a:cubicBezTo>
                  <a:lnTo>
                    <a:pt x="38672" y="5346"/>
                  </a:lnTo>
                  <a:cubicBezTo>
                    <a:pt x="38814" y="5418"/>
                    <a:pt x="38981" y="5418"/>
                    <a:pt x="39124" y="5346"/>
                  </a:cubicBezTo>
                  <a:lnTo>
                    <a:pt x="43934" y="2560"/>
                  </a:lnTo>
                  <a:cubicBezTo>
                    <a:pt x="44053" y="2524"/>
                    <a:pt x="44053" y="2346"/>
                    <a:pt x="43934" y="2310"/>
                  </a:cubicBezTo>
                  <a:close/>
                  <a:moveTo>
                    <a:pt x="44791" y="2798"/>
                  </a:moveTo>
                  <a:cubicBezTo>
                    <a:pt x="44649" y="2727"/>
                    <a:pt x="44482" y="2727"/>
                    <a:pt x="44339" y="2798"/>
                  </a:cubicBezTo>
                  <a:lnTo>
                    <a:pt x="40839" y="4822"/>
                  </a:lnTo>
                  <a:cubicBezTo>
                    <a:pt x="40708" y="4870"/>
                    <a:pt x="40708" y="5037"/>
                    <a:pt x="40839" y="5084"/>
                  </a:cubicBezTo>
                  <a:lnTo>
                    <a:pt x="42577" y="6084"/>
                  </a:lnTo>
                  <a:cubicBezTo>
                    <a:pt x="42720" y="6156"/>
                    <a:pt x="42874" y="6156"/>
                    <a:pt x="43017" y="6084"/>
                  </a:cubicBezTo>
                  <a:lnTo>
                    <a:pt x="46530" y="4060"/>
                  </a:lnTo>
                  <a:cubicBezTo>
                    <a:pt x="46649" y="4025"/>
                    <a:pt x="46649" y="3846"/>
                    <a:pt x="46530" y="3810"/>
                  </a:cubicBezTo>
                  <a:close/>
                  <a:moveTo>
                    <a:pt x="47470" y="4358"/>
                  </a:moveTo>
                  <a:cubicBezTo>
                    <a:pt x="47327" y="4287"/>
                    <a:pt x="47173" y="4287"/>
                    <a:pt x="47030" y="4358"/>
                  </a:cubicBezTo>
                  <a:lnTo>
                    <a:pt x="41541" y="7525"/>
                  </a:lnTo>
                  <a:cubicBezTo>
                    <a:pt x="41422" y="7561"/>
                    <a:pt x="41422" y="7727"/>
                    <a:pt x="41541" y="7775"/>
                  </a:cubicBezTo>
                  <a:lnTo>
                    <a:pt x="43279" y="8787"/>
                  </a:lnTo>
                  <a:cubicBezTo>
                    <a:pt x="43422" y="8859"/>
                    <a:pt x="43589" y="8859"/>
                    <a:pt x="43732" y="8787"/>
                  </a:cubicBezTo>
                  <a:lnTo>
                    <a:pt x="49221" y="5620"/>
                  </a:lnTo>
                  <a:cubicBezTo>
                    <a:pt x="49340" y="5572"/>
                    <a:pt x="49340" y="5406"/>
                    <a:pt x="49221" y="5370"/>
                  </a:cubicBezTo>
                  <a:close/>
                  <a:moveTo>
                    <a:pt x="50161" y="5906"/>
                  </a:moveTo>
                  <a:cubicBezTo>
                    <a:pt x="50018" y="5834"/>
                    <a:pt x="49852" y="5834"/>
                    <a:pt x="49709" y="5906"/>
                  </a:cubicBezTo>
                  <a:lnTo>
                    <a:pt x="42910" y="9835"/>
                  </a:lnTo>
                  <a:cubicBezTo>
                    <a:pt x="42791" y="9871"/>
                    <a:pt x="42791" y="10037"/>
                    <a:pt x="42910" y="10085"/>
                  </a:cubicBezTo>
                  <a:lnTo>
                    <a:pt x="44649" y="11097"/>
                  </a:lnTo>
                  <a:cubicBezTo>
                    <a:pt x="44791" y="11156"/>
                    <a:pt x="44958" y="11156"/>
                    <a:pt x="45101" y="11097"/>
                  </a:cubicBezTo>
                  <a:lnTo>
                    <a:pt x="51899" y="7168"/>
                  </a:lnTo>
                  <a:cubicBezTo>
                    <a:pt x="52018" y="7120"/>
                    <a:pt x="52018" y="6954"/>
                    <a:pt x="51899" y="6906"/>
                  </a:cubicBezTo>
                  <a:close/>
                  <a:moveTo>
                    <a:pt x="8930" y="23503"/>
                  </a:moveTo>
                  <a:cubicBezTo>
                    <a:pt x="8799" y="23432"/>
                    <a:pt x="8632" y="23432"/>
                    <a:pt x="8489" y="23503"/>
                  </a:cubicBezTo>
                  <a:lnTo>
                    <a:pt x="4989" y="25515"/>
                  </a:lnTo>
                  <a:cubicBezTo>
                    <a:pt x="4870" y="25563"/>
                    <a:pt x="4870" y="25742"/>
                    <a:pt x="4989" y="25777"/>
                  </a:cubicBezTo>
                  <a:lnTo>
                    <a:pt x="6727" y="26777"/>
                  </a:lnTo>
                  <a:cubicBezTo>
                    <a:pt x="6870" y="26849"/>
                    <a:pt x="7037" y="26849"/>
                    <a:pt x="7180" y="26777"/>
                  </a:cubicBezTo>
                  <a:lnTo>
                    <a:pt x="10680" y="24765"/>
                  </a:lnTo>
                  <a:cubicBezTo>
                    <a:pt x="10799" y="24718"/>
                    <a:pt x="10799" y="24551"/>
                    <a:pt x="10680" y="24503"/>
                  </a:cubicBezTo>
                  <a:close/>
                  <a:moveTo>
                    <a:pt x="12192" y="24611"/>
                  </a:moveTo>
                  <a:cubicBezTo>
                    <a:pt x="12049" y="24539"/>
                    <a:pt x="11883" y="24539"/>
                    <a:pt x="11752" y="24611"/>
                  </a:cubicBezTo>
                  <a:lnTo>
                    <a:pt x="7584" y="27016"/>
                  </a:lnTo>
                  <a:cubicBezTo>
                    <a:pt x="7453" y="27063"/>
                    <a:pt x="7453" y="27230"/>
                    <a:pt x="7584" y="27278"/>
                  </a:cubicBezTo>
                  <a:lnTo>
                    <a:pt x="9323" y="28278"/>
                  </a:lnTo>
                  <a:cubicBezTo>
                    <a:pt x="9466" y="28349"/>
                    <a:pt x="9620" y="28349"/>
                    <a:pt x="9763" y="28278"/>
                  </a:cubicBezTo>
                  <a:lnTo>
                    <a:pt x="13930" y="25873"/>
                  </a:lnTo>
                  <a:cubicBezTo>
                    <a:pt x="14049" y="25837"/>
                    <a:pt x="14049" y="25658"/>
                    <a:pt x="13930" y="25623"/>
                  </a:cubicBezTo>
                  <a:close/>
                  <a:moveTo>
                    <a:pt x="16085" y="25361"/>
                  </a:moveTo>
                  <a:cubicBezTo>
                    <a:pt x="15943" y="25289"/>
                    <a:pt x="15776" y="25289"/>
                    <a:pt x="15633" y="25361"/>
                  </a:cubicBezTo>
                  <a:lnTo>
                    <a:pt x="10180" y="28516"/>
                  </a:lnTo>
                  <a:cubicBezTo>
                    <a:pt x="10061" y="28551"/>
                    <a:pt x="10061" y="28718"/>
                    <a:pt x="10180" y="28766"/>
                  </a:cubicBezTo>
                  <a:lnTo>
                    <a:pt x="11930" y="29778"/>
                  </a:lnTo>
                  <a:cubicBezTo>
                    <a:pt x="12061" y="29849"/>
                    <a:pt x="12228" y="29849"/>
                    <a:pt x="12371" y="29778"/>
                  </a:cubicBezTo>
                  <a:lnTo>
                    <a:pt x="17824" y="26623"/>
                  </a:lnTo>
                  <a:cubicBezTo>
                    <a:pt x="17943" y="26575"/>
                    <a:pt x="17943" y="26408"/>
                    <a:pt x="17824" y="26361"/>
                  </a:cubicBezTo>
                  <a:close/>
                  <a:moveTo>
                    <a:pt x="16038" y="28385"/>
                  </a:moveTo>
                  <a:cubicBezTo>
                    <a:pt x="15895" y="28313"/>
                    <a:pt x="15728" y="28313"/>
                    <a:pt x="15585" y="28385"/>
                  </a:cubicBezTo>
                  <a:lnTo>
                    <a:pt x="12775" y="30004"/>
                  </a:lnTo>
                  <a:cubicBezTo>
                    <a:pt x="12645" y="30052"/>
                    <a:pt x="12645" y="30230"/>
                    <a:pt x="12775" y="30266"/>
                  </a:cubicBezTo>
                  <a:lnTo>
                    <a:pt x="14514" y="31266"/>
                  </a:lnTo>
                  <a:cubicBezTo>
                    <a:pt x="14657" y="31338"/>
                    <a:pt x="14823" y="31338"/>
                    <a:pt x="14966" y="31266"/>
                  </a:cubicBezTo>
                  <a:lnTo>
                    <a:pt x="17776" y="29647"/>
                  </a:lnTo>
                  <a:cubicBezTo>
                    <a:pt x="17895" y="29599"/>
                    <a:pt x="17895" y="29433"/>
                    <a:pt x="17776" y="29385"/>
                  </a:cubicBezTo>
                  <a:close/>
                  <a:moveTo>
                    <a:pt x="36957" y="16300"/>
                  </a:moveTo>
                  <a:cubicBezTo>
                    <a:pt x="36814" y="16229"/>
                    <a:pt x="36648" y="16229"/>
                    <a:pt x="36505" y="16300"/>
                  </a:cubicBezTo>
                  <a:lnTo>
                    <a:pt x="24265" y="23372"/>
                  </a:lnTo>
                  <a:cubicBezTo>
                    <a:pt x="24134" y="23420"/>
                    <a:pt x="24134" y="23598"/>
                    <a:pt x="24265" y="23634"/>
                  </a:cubicBezTo>
                  <a:lnTo>
                    <a:pt x="26003" y="24634"/>
                  </a:lnTo>
                  <a:cubicBezTo>
                    <a:pt x="26134" y="24706"/>
                    <a:pt x="26301" y="24706"/>
                    <a:pt x="26444" y="24634"/>
                  </a:cubicBezTo>
                  <a:lnTo>
                    <a:pt x="38695" y="17574"/>
                  </a:lnTo>
                  <a:cubicBezTo>
                    <a:pt x="38814" y="17526"/>
                    <a:pt x="38814" y="17360"/>
                    <a:pt x="38695" y="17312"/>
                  </a:cubicBezTo>
                  <a:close/>
                  <a:moveTo>
                    <a:pt x="2322" y="21872"/>
                  </a:moveTo>
                  <a:cubicBezTo>
                    <a:pt x="2179" y="21801"/>
                    <a:pt x="2024" y="21801"/>
                    <a:pt x="1881" y="21872"/>
                  </a:cubicBezTo>
                  <a:lnTo>
                    <a:pt x="274" y="22801"/>
                  </a:lnTo>
                  <a:cubicBezTo>
                    <a:pt x="155" y="22836"/>
                    <a:pt x="155" y="23015"/>
                    <a:pt x="274" y="23051"/>
                  </a:cubicBezTo>
                  <a:lnTo>
                    <a:pt x="1536" y="23789"/>
                  </a:lnTo>
                  <a:cubicBezTo>
                    <a:pt x="1679" y="23860"/>
                    <a:pt x="1846" y="23860"/>
                    <a:pt x="1988" y="23789"/>
                  </a:cubicBezTo>
                  <a:lnTo>
                    <a:pt x="3596" y="22860"/>
                  </a:lnTo>
                  <a:cubicBezTo>
                    <a:pt x="3715" y="22813"/>
                    <a:pt x="3715" y="22646"/>
                    <a:pt x="3596" y="22598"/>
                  </a:cubicBezTo>
                  <a:close/>
                  <a:moveTo>
                    <a:pt x="4786" y="20443"/>
                  </a:moveTo>
                  <a:cubicBezTo>
                    <a:pt x="4644" y="20372"/>
                    <a:pt x="4477" y="20372"/>
                    <a:pt x="4334" y="20443"/>
                  </a:cubicBezTo>
                  <a:lnTo>
                    <a:pt x="2727" y="21372"/>
                  </a:lnTo>
                  <a:cubicBezTo>
                    <a:pt x="2608" y="21420"/>
                    <a:pt x="2608" y="21598"/>
                    <a:pt x="2727" y="21634"/>
                  </a:cubicBezTo>
                  <a:lnTo>
                    <a:pt x="4001" y="22372"/>
                  </a:lnTo>
                  <a:cubicBezTo>
                    <a:pt x="4132" y="22444"/>
                    <a:pt x="4298" y="22444"/>
                    <a:pt x="4441" y="22372"/>
                  </a:cubicBezTo>
                  <a:lnTo>
                    <a:pt x="6048" y="21443"/>
                  </a:lnTo>
                  <a:cubicBezTo>
                    <a:pt x="6179" y="21396"/>
                    <a:pt x="6179" y="21217"/>
                    <a:pt x="6048" y="21182"/>
                  </a:cubicBezTo>
                  <a:close/>
                  <a:moveTo>
                    <a:pt x="7120" y="19098"/>
                  </a:moveTo>
                  <a:cubicBezTo>
                    <a:pt x="6977" y="19027"/>
                    <a:pt x="6810" y="19027"/>
                    <a:pt x="6679" y="19098"/>
                  </a:cubicBezTo>
                  <a:lnTo>
                    <a:pt x="5060" y="20027"/>
                  </a:lnTo>
                  <a:cubicBezTo>
                    <a:pt x="4941" y="20074"/>
                    <a:pt x="4941" y="20241"/>
                    <a:pt x="5060" y="20289"/>
                  </a:cubicBezTo>
                  <a:lnTo>
                    <a:pt x="6334" y="21015"/>
                  </a:lnTo>
                  <a:cubicBezTo>
                    <a:pt x="6477" y="21086"/>
                    <a:pt x="6644" y="21086"/>
                    <a:pt x="6787" y="21015"/>
                  </a:cubicBezTo>
                  <a:lnTo>
                    <a:pt x="8394" y="20086"/>
                  </a:lnTo>
                  <a:cubicBezTo>
                    <a:pt x="8513" y="20039"/>
                    <a:pt x="8513" y="19872"/>
                    <a:pt x="8394" y="19836"/>
                  </a:cubicBezTo>
                  <a:close/>
                  <a:moveTo>
                    <a:pt x="9466" y="17753"/>
                  </a:moveTo>
                  <a:cubicBezTo>
                    <a:pt x="9323" y="17681"/>
                    <a:pt x="9156" y="17681"/>
                    <a:pt x="9013" y="17753"/>
                  </a:cubicBezTo>
                  <a:lnTo>
                    <a:pt x="7406" y="18681"/>
                  </a:lnTo>
                  <a:cubicBezTo>
                    <a:pt x="7287" y="18717"/>
                    <a:pt x="7287" y="18884"/>
                    <a:pt x="7406" y="18931"/>
                  </a:cubicBezTo>
                  <a:lnTo>
                    <a:pt x="8680" y="19669"/>
                  </a:lnTo>
                  <a:cubicBezTo>
                    <a:pt x="8811" y="19741"/>
                    <a:pt x="8977" y="19741"/>
                    <a:pt x="9120" y="19669"/>
                  </a:cubicBezTo>
                  <a:lnTo>
                    <a:pt x="10740" y="18741"/>
                  </a:lnTo>
                  <a:cubicBezTo>
                    <a:pt x="10859" y="18693"/>
                    <a:pt x="10859" y="18526"/>
                    <a:pt x="10740" y="18479"/>
                  </a:cubicBezTo>
                  <a:close/>
                  <a:moveTo>
                    <a:pt x="11799" y="16395"/>
                  </a:moveTo>
                  <a:cubicBezTo>
                    <a:pt x="11656" y="16324"/>
                    <a:pt x="11490" y="16324"/>
                    <a:pt x="11359" y="16395"/>
                  </a:cubicBezTo>
                  <a:lnTo>
                    <a:pt x="9751" y="17324"/>
                  </a:lnTo>
                  <a:cubicBezTo>
                    <a:pt x="9620" y="17372"/>
                    <a:pt x="9620" y="17538"/>
                    <a:pt x="9751" y="17586"/>
                  </a:cubicBezTo>
                  <a:lnTo>
                    <a:pt x="11013" y="18312"/>
                  </a:lnTo>
                  <a:cubicBezTo>
                    <a:pt x="11156" y="18384"/>
                    <a:pt x="11323" y="18384"/>
                    <a:pt x="11466" y="18312"/>
                  </a:cubicBezTo>
                  <a:lnTo>
                    <a:pt x="13073" y="17383"/>
                  </a:lnTo>
                  <a:cubicBezTo>
                    <a:pt x="13192" y="17348"/>
                    <a:pt x="13192" y="17169"/>
                    <a:pt x="13073" y="17133"/>
                  </a:cubicBezTo>
                  <a:close/>
                  <a:moveTo>
                    <a:pt x="14145" y="15050"/>
                  </a:moveTo>
                  <a:cubicBezTo>
                    <a:pt x="14002" y="14978"/>
                    <a:pt x="13835" y="14978"/>
                    <a:pt x="13692" y="15050"/>
                  </a:cubicBezTo>
                  <a:lnTo>
                    <a:pt x="12085" y="15979"/>
                  </a:lnTo>
                  <a:cubicBezTo>
                    <a:pt x="11966" y="16014"/>
                    <a:pt x="11966" y="16193"/>
                    <a:pt x="12085" y="16229"/>
                  </a:cubicBezTo>
                  <a:lnTo>
                    <a:pt x="13359" y="16967"/>
                  </a:lnTo>
                  <a:cubicBezTo>
                    <a:pt x="13490" y="17038"/>
                    <a:pt x="13657" y="17038"/>
                    <a:pt x="13799" y="16967"/>
                  </a:cubicBezTo>
                  <a:lnTo>
                    <a:pt x="15407" y="16038"/>
                  </a:lnTo>
                  <a:cubicBezTo>
                    <a:pt x="15538" y="15990"/>
                    <a:pt x="15538" y="15824"/>
                    <a:pt x="15407" y="15776"/>
                  </a:cubicBezTo>
                  <a:close/>
                  <a:moveTo>
                    <a:pt x="16478" y="13704"/>
                  </a:moveTo>
                  <a:cubicBezTo>
                    <a:pt x="16335" y="13621"/>
                    <a:pt x="16169" y="13621"/>
                    <a:pt x="16038" y="13704"/>
                  </a:cubicBezTo>
                  <a:lnTo>
                    <a:pt x="14430" y="14633"/>
                  </a:lnTo>
                  <a:cubicBezTo>
                    <a:pt x="14299" y="14669"/>
                    <a:pt x="14299" y="14836"/>
                    <a:pt x="14430" y="14883"/>
                  </a:cubicBezTo>
                  <a:lnTo>
                    <a:pt x="15693" y="15621"/>
                  </a:lnTo>
                  <a:cubicBezTo>
                    <a:pt x="15835" y="15681"/>
                    <a:pt x="16002" y="15681"/>
                    <a:pt x="16145" y="15621"/>
                  </a:cubicBezTo>
                  <a:lnTo>
                    <a:pt x="17752" y="14693"/>
                  </a:lnTo>
                  <a:cubicBezTo>
                    <a:pt x="17871" y="14645"/>
                    <a:pt x="17871" y="14478"/>
                    <a:pt x="17752" y="14431"/>
                  </a:cubicBezTo>
                  <a:close/>
                  <a:moveTo>
                    <a:pt x="18824" y="12347"/>
                  </a:moveTo>
                  <a:cubicBezTo>
                    <a:pt x="18681" y="12276"/>
                    <a:pt x="18514" y="12276"/>
                    <a:pt x="18371" y="12347"/>
                  </a:cubicBezTo>
                  <a:lnTo>
                    <a:pt x="16764" y="13276"/>
                  </a:lnTo>
                  <a:cubicBezTo>
                    <a:pt x="16645" y="13323"/>
                    <a:pt x="16645" y="13490"/>
                    <a:pt x="16764" y="13538"/>
                  </a:cubicBezTo>
                  <a:lnTo>
                    <a:pt x="18038" y="14264"/>
                  </a:lnTo>
                  <a:cubicBezTo>
                    <a:pt x="18169" y="14335"/>
                    <a:pt x="18336" y="14335"/>
                    <a:pt x="18479" y="14264"/>
                  </a:cubicBezTo>
                  <a:lnTo>
                    <a:pt x="20086" y="13335"/>
                  </a:lnTo>
                  <a:cubicBezTo>
                    <a:pt x="20205" y="13300"/>
                    <a:pt x="20205" y="13121"/>
                    <a:pt x="20086" y="13085"/>
                  </a:cubicBezTo>
                  <a:close/>
                  <a:moveTo>
                    <a:pt x="21157" y="11002"/>
                  </a:moveTo>
                  <a:cubicBezTo>
                    <a:pt x="21015" y="10930"/>
                    <a:pt x="20848" y="10930"/>
                    <a:pt x="20717" y="11002"/>
                  </a:cubicBezTo>
                  <a:lnTo>
                    <a:pt x="19110" y="11930"/>
                  </a:lnTo>
                  <a:cubicBezTo>
                    <a:pt x="18991" y="11966"/>
                    <a:pt x="18991" y="12145"/>
                    <a:pt x="19110" y="12180"/>
                  </a:cubicBezTo>
                  <a:lnTo>
                    <a:pt x="20372" y="12919"/>
                  </a:lnTo>
                  <a:cubicBezTo>
                    <a:pt x="20515" y="12990"/>
                    <a:pt x="20681" y="12990"/>
                    <a:pt x="20824" y="12919"/>
                  </a:cubicBezTo>
                  <a:lnTo>
                    <a:pt x="22431" y="11990"/>
                  </a:lnTo>
                  <a:cubicBezTo>
                    <a:pt x="22551" y="11942"/>
                    <a:pt x="22551" y="11776"/>
                    <a:pt x="22431" y="11728"/>
                  </a:cubicBezTo>
                  <a:close/>
                  <a:moveTo>
                    <a:pt x="23503" y="9644"/>
                  </a:moveTo>
                  <a:cubicBezTo>
                    <a:pt x="23360" y="9573"/>
                    <a:pt x="23193" y="9573"/>
                    <a:pt x="23051" y="9644"/>
                  </a:cubicBezTo>
                  <a:lnTo>
                    <a:pt x="21455" y="10573"/>
                  </a:lnTo>
                  <a:cubicBezTo>
                    <a:pt x="21324" y="10609"/>
                    <a:pt x="21324" y="10787"/>
                    <a:pt x="21455" y="10835"/>
                  </a:cubicBezTo>
                  <a:lnTo>
                    <a:pt x="22717" y="11561"/>
                  </a:lnTo>
                  <a:cubicBezTo>
                    <a:pt x="22860" y="11633"/>
                    <a:pt x="23027" y="11633"/>
                    <a:pt x="23170" y="11561"/>
                  </a:cubicBezTo>
                  <a:lnTo>
                    <a:pt x="24777" y="10633"/>
                  </a:lnTo>
                  <a:cubicBezTo>
                    <a:pt x="24896" y="10597"/>
                    <a:pt x="24896" y="10418"/>
                    <a:pt x="24777" y="10383"/>
                  </a:cubicBezTo>
                  <a:close/>
                  <a:moveTo>
                    <a:pt x="25837" y="8299"/>
                  </a:moveTo>
                  <a:cubicBezTo>
                    <a:pt x="25694" y="8228"/>
                    <a:pt x="25527" y="8228"/>
                    <a:pt x="25396" y="8299"/>
                  </a:cubicBezTo>
                  <a:lnTo>
                    <a:pt x="23789" y="9228"/>
                  </a:lnTo>
                  <a:cubicBezTo>
                    <a:pt x="23658" y="9263"/>
                    <a:pt x="23658" y="9442"/>
                    <a:pt x="23789" y="9478"/>
                  </a:cubicBezTo>
                  <a:lnTo>
                    <a:pt x="25051" y="10216"/>
                  </a:lnTo>
                  <a:cubicBezTo>
                    <a:pt x="25194" y="10287"/>
                    <a:pt x="25360" y="10287"/>
                    <a:pt x="25503" y="10216"/>
                  </a:cubicBezTo>
                  <a:lnTo>
                    <a:pt x="27111" y="9287"/>
                  </a:lnTo>
                  <a:cubicBezTo>
                    <a:pt x="27230" y="9240"/>
                    <a:pt x="27230" y="9073"/>
                    <a:pt x="27111" y="9025"/>
                  </a:cubicBezTo>
                  <a:close/>
                  <a:moveTo>
                    <a:pt x="28182" y="6942"/>
                  </a:moveTo>
                  <a:cubicBezTo>
                    <a:pt x="28039" y="6870"/>
                    <a:pt x="27873" y="6870"/>
                    <a:pt x="27730" y="6942"/>
                  </a:cubicBezTo>
                  <a:lnTo>
                    <a:pt x="26122" y="7870"/>
                  </a:lnTo>
                  <a:cubicBezTo>
                    <a:pt x="26003" y="7918"/>
                    <a:pt x="26003" y="8085"/>
                    <a:pt x="26122" y="8132"/>
                  </a:cubicBezTo>
                  <a:lnTo>
                    <a:pt x="27396" y="8859"/>
                  </a:lnTo>
                  <a:cubicBezTo>
                    <a:pt x="27527" y="8930"/>
                    <a:pt x="27694" y="8930"/>
                    <a:pt x="27837" y="8859"/>
                  </a:cubicBezTo>
                  <a:lnTo>
                    <a:pt x="29444" y="7930"/>
                  </a:lnTo>
                  <a:cubicBezTo>
                    <a:pt x="29563" y="7894"/>
                    <a:pt x="29563" y="7727"/>
                    <a:pt x="29444" y="7680"/>
                  </a:cubicBezTo>
                  <a:close/>
                  <a:moveTo>
                    <a:pt x="30516" y="5596"/>
                  </a:moveTo>
                  <a:cubicBezTo>
                    <a:pt x="30373" y="5525"/>
                    <a:pt x="30206" y="5525"/>
                    <a:pt x="30075" y="5596"/>
                  </a:cubicBezTo>
                  <a:lnTo>
                    <a:pt x="28468" y="6525"/>
                  </a:lnTo>
                  <a:cubicBezTo>
                    <a:pt x="28337" y="6573"/>
                    <a:pt x="28337" y="6739"/>
                    <a:pt x="28468" y="6775"/>
                  </a:cubicBezTo>
                  <a:lnTo>
                    <a:pt x="29730" y="7513"/>
                  </a:lnTo>
                  <a:cubicBezTo>
                    <a:pt x="29873" y="7585"/>
                    <a:pt x="30040" y="7585"/>
                    <a:pt x="30182" y="7513"/>
                  </a:cubicBezTo>
                  <a:lnTo>
                    <a:pt x="31790" y="6584"/>
                  </a:lnTo>
                  <a:cubicBezTo>
                    <a:pt x="31909" y="6537"/>
                    <a:pt x="31909" y="6370"/>
                    <a:pt x="31790" y="6323"/>
                  </a:cubicBezTo>
                  <a:close/>
                  <a:moveTo>
                    <a:pt x="33052" y="4132"/>
                  </a:moveTo>
                  <a:cubicBezTo>
                    <a:pt x="32909" y="4060"/>
                    <a:pt x="32742" y="4060"/>
                    <a:pt x="32599" y="4132"/>
                  </a:cubicBezTo>
                  <a:lnTo>
                    <a:pt x="30992" y="5060"/>
                  </a:lnTo>
                  <a:cubicBezTo>
                    <a:pt x="30873" y="5096"/>
                    <a:pt x="30873" y="5275"/>
                    <a:pt x="30992" y="5322"/>
                  </a:cubicBezTo>
                  <a:lnTo>
                    <a:pt x="32266" y="6049"/>
                  </a:lnTo>
                  <a:cubicBezTo>
                    <a:pt x="32397" y="6120"/>
                    <a:pt x="32564" y="6120"/>
                    <a:pt x="32707" y="6049"/>
                  </a:cubicBezTo>
                  <a:lnTo>
                    <a:pt x="34314" y="5120"/>
                  </a:lnTo>
                  <a:cubicBezTo>
                    <a:pt x="34433" y="5084"/>
                    <a:pt x="34433" y="4906"/>
                    <a:pt x="34314" y="4870"/>
                  </a:cubicBezTo>
                  <a:close/>
                  <a:moveTo>
                    <a:pt x="35385" y="2786"/>
                  </a:moveTo>
                  <a:cubicBezTo>
                    <a:pt x="35243" y="2715"/>
                    <a:pt x="35076" y="2715"/>
                    <a:pt x="34933" y="2786"/>
                  </a:cubicBezTo>
                  <a:lnTo>
                    <a:pt x="33326" y="3703"/>
                  </a:lnTo>
                  <a:cubicBezTo>
                    <a:pt x="33207" y="3751"/>
                    <a:pt x="33207" y="3929"/>
                    <a:pt x="33326" y="3965"/>
                  </a:cubicBezTo>
                  <a:lnTo>
                    <a:pt x="34600" y="4703"/>
                  </a:lnTo>
                  <a:cubicBezTo>
                    <a:pt x="34743" y="4775"/>
                    <a:pt x="34909" y="4775"/>
                    <a:pt x="35040" y="4703"/>
                  </a:cubicBezTo>
                  <a:lnTo>
                    <a:pt x="36648" y="3775"/>
                  </a:lnTo>
                  <a:cubicBezTo>
                    <a:pt x="36778" y="3727"/>
                    <a:pt x="36778" y="3560"/>
                    <a:pt x="36648" y="3513"/>
                  </a:cubicBezTo>
                  <a:close/>
                  <a:moveTo>
                    <a:pt x="37719" y="1429"/>
                  </a:moveTo>
                  <a:cubicBezTo>
                    <a:pt x="37588" y="1358"/>
                    <a:pt x="37421" y="1358"/>
                    <a:pt x="37279" y="1429"/>
                  </a:cubicBezTo>
                  <a:lnTo>
                    <a:pt x="35671" y="2358"/>
                  </a:lnTo>
                  <a:cubicBezTo>
                    <a:pt x="35552" y="2405"/>
                    <a:pt x="35552" y="2572"/>
                    <a:pt x="35671" y="2620"/>
                  </a:cubicBezTo>
                  <a:lnTo>
                    <a:pt x="36933" y="3346"/>
                  </a:lnTo>
                  <a:cubicBezTo>
                    <a:pt x="37076" y="3417"/>
                    <a:pt x="37243" y="3417"/>
                    <a:pt x="37386" y="3346"/>
                  </a:cubicBezTo>
                  <a:lnTo>
                    <a:pt x="38993" y="2417"/>
                  </a:lnTo>
                  <a:cubicBezTo>
                    <a:pt x="39112" y="2382"/>
                    <a:pt x="39112" y="2203"/>
                    <a:pt x="38993" y="2167"/>
                  </a:cubicBezTo>
                  <a:close/>
                  <a:moveTo>
                    <a:pt x="40065" y="84"/>
                  </a:moveTo>
                  <a:cubicBezTo>
                    <a:pt x="39922" y="12"/>
                    <a:pt x="39755" y="12"/>
                    <a:pt x="39612" y="84"/>
                  </a:cubicBezTo>
                  <a:lnTo>
                    <a:pt x="38005" y="1012"/>
                  </a:lnTo>
                  <a:cubicBezTo>
                    <a:pt x="37886" y="1048"/>
                    <a:pt x="37886" y="1227"/>
                    <a:pt x="38005" y="1262"/>
                  </a:cubicBezTo>
                  <a:lnTo>
                    <a:pt x="39279" y="2001"/>
                  </a:lnTo>
                  <a:cubicBezTo>
                    <a:pt x="39422" y="2072"/>
                    <a:pt x="39588" y="2072"/>
                    <a:pt x="39731" y="2001"/>
                  </a:cubicBezTo>
                  <a:lnTo>
                    <a:pt x="41339" y="1072"/>
                  </a:lnTo>
                  <a:cubicBezTo>
                    <a:pt x="41458" y="1024"/>
                    <a:pt x="41458" y="858"/>
                    <a:pt x="41339" y="810"/>
                  </a:cubicBezTo>
                  <a:close/>
                  <a:moveTo>
                    <a:pt x="7620" y="21265"/>
                  </a:moveTo>
                  <a:cubicBezTo>
                    <a:pt x="7477" y="21193"/>
                    <a:pt x="7311" y="21193"/>
                    <a:pt x="7168" y="21265"/>
                  </a:cubicBezTo>
                  <a:lnTo>
                    <a:pt x="5429" y="22277"/>
                  </a:lnTo>
                  <a:cubicBezTo>
                    <a:pt x="5310" y="22313"/>
                    <a:pt x="5310" y="22491"/>
                    <a:pt x="5429" y="22527"/>
                  </a:cubicBezTo>
                  <a:lnTo>
                    <a:pt x="7168" y="23539"/>
                  </a:lnTo>
                  <a:cubicBezTo>
                    <a:pt x="7311" y="23610"/>
                    <a:pt x="7477" y="23610"/>
                    <a:pt x="7620" y="23539"/>
                  </a:cubicBezTo>
                  <a:lnTo>
                    <a:pt x="9358" y="22527"/>
                  </a:lnTo>
                  <a:cubicBezTo>
                    <a:pt x="9477" y="22491"/>
                    <a:pt x="9477" y="22313"/>
                    <a:pt x="9358" y="22277"/>
                  </a:cubicBezTo>
                  <a:close/>
                  <a:moveTo>
                    <a:pt x="12883" y="18229"/>
                  </a:moveTo>
                  <a:cubicBezTo>
                    <a:pt x="12740" y="18157"/>
                    <a:pt x="12573" y="18157"/>
                    <a:pt x="12430" y="18229"/>
                  </a:cubicBezTo>
                  <a:lnTo>
                    <a:pt x="10692" y="19229"/>
                  </a:lnTo>
                  <a:cubicBezTo>
                    <a:pt x="10573" y="19277"/>
                    <a:pt x="10573" y="19443"/>
                    <a:pt x="10692" y="19491"/>
                  </a:cubicBezTo>
                  <a:lnTo>
                    <a:pt x="12430" y="20491"/>
                  </a:lnTo>
                  <a:cubicBezTo>
                    <a:pt x="12573" y="20562"/>
                    <a:pt x="12740" y="20562"/>
                    <a:pt x="12883" y="20491"/>
                  </a:cubicBezTo>
                  <a:lnTo>
                    <a:pt x="14621" y="19491"/>
                  </a:lnTo>
                  <a:cubicBezTo>
                    <a:pt x="14740" y="19443"/>
                    <a:pt x="14740" y="19277"/>
                    <a:pt x="14621" y="19229"/>
                  </a:cubicBezTo>
                  <a:close/>
                  <a:moveTo>
                    <a:pt x="10251" y="19753"/>
                  </a:moveTo>
                  <a:cubicBezTo>
                    <a:pt x="10108" y="19681"/>
                    <a:pt x="9942" y="19681"/>
                    <a:pt x="9799" y="19753"/>
                  </a:cubicBezTo>
                  <a:lnTo>
                    <a:pt x="8061" y="20753"/>
                  </a:lnTo>
                  <a:cubicBezTo>
                    <a:pt x="7930" y="20789"/>
                    <a:pt x="7930" y="20967"/>
                    <a:pt x="8061" y="21003"/>
                  </a:cubicBezTo>
                  <a:lnTo>
                    <a:pt x="9799" y="22015"/>
                  </a:lnTo>
                  <a:cubicBezTo>
                    <a:pt x="9942" y="22086"/>
                    <a:pt x="10097" y="22086"/>
                    <a:pt x="10239" y="22015"/>
                  </a:cubicBezTo>
                  <a:lnTo>
                    <a:pt x="11978" y="21003"/>
                  </a:lnTo>
                  <a:cubicBezTo>
                    <a:pt x="12109" y="20967"/>
                    <a:pt x="12109" y="20789"/>
                    <a:pt x="11978" y="20753"/>
                  </a:cubicBezTo>
                  <a:close/>
                  <a:moveTo>
                    <a:pt x="15514" y="16705"/>
                  </a:moveTo>
                  <a:cubicBezTo>
                    <a:pt x="15371" y="16645"/>
                    <a:pt x="15204" y="16645"/>
                    <a:pt x="15073" y="16705"/>
                  </a:cubicBezTo>
                  <a:lnTo>
                    <a:pt x="13323" y="17717"/>
                  </a:lnTo>
                  <a:cubicBezTo>
                    <a:pt x="13204" y="17753"/>
                    <a:pt x="13204" y="17931"/>
                    <a:pt x="13323" y="17979"/>
                  </a:cubicBezTo>
                  <a:lnTo>
                    <a:pt x="15061" y="18979"/>
                  </a:lnTo>
                  <a:cubicBezTo>
                    <a:pt x="15204" y="19050"/>
                    <a:pt x="15371" y="19050"/>
                    <a:pt x="15514" y="18979"/>
                  </a:cubicBezTo>
                  <a:lnTo>
                    <a:pt x="17252" y="17979"/>
                  </a:lnTo>
                  <a:cubicBezTo>
                    <a:pt x="17371" y="17931"/>
                    <a:pt x="17371" y="17764"/>
                    <a:pt x="17252" y="17717"/>
                  </a:cubicBezTo>
                  <a:close/>
                  <a:moveTo>
                    <a:pt x="18145" y="15193"/>
                  </a:moveTo>
                  <a:cubicBezTo>
                    <a:pt x="18002" y="15109"/>
                    <a:pt x="17836" y="15109"/>
                    <a:pt x="17693" y="15193"/>
                  </a:cubicBezTo>
                  <a:lnTo>
                    <a:pt x="15954" y="16193"/>
                  </a:lnTo>
                  <a:cubicBezTo>
                    <a:pt x="15835" y="16240"/>
                    <a:pt x="15835" y="16407"/>
                    <a:pt x="15954" y="16455"/>
                  </a:cubicBezTo>
                  <a:lnTo>
                    <a:pt x="17693" y="17455"/>
                  </a:lnTo>
                  <a:cubicBezTo>
                    <a:pt x="17836" y="17526"/>
                    <a:pt x="18002" y="17526"/>
                    <a:pt x="18145" y="17455"/>
                  </a:cubicBezTo>
                  <a:lnTo>
                    <a:pt x="19884" y="16455"/>
                  </a:lnTo>
                  <a:cubicBezTo>
                    <a:pt x="20003" y="16407"/>
                    <a:pt x="20003" y="16229"/>
                    <a:pt x="19884" y="16193"/>
                  </a:cubicBezTo>
                  <a:close/>
                  <a:moveTo>
                    <a:pt x="20776" y="13669"/>
                  </a:moveTo>
                  <a:cubicBezTo>
                    <a:pt x="20634" y="13597"/>
                    <a:pt x="20467" y="13597"/>
                    <a:pt x="20324" y="13669"/>
                  </a:cubicBezTo>
                  <a:lnTo>
                    <a:pt x="18586" y="14669"/>
                  </a:lnTo>
                  <a:cubicBezTo>
                    <a:pt x="18467" y="14716"/>
                    <a:pt x="18467" y="14883"/>
                    <a:pt x="18586" y="14931"/>
                  </a:cubicBezTo>
                  <a:lnTo>
                    <a:pt x="20324" y="15931"/>
                  </a:lnTo>
                  <a:cubicBezTo>
                    <a:pt x="20467" y="16002"/>
                    <a:pt x="20634" y="16002"/>
                    <a:pt x="20776" y="15931"/>
                  </a:cubicBezTo>
                  <a:lnTo>
                    <a:pt x="22515" y="14931"/>
                  </a:lnTo>
                  <a:cubicBezTo>
                    <a:pt x="22634" y="14883"/>
                    <a:pt x="22634" y="14716"/>
                    <a:pt x="22515" y="14669"/>
                  </a:cubicBezTo>
                  <a:close/>
                  <a:moveTo>
                    <a:pt x="23408" y="12145"/>
                  </a:moveTo>
                  <a:cubicBezTo>
                    <a:pt x="23265" y="12073"/>
                    <a:pt x="23098" y="12073"/>
                    <a:pt x="22955" y="12145"/>
                  </a:cubicBezTo>
                  <a:lnTo>
                    <a:pt x="21217" y="13157"/>
                  </a:lnTo>
                  <a:cubicBezTo>
                    <a:pt x="21098" y="13192"/>
                    <a:pt x="21098" y="13371"/>
                    <a:pt x="21217" y="13407"/>
                  </a:cubicBezTo>
                  <a:lnTo>
                    <a:pt x="22955" y="14419"/>
                  </a:lnTo>
                  <a:cubicBezTo>
                    <a:pt x="23098" y="14490"/>
                    <a:pt x="23265" y="14490"/>
                    <a:pt x="23408" y="14419"/>
                  </a:cubicBezTo>
                  <a:lnTo>
                    <a:pt x="25146" y="13407"/>
                  </a:lnTo>
                  <a:cubicBezTo>
                    <a:pt x="25265" y="13371"/>
                    <a:pt x="25265" y="13192"/>
                    <a:pt x="25146" y="13157"/>
                  </a:cubicBezTo>
                  <a:close/>
                  <a:moveTo>
                    <a:pt x="26039" y="10633"/>
                  </a:moveTo>
                  <a:cubicBezTo>
                    <a:pt x="25896" y="10561"/>
                    <a:pt x="25729" y="10561"/>
                    <a:pt x="25587" y="10633"/>
                  </a:cubicBezTo>
                  <a:lnTo>
                    <a:pt x="23848" y="11633"/>
                  </a:lnTo>
                  <a:cubicBezTo>
                    <a:pt x="23729" y="11668"/>
                    <a:pt x="23729" y="11847"/>
                    <a:pt x="23848" y="11895"/>
                  </a:cubicBezTo>
                  <a:lnTo>
                    <a:pt x="25587" y="12895"/>
                  </a:lnTo>
                  <a:cubicBezTo>
                    <a:pt x="25729" y="12966"/>
                    <a:pt x="25896" y="12966"/>
                    <a:pt x="26039" y="12895"/>
                  </a:cubicBezTo>
                  <a:lnTo>
                    <a:pt x="27777" y="11895"/>
                  </a:lnTo>
                  <a:cubicBezTo>
                    <a:pt x="27896" y="11847"/>
                    <a:pt x="27896" y="11680"/>
                    <a:pt x="27777" y="11633"/>
                  </a:cubicBezTo>
                  <a:close/>
                  <a:moveTo>
                    <a:pt x="28670" y="9109"/>
                  </a:moveTo>
                  <a:cubicBezTo>
                    <a:pt x="28527" y="9037"/>
                    <a:pt x="28361" y="9037"/>
                    <a:pt x="28218" y="9109"/>
                  </a:cubicBezTo>
                  <a:lnTo>
                    <a:pt x="26480" y="10109"/>
                  </a:lnTo>
                  <a:cubicBezTo>
                    <a:pt x="26361" y="10156"/>
                    <a:pt x="26361" y="10323"/>
                    <a:pt x="26480" y="10371"/>
                  </a:cubicBezTo>
                  <a:lnTo>
                    <a:pt x="28218" y="11371"/>
                  </a:lnTo>
                  <a:cubicBezTo>
                    <a:pt x="28361" y="11442"/>
                    <a:pt x="28527" y="11442"/>
                    <a:pt x="28670" y="11371"/>
                  </a:cubicBezTo>
                  <a:lnTo>
                    <a:pt x="30409" y="10371"/>
                  </a:lnTo>
                  <a:cubicBezTo>
                    <a:pt x="30528" y="10335"/>
                    <a:pt x="30528" y="10156"/>
                    <a:pt x="30409" y="10109"/>
                  </a:cubicBezTo>
                  <a:close/>
                  <a:moveTo>
                    <a:pt x="31302" y="7597"/>
                  </a:moveTo>
                  <a:cubicBezTo>
                    <a:pt x="31159" y="7525"/>
                    <a:pt x="30992" y="7525"/>
                    <a:pt x="30849" y="7597"/>
                  </a:cubicBezTo>
                  <a:lnTo>
                    <a:pt x="29111" y="8597"/>
                  </a:lnTo>
                  <a:cubicBezTo>
                    <a:pt x="28992" y="8644"/>
                    <a:pt x="28992" y="8811"/>
                    <a:pt x="29111" y="8859"/>
                  </a:cubicBezTo>
                  <a:lnTo>
                    <a:pt x="30849" y="9859"/>
                  </a:lnTo>
                  <a:cubicBezTo>
                    <a:pt x="30992" y="9930"/>
                    <a:pt x="31159" y="9930"/>
                    <a:pt x="31302" y="9859"/>
                  </a:cubicBezTo>
                  <a:lnTo>
                    <a:pt x="33040" y="8859"/>
                  </a:lnTo>
                  <a:cubicBezTo>
                    <a:pt x="33159" y="8823"/>
                    <a:pt x="33159" y="8644"/>
                    <a:pt x="33040" y="8597"/>
                  </a:cubicBezTo>
                  <a:close/>
                  <a:moveTo>
                    <a:pt x="33933" y="6073"/>
                  </a:moveTo>
                  <a:cubicBezTo>
                    <a:pt x="33790" y="6001"/>
                    <a:pt x="33623" y="6001"/>
                    <a:pt x="33480" y="6073"/>
                  </a:cubicBezTo>
                  <a:lnTo>
                    <a:pt x="31742" y="7085"/>
                  </a:lnTo>
                  <a:cubicBezTo>
                    <a:pt x="31623" y="7120"/>
                    <a:pt x="31623" y="7299"/>
                    <a:pt x="31742" y="7335"/>
                  </a:cubicBezTo>
                  <a:lnTo>
                    <a:pt x="33480" y="8347"/>
                  </a:lnTo>
                  <a:cubicBezTo>
                    <a:pt x="33623" y="8418"/>
                    <a:pt x="33790" y="8418"/>
                    <a:pt x="33933" y="8347"/>
                  </a:cubicBezTo>
                  <a:lnTo>
                    <a:pt x="35671" y="7335"/>
                  </a:lnTo>
                  <a:cubicBezTo>
                    <a:pt x="35790" y="7299"/>
                    <a:pt x="35790" y="7120"/>
                    <a:pt x="35671" y="7085"/>
                  </a:cubicBezTo>
                  <a:close/>
                  <a:moveTo>
                    <a:pt x="36564" y="4560"/>
                  </a:moveTo>
                  <a:cubicBezTo>
                    <a:pt x="36421" y="4489"/>
                    <a:pt x="36255" y="4489"/>
                    <a:pt x="36112" y="4560"/>
                  </a:cubicBezTo>
                  <a:lnTo>
                    <a:pt x="34373" y="5561"/>
                  </a:lnTo>
                  <a:cubicBezTo>
                    <a:pt x="34254" y="5608"/>
                    <a:pt x="34254" y="5775"/>
                    <a:pt x="34373" y="5822"/>
                  </a:cubicBezTo>
                  <a:lnTo>
                    <a:pt x="36112" y="6823"/>
                  </a:lnTo>
                  <a:cubicBezTo>
                    <a:pt x="36255" y="6894"/>
                    <a:pt x="36421" y="6894"/>
                    <a:pt x="36564" y="6823"/>
                  </a:cubicBezTo>
                  <a:lnTo>
                    <a:pt x="38302" y="5822"/>
                  </a:lnTo>
                  <a:cubicBezTo>
                    <a:pt x="38422" y="5775"/>
                    <a:pt x="38422" y="5608"/>
                    <a:pt x="38302" y="5561"/>
                  </a:cubicBezTo>
                  <a:close/>
                  <a:moveTo>
                    <a:pt x="11513" y="22015"/>
                  </a:moveTo>
                  <a:cubicBezTo>
                    <a:pt x="11371" y="21944"/>
                    <a:pt x="11204" y="21944"/>
                    <a:pt x="11061" y="22015"/>
                  </a:cubicBezTo>
                  <a:lnTo>
                    <a:pt x="9323" y="23015"/>
                  </a:lnTo>
                  <a:cubicBezTo>
                    <a:pt x="9204" y="23063"/>
                    <a:pt x="9204" y="23229"/>
                    <a:pt x="9323" y="23277"/>
                  </a:cubicBezTo>
                  <a:lnTo>
                    <a:pt x="11061" y="24277"/>
                  </a:lnTo>
                  <a:cubicBezTo>
                    <a:pt x="11204" y="24349"/>
                    <a:pt x="11371" y="24349"/>
                    <a:pt x="11513" y="24277"/>
                  </a:cubicBezTo>
                  <a:lnTo>
                    <a:pt x="13252" y="23277"/>
                  </a:lnTo>
                  <a:cubicBezTo>
                    <a:pt x="13371" y="23229"/>
                    <a:pt x="13371" y="23063"/>
                    <a:pt x="13252" y="23015"/>
                  </a:cubicBezTo>
                  <a:close/>
                  <a:moveTo>
                    <a:pt x="14145" y="20491"/>
                  </a:moveTo>
                  <a:cubicBezTo>
                    <a:pt x="14002" y="20420"/>
                    <a:pt x="13835" y="20420"/>
                    <a:pt x="13692" y="20491"/>
                  </a:cubicBezTo>
                  <a:lnTo>
                    <a:pt x="11954" y="21503"/>
                  </a:lnTo>
                  <a:cubicBezTo>
                    <a:pt x="11835" y="21539"/>
                    <a:pt x="11835" y="21717"/>
                    <a:pt x="11954" y="21753"/>
                  </a:cubicBezTo>
                  <a:lnTo>
                    <a:pt x="13692" y="22765"/>
                  </a:lnTo>
                  <a:cubicBezTo>
                    <a:pt x="13835" y="22825"/>
                    <a:pt x="14002" y="22825"/>
                    <a:pt x="14145" y="22765"/>
                  </a:cubicBezTo>
                  <a:lnTo>
                    <a:pt x="15883" y="21753"/>
                  </a:lnTo>
                  <a:cubicBezTo>
                    <a:pt x="16002" y="21717"/>
                    <a:pt x="16002" y="21539"/>
                    <a:pt x="15883" y="21503"/>
                  </a:cubicBezTo>
                  <a:close/>
                  <a:moveTo>
                    <a:pt x="16776" y="18979"/>
                  </a:moveTo>
                  <a:cubicBezTo>
                    <a:pt x="16633" y="18907"/>
                    <a:pt x="16466" y="18907"/>
                    <a:pt x="16324" y="18979"/>
                  </a:cubicBezTo>
                  <a:lnTo>
                    <a:pt x="14585" y="19979"/>
                  </a:lnTo>
                  <a:cubicBezTo>
                    <a:pt x="14466" y="20027"/>
                    <a:pt x="14466" y="20193"/>
                    <a:pt x="14585" y="20241"/>
                  </a:cubicBezTo>
                  <a:lnTo>
                    <a:pt x="16324" y="21241"/>
                  </a:lnTo>
                  <a:cubicBezTo>
                    <a:pt x="16466" y="21312"/>
                    <a:pt x="16633" y="21312"/>
                    <a:pt x="16776" y="21241"/>
                  </a:cubicBezTo>
                  <a:lnTo>
                    <a:pt x="18514" y="20241"/>
                  </a:lnTo>
                  <a:cubicBezTo>
                    <a:pt x="18633" y="20193"/>
                    <a:pt x="18633" y="20015"/>
                    <a:pt x="18514" y="19979"/>
                  </a:cubicBezTo>
                  <a:close/>
                  <a:moveTo>
                    <a:pt x="19407" y="17455"/>
                  </a:moveTo>
                  <a:cubicBezTo>
                    <a:pt x="19264" y="17383"/>
                    <a:pt x="19098" y="17383"/>
                    <a:pt x="18955" y="17455"/>
                  </a:cubicBezTo>
                  <a:lnTo>
                    <a:pt x="17217" y="18467"/>
                  </a:lnTo>
                  <a:cubicBezTo>
                    <a:pt x="17097" y="18503"/>
                    <a:pt x="17097" y="18669"/>
                    <a:pt x="17217" y="18717"/>
                  </a:cubicBezTo>
                  <a:lnTo>
                    <a:pt x="18955" y="19729"/>
                  </a:lnTo>
                  <a:cubicBezTo>
                    <a:pt x="19098" y="19800"/>
                    <a:pt x="19264" y="19800"/>
                    <a:pt x="19407" y="19729"/>
                  </a:cubicBezTo>
                  <a:lnTo>
                    <a:pt x="21146" y="18717"/>
                  </a:lnTo>
                  <a:cubicBezTo>
                    <a:pt x="21265" y="18669"/>
                    <a:pt x="21265" y="18503"/>
                    <a:pt x="21146" y="18467"/>
                  </a:cubicBezTo>
                  <a:close/>
                  <a:moveTo>
                    <a:pt x="22039" y="15931"/>
                  </a:moveTo>
                  <a:cubicBezTo>
                    <a:pt x="21896" y="15859"/>
                    <a:pt x="21729" y="15859"/>
                    <a:pt x="21586" y="15931"/>
                  </a:cubicBezTo>
                  <a:lnTo>
                    <a:pt x="19848" y="16931"/>
                  </a:lnTo>
                  <a:cubicBezTo>
                    <a:pt x="19729" y="16979"/>
                    <a:pt x="19729" y="17145"/>
                    <a:pt x="19848" y="17193"/>
                  </a:cubicBezTo>
                  <a:lnTo>
                    <a:pt x="21586" y="18193"/>
                  </a:lnTo>
                  <a:cubicBezTo>
                    <a:pt x="21729" y="18265"/>
                    <a:pt x="21896" y="18265"/>
                    <a:pt x="22039" y="18193"/>
                  </a:cubicBezTo>
                  <a:lnTo>
                    <a:pt x="23777" y="17193"/>
                  </a:lnTo>
                  <a:cubicBezTo>
                    <a:pt x="23896" y="17145"/>
                    <a:pt x="23896" y="16979"/>
                    <a:pt x="23777" y="16931"/>
                  </a:cubicBezTo>
                  <a:close/>
                  <a:moveTo>
                    <a:pt x="24670" y="14407"/>
                  </a:moveTo>
                  <a:cubicBezTo>
                    <a:pt x="24527" y="14347"/>
                    <a:pt x="24360" y="14347"/>
                    <a:pt x="24217" y="14407"/>
                  </a:cubicBezTo>
                  <a:lnTo>
                    <a:pt x="22479" y="15419"/>
                  </a:lnTo>
                  <a:cubicBezTo>
                    <a:pt x="22360" y="15455"/>
                    <a:pt x="22360" y="15633"/>
                    <a:pt x="22479" y="15669"/>
                  </a:cubicBezTo>
                  <a:lnTo>
                    <a:pt x="24217" y="16681"/>
                  </a:lnTo>
                  <a:cubicBezTo>
                    <a:pt x="24360" y="16752"/>
                    <a:pt x="24527" y="16752"/>
                    <a:pt x="24670" y="16681"/>
                  </a:cubicBezTo>
                  <a:lnTo>
                    <a:pt x="26408" y="15669"/>
                  </a:lnTo>
                  <a:cubicBezTo>
                    <a:pt x="26527" y="15633"/>
                    <a:pt x="26527" y="15455"/>
                    <a:pt x="26408" y="15419"/>
                  </a:cubicBezTo>
                  <a:close/>
                  <a:moveTo>
                    <a:pt x="27301" y="12895"/>
                  </a:moveTo>
                  <a:cubicBezTo>
                    <a:pt x="27158" y="12823"/>
                    <a:pt x="26992" y="12823"/>
                    <a:pt x="26849" y="12895"/>
                  </a:cubicBezTo>
                  <a:lnTo>
                    <a:pt x="25110" y="13895"/>
                  </a:lnTo>
                  <a:cubicBezTo>
                    <a:pt x="24991" y="13943"/>
                    <a:pt x="24991" y="14109"/>
                    <a:pt x="25110" y="14157"/>
                  </a:cubicBezTo>
                  <a:lnTo>
                    <a:pt x="26849" y="15157"/>
                  </a:lnTo>
                  <a:cubicBezTo>
                    <a:pt x="26992" y="15228"/>
                    <a:pt x="27158" y="15228"/>
                    <a:pt x="27301" y="15157"/>
                  </a:cubicBezTo>
                  <a:lnTo>
                    <a:pt x="29039" y="14157"/>
                  </a:lnTo>
                  <a:cubicBezTo>
                    <a:pt x="29158" y="14121"/>
                    <a:pt x="29158" y="13943"/>
                    <a:pt x="29039" y="13907"/>
                  </a:cubicBezTo>
                  <a:close/>
                  <a:moveTo>
                    <a:pt x="29932" y="11383"/>
                  </a:moveTo>
                  <a:cubicBezTo>
                    <a:pt x="29790" y="11311"/>
                    <a:pt x="29623" y="11311"/>
                    <a:pt x="29492" y="11383"/>
                  </a:cubicBezTo>
                  <a:lnTo>
                    <a:pt x="27742" y="12383"/>
                  </a:lnTo>
                  <a:cubicBezTo>
                    <a:pt x="27623" y="12430"/>
                    <a:pt x="27623" y="12597"/>
                    <a:pt x="27742" y="12645"/>
                  </a:cubicBezTo>
                  <a:lnTo>
                    <a:pt x="29492" y="13645"/>
                  </a:lnTo>
                  <a:cubicBezTo>
                    <a:pt x="29623" y="13716"/>
                    <a:pt x="29790" y="13716"/>
                    <a:pt x="29932" y="13645"/>
                  </a:cubicBezTo>
                  <a:lnTo>
                    <a:pt x="31671" y="12645"/>
                  </a:lnTo>
                  <a:cubicBezTo>
                    <a:pt x="31802" y="12597"/>
                    <a:pt x="31802" y="12419"/>
                    <a:pt x="31671" y="12383"/>
                  </a:cubicBezTo>
                  <a:close/>
                  <a:moveTo>
                    <a:pt x="32564" y="9859"/>
                  </a:moveTo>
                  <a:cubicBezTo>
                    <a:pt x="32421" y="9787"/>
                    <a:pt x="32254" y="9787"/>
                    <a:pt x="32123" y="9859"/>
                  </a:cubicBezTo>
                  <a:lnTo>
                    <a:pt x="30385" y="10871"/>
                  </a:lnTo>
                  <a:cubicBezTo>
                    <a:pt x="30254" y="10918"/>
                    <a:pt x="30254" y="11085"/>
                    <a:pt x="30385" y="11133"/>
                  </a:cubicBezTo>
                  <a:lnTo>
                    <a:pt x="32123" y="12133"/>
                  </a:lnTo>
                  <a:cubicBezTo>
                    <a:pt x="32266" y="12204"/>
                    <a:pt x="32421" y="12204"/>
                    <a:pt x="32564" y="12133"/>
                  </a:cubicBezTo>
                  <a:lnTo>
                    <a:pt x="34314" y="11133"/>
                  </a:lnTo>
                  <a:cubicBezTo>
                    <a:pt x="34433" y="11085"/>
                    <a:pt x="34433" y="10918"/>
                    <a:pt x="34314" y="10871"/>
                  </a:cubicBezTo>
                  <a:close/>
                  <a:moveTo>
                    <a:pt x="35195" y="8347"/>
                  </a:moveTo>
                  <a:cubicBezTo>
                    <a:pt x="35052" y="8263"/>
                    <a:pt x="34885" y="8263"/>
                    <a:pt x="34743" y="8347"/>
                  </a:cubicBezTo>
                  <a:lnTo>
                    <a:pt x="33004" y="9347"/>
                  </a:lnTo>
                  <a:cubicBezTo>
                    <a:pt x="32885" y="9382"/>
                    <a:pt x="32885" y="9561"/>
                    <a:pt x="33004" y="9609"/>
                  </a:cubicBezTo>
                  <a:lnTo>
                    <a:pt x="34743" y="10609"/>
                  </a:lnTo>
                  <a:cubicBezTo>
                    <a:pt x="34885" y="10680"/>
                    <a:pt x="35052" y="10680"/>
                    <a:pt x="35195" y="10609"/>
                  </a:cubicBezTo>
                  <a:lnTo>
                    <a:pt x="36933" y="9609"/>
                  </a:lnTo>
                  <a:cubicBezTo>
                    <a:pt x="37052" y="9561"/>
                    <a:pt x="37052" y="9394"/>
                    <a:pt x="36933" y="9347"/>
                  </a:cubicBezTo>
                  <a:close/>
                  <a:moveTo>
                    <a:pt x="37826" y="6823"/>
                  </a:moveTo>
                  <a:cubicBezTo>
                    <a:pt x="37683" y="6751"/>
                    <a:pt x="37517" y="6751"/>
                    <a:pt x="37374" y="6823"/>
                  </a:cubicBezTo>
                  <a:lnTo>
                    <a:pt x="35635" y="7823"/>
                  </a:lnTo>
                  <a:cubicBezTo>
                    <a:pt x="35516" y="7870"/>
                    <a:pt x="35516" y="8037"/>
                    <a:pt x="35635" y="8085"/>
                  </a:cubicBezTo>
                  <a:lnTo>
                    <a:pt x="37374" y="9085"/>
                  </a:lnTo>
                  <a:cubicBezTo>
                    <a:pt x="37517" y="9156"/>
                    <a:pt x="37683" y="9156"/>
                    <a:pt x="37826" y="9085"/>
                  </a:cubicBezTo>
                  <a:lnTo>
                    <a:pt x="39565" y="8085"/>
                  </a:lnTo>
                  <a:cubicBezTo>
                    <a:pt x="39684" y="8037"/>
                    <a:pt x="39684" y="7870"/>
                    <a:pt x="39565" y="7823"/>
                  </a:cubicBezTo>
                  <a:close/>
                  <a:moveTo>
                    <a:pt x="40458" y="5299"/>
                  </a:moveTo>
                  <a:cubicBezTo>
                    <a:pt x="40315" y="5227"/>
                    <a:pt x="40148" y="5227"/>
                    <a:pt x="40005" y="5299"/>
                  </a:cubicBezTo>
                  <a:lnTo>
                    <a:pt x="38267" y="6311"/>
                  </a:lnTo>
                  <a:cubicBezTo>
                    <a:pt x="38148" y="6346"/>
                    <a:pt x="38148" y="6513"/>
                    <a:pt x="38267" y="6561"/>
                  </a:cubicBezTo>
                  <a:lnTo>
                    <a:pt x="40005" y="7573"/>
                  </a:lnTo>
                  <a:cubicBezTo>
                    <a:pt x="40148" y="7644"/>
                    <a:pt x="40315" y="7644"/>
                    <a:pt x="40458" y="7573"/>
                  </a:cubicBezTo>
                  <a:lnTo>
                    <a:pt x="42196" y="6561"/>
                  </a:lnTo>
                  <a:cubicBezTo>
                    <a:pt x="42315" y="6525"/>
                    <a:pt x="42315" y="6346"/>
                    <a:pt x="42196" y="6311"/>
                  </a:cubicBezTo>
                  <a:close/>
                  <a:moveTo>
                    <a:pt x="14752" y="23241"/>
                  </a:moveTo>
                  <a:cubicBezTo>
                    <a:pt x="14609" y="23170"/>
                    <a:pt x="14442" y="23170"/>
                    <a:pt x="14311" y="23241"/>
                  </a:cubicBezTo>
                  <a:lnTo>
                    <a:pt x="12561" y="24253"/>
                  </a:lnTo>
                  <a:cubicBezTo>
                    <a:pt x="12442" y="24289"/>
                    <a:pt x="12442" y="24456"/>
                    <a:pt x="12561" y="24503"/>
                  </a:cubicBezTo>
                  <a:lnTo>
                    <a:pt x="14311" y="25515"/>
                  </a:lnTo>
                  <a:cubicBezTo>
                    <a:pt x="14442" y="25587"/>
                    <a:pt x="14609" y="25587"/>
                    <a:pt x="14752" y="25515"/>
                  </a:cubicBezTo>
                  <a:lnTo>
                    <a:pt x="16490" y="24503"/>
                  </a:lnTo>
                  <a:cubicBezTo>
                    <a:pt x="16609" y="24456"/>
                    <a:pt x="16609" y="24289"/>
                    <a:pt x="16490" y="24253"/>
                  </a:cubicBezTo>
                  <a:close/>
                  <a:moveTo>
                    <a:pt x="17383" y="21729"/>
                  </a:moveTo>
                  <a:cubicBezTo>
                    <a:pt x="17240" y="21646"/>
                    <a:pt x="17074" y="21646"/>
                    <a:pt x="16943" y="21729"/>
                  </a:cubicBezTo>
                  <a:lnTo>
                    <a:pt x="15204" y="22729"/>
                  </a:lnTo>
                  <a:cubicBezTo>
                    <a:pt x="15073" y="22765"/>
                    <a:pt x="15073" y="22944"/>
                    <a:pt x="15204" y="22991"/>
                  </a:cubicBezTo>
                  <a:lnTo>
                    <a:pt x="16943" y="23991"/>
                  </a:lnTo>
                  <a:cubicBezTo>
                    <a:pt x="17074" y="24063"/>
                    <a:pt x="17240" y="24063"/>
                    <a:pt x="17383" y="23991"/>
                  </a:cubicBezTo>
                  <a:lnTo>
                    <a:pt x="19122" y="22991"/>
                  </a:lnTo>
                  <a:cubicBezTo>
                    <a:pt x="19241" y="22944"/>
                    <a:pt x="19241" y="22777"/>
                    <a:pt x="19122" y="22729"/>
                  </a:cubicBezTo>
                  <a:close/>
                  <a:moveTo>
                    <a:pt x="20014" y="20205"/>
                  </a:moveTo>
                  <a:cubicBezTo>
                    <a:pt x="19872" y="20134"/>
                    <a:pt x="19705" y="20134"/>
                    <a:pt x="19574" y="20205"/>
                  </a:cubicBezTo>
                  <a:lnTo>
                    <a:pt x="17836" y="21205"/>
                  </a:lnTo>
                  <a:cubicBezTo>
                    <a:pt x="17705" y="21253"/>
                    <a:pt x="17705" y="21420"/>
                    <a:pt x="17836" y="21467"/>
                  </a:cubicBezTo>
                  <a:lnTo>
                    <a:pt x="19574" y="22467"/>
                  </a:lnTo>
                  <a:cubicBezTo>
                    <a:pt x="19705" y="22539"/>
                    <a:pt x="19872" y="22539"/>
                    <a:pt x="20014" y="22467"/>
                  </a:cubicBezTo>
                  <a:lnTo>
                    <a:pt x="21753" y="21467"/>
                  </a:lnTo>
                  <a:cubicBezTo>
                    <a:pt x="21884" y="21420"/>
                    <a:pt x="21884" y="21253"/>
                    <a:pt x="21753" y="21205"/>
                  </a:cubicBezTo>
                  <a:close/>
                  <a:moveTo>
                    <a:pt x="22646" y="18681"/>
                  </a:moveTo>
                  <a:cubicBezTo>
                    <a:pt x="22503" y="18610"/>
                    <a:pt x="22336" y="18610"/>
                    <a:pt x="22205" y="18681"/>
                  </a:cubicBezTo>
                  <a:lnTo>
                    <a:pt x="20455" y="19693"/>
                  </a:lnTo>
                  <a:cubicBezTo>
                    <a:pt x="20336" y="19729"/>
                    <a:pt x="20336" y="19908"/>
                    <a:pt x="20455" y="19943"/>
                  </a:cubicBezTo>
                  <a:lnTo>
                    <a:pt x="22205" y="20955"/>
                  </a:lnTo>
                  <a:cubicBezTo>
                    <a:pt x="22336" y="21027"/>
                    <a:pt x="22503" y="21027"/>
                    <a:pt x="22646" y="20955"/>
                  </a:cubicBezTo>
                  <a:lnTo>
                    <a:pt x="24384" y="19955"/>
                  </a:lnTo>
                  <a:cubicBezTo>
                    <a:pt x="24515" y="19908"/>
                    <a:pt x="24515" y="19729"/>
                    <a:pt x="24384" y="19693"/>
                  </a:cubicBezTo>
                  <a:close/>
                  <a:moveTo>
                    <a:pt x="25277" y="17169"/>
                  </a:moveTo>
                  <a:cubicBezTo>
                    <a:pt x="25134" y="17098"/>
                    <a:pt x="24967" y="17098"/>
                    <a:pt x="24837" y="17169"/>
                  </a:cubicBezTo>
                  <a:lnTo>
                    <a:pt x="23086" y="18169"/>
                  </a:lnTo>
                  <a:cubicBezTo>
                    <a:pt x="22967" y="18217"/>
                    <a:pt x="22967" y="18384"/>
                    <a:pt x="23086" y="18431"/>
                  </a:cubicBezTo>
                  <a:lnTo>
                    <a:pt x="24837" y="19431"/>
                  </a:lnTo>
                  <a:cubicBezTo>
                    <a:pt x="24967" y="19503"/>
                    <a:pt x="25134" y="19503"/>
                    <a:pt x="25277" y="19431"/>
                  </a:cubicBezTo>
                  <a:lnTo>
                    <a:pt x="27015" y="18431"/>
                  </a:lnTo>
                  <a:cubicBezTo>
                    <a:pt x="27146" y="18384"/>
                    <a:pt x="27146" y="18217"/>
                    <a:pt x="27015" y="18169"/>
                  </a:cubicBezTo>
                  <a:close/>
                  <a:moveTo>
                    <a:pt x="27908" y="15645"/>
                  </a:moveTo>
                  <a:cubicBezTo>
                    <a:pt x="27765" y="15574"/>
                    <a:pt x="27599" y="15574"/>
                    <a:pt x="27468" y="15645"/>
                  </a:cubicBezTo>
                  <a:lnTo>
                    <a:pt x="25729" y="16645"/>
                  </a:lnTo>
                  <a:cubicBezTo>
                    <a:pt x="25599" y="16693"/>
                    <a:pt x="25599" y="16860"/>
                    <a:pt x="25729" y="16907"/>
                  </a:cubicBezTo>
                  <a:lnTo>
                    <a:pt x="27468" y="17907"/>
                  </a:lnTo>
                  <a:cubicBezTo>
                    <a:pt x="27599" y="17979"/>
                    <a:pt x="27765" y="17979"/>
                    <a:pt x="27908" y="17907"/>
                  </a:cubicBezTo>
                  <a:lnTo>
                    <a:pt x="29647" y="16907"/>
                  </a:lnTo>
                  <a:cubicBezTo>
                    <a:pt x="29778" y="16860"/>
                    <a:pt x="29778" y="16693"/>
                    <a:pt x="29647" y="16645"/>
                  </a:cubicBezTo>
                  <a:close/>
                  <a:moveTo>
                    <a:pt x="30540" y="14121"/>
                  </a:moveTo>
                  <a:cubicBezTo>
                    <a:pt x="30397" y="14062"/>
                    <a:pt x="30242" y="14062"/>
                    <a:pt x="30099" y="14121"/>
                  </a:cubicBezTo>
                  <a:lnTo>
                    <a:pt x="28361" y="15133"/>
                  </a:lnTo>
                  <a:cubicBezTo>
                    <a:pt x="28230" y="15169"/>
                    <a:pt x="28230" y="15347"/>
                    <a:pt x="28361" y="15383"/>
                  </a:cubicBezTo>
                  <a:lnTo>
                    <a:pt x="30099" y="16395"/>
                  </a:lnTo>
                  <a:cubicBezTo>
                    <a:pt x="30242" y="16467"/>
                    <a:pt x="30397" y="16467"/>
                    <a:pt x="30540" y="16395"/>
                  </a:cubicBezTo>
                  <a:lnTo>
                    <a:pt x="32278" y="15383"/>
                  </a:lnTo>
                  <a:cubicBezTo>
                    <a:pt x="32397" y="15347"/>
                    <a:pt x="32397" y="15181"/>
                    <a:pt x="32278" y="15133"/>
                  </a:cubicBezTo>
                  <a:close/>
                  <a:moveTo>
                    <a:pt x="33171" y="12609"/>
                  </a:moveTo>
                  <a:cubicBezTo>
                    <a:pt x="33028" y="12538"/>
                    <a:pt x="32873" y="12538"/>
                    <a:pt x="32730" y="12609"/>
                  </a:cubicBezTo>
                  <a:lnTo>
                    <a:pt x="30992" y="13609"/>
                  </a:lnTo>
                  <a:cubicBezTo>
                    <a:pt x="30861" y="13657"/>
                    <a:pt x="30861" y="13823"/>
                    <a:pt x="30992" y="13871"/>
                  </a:cubicBezTo>
                  <a:lnTo>
                    <a:pt x="32730" y="14871"/>
                  </a:lnTo>
                  <a:cubicBezTo>
                    <a:pt x="32873" y="14943"/>
                    <a:pt x="33028" y="14943"/>
                    <a:pt x="33171" y="14871"/>
                  </a:cubicBezTo>
                  <a:lnTo>
                    <a:pt x="34909" y="13871"/>
                  </a:lnTo>
                  <a:cubicBezTo>
                    <a:pt x="35040" y="13823"/>
                    <a:pt x="35040" y="13657"/>
                    <a:pt x="34909" y="13609"/>
                  </a:cubicBezTo>
                  <a:close/>
                  <a:moveTo>
                    <a:pt x="35802" y="11085"/>
                  </a:moveTo>
                  <a:cubicBezTo>
                    <a:pt x="35659" y="11014"/>
                    <a:pt x="35505" y="11014"/>
                    <a:pt x="35362" y="11085"/>
                  </a:cubicBezTo>
                  <a:lnTo>
                    <a:pt x="33623" y="12097"/>
                  </a:lnTo>
                  <a:cubicBezTo>
                    <a:pt x="33492" y="12133"/>
                    <a:pt x="33492" y="12311"/>
                    <a:pt x="33623" y="12347"/>
                  </a:cubicBezTo>
                  <a:lnTo>
                    <a:pt x="35362" y="13359"/>
                  </a:lnTo>
                  <a:cubicBezTo>
                    <a:pt x="35505" y="13431"/>
                    <a:pt x="35659" y="13431"/>
                    <a:pt x="35802" y="13359"/>
                  </a:cubicBezTo>
                  <a:lnTo>
                    <a:pt x="37552" y="12347"/>
                  </a:lnTo>
                  <a:cubicBezTo>
                    <a:pt x="37671" y="12311"/>
                    <a:pt x="37671" y="12133"/>
                    <a:pt x="37552" y="12097"/>
                  </a:cubicBezTo>
                  <a:close/>
                  <a:moveTo>
                    <a:pt x="38433" y="9573"/>
                  </a:moveTo>
                  <a:cubicBezTo>
                    <a:pt x="38291" y="9502"/>
                    <a:pt x="38136" y="9502"/>
                    <a:pt x="37993" y="9573"/>
                  </a:cubicBezTo>
                  <a:lnTo>
                    <a:pt x="36255" y="10573"/>
                  </a:lnTo>
                  <a:cubicBezTo>
                    <a:pt x="36124" y="10609"/>
                    <a:pt x="36124" y="10787"/>
                    <a:pt x="36255" y="10835"/>
                  </a:cubicBezTo>
                  <a:lnTo>
                    <a:pt x="37993" y="11835"/>
                  </a:lnTo>
                  <a:cubicBezTo>
                    <a:pt x="38136" y="11907"/>
                    <a:pt x="38302" y="11907"/>
                    <a:pt x="38445" y="11835"/>
                  </a:cubicBezTo>
                  <a:lnTo>
                    <a:pt x="40184" y="10835"/>
                  </a:lnTo>
                  <a:cubicBezTo>
                    <a:pt x="40303" y="10787"/>
                    <a:pt x="40303" y="10621"/>
                    <a:pt x="40184" y="10573"/>
                  </a:cubicBezTo>
                  <a:close/>
                  <a:moveTo>
                    <a:pt x="41077" y="8049"/>
                  </a:moveTo>
                  <a:cubicBezTo>
                    <a:pt x="40934" y="7978"/>
                    <a:pt x="40767" y="7978"/>
                    <a:pt x="40624" y="8049"/>
                  </a:cubicBezTo>
                  <a:lnTo>
                    <a:pt x="38886" y="9049"/>
                  </a:lnTo>
                  <a:cubicBezTo>
                    <a:pt x="38755" y="9085"/>
                    <a:pt x="38755" y="9263"/>
                    <a:pt x="38886" y="9311"/>
                  </a:cubicBezTo>
                  <a:lnTo>
                    <a:pt x="40624" y="10311"/>
                  </a:lnTo>
                  <a:cubicBezTo>
                    <a:pt x="40767" y="10383"/>
                    <a:pt x="40934" y="10383"/>
                    <a:pt x="41077" y="10311"/>
                  </a:cubicBezTo>
                  <a:lnTo>
                    <a:pt x="42815" y="9311"/>
                  </a:lnTo>
                  <a:cubicBezTo>
                    <a:pt x="42934" y="9263"/>
                    <a:pt x="42934" y="9097"/>
                    <a:pt x="42815" y="9049"/>
                  </a:cubicBezTo>
                  <a:close/>
                  <a:moveTo>
                    <a:pt x="21312" y="22336"/>
                  </a:moveTo>
                  <a:cubicBezTo>
                    <a:pt x="21181" y="22253"/>
                    <a:pt x="21015" y="22253"/>
                    <a:pt x="20872" y="22336"/>
                  </a:cubicBezTo>
                  <a:lnTo>
                    <a:pt x="19133" y="23337"/>
                  </a:lnTo>
                  <a:cubicBezTo>
                    <a:pt x="19014" y="23384"/>
                    <a:pt x="19014" y="23551"/>
                    <a:pt x="19133" y="23598"/>
                  </a:cubicBezTo>
                  <a:lnTo>
                    <a:pt x="20872" y="24599"/>
                  </a:lnTo>
                  <a:cubicBezTo>
                    <a:pt x="21015" y="24670"/>
                    <a:pt x="21181" y="24670"/>
                    <a:pt x="21312" y="24599"/>
                  </a:cubicBezTo>
                  <a:lnTo>
                    <a:pt x="23062" y="23598"/>
                  </a:lnTo>
                  <a:cubicBezTo>
                    <a:pt x="23182" y="23551"/>
                    <a:pt x="23182" y="23372"/>
                    <a:pt x="23062" y="23337"/>
                  </a:cubicBezTo>
                  <a:close/>
                  <a:moveTo>
                    <a:pt x="23944" y="20812"/>
                  </a:moveTo>
                  <a:cubicBezTo>
                    <a:pt x="23813" y="20741"/>
                    <a:pt x="23646" y="20741"/>
                    <a:pt x="23503" y="20812"/>
                  </a:cubicBezTo>
                  <a:lnTo>
                    <a:pt x="21765" y="21813"/>
                  </a:lnTo>
                  <a:cubicBezTo>
                    <a:pt x="21646" y="21860"/>
                    <a:pt x="21646" y="22027"/>
                    <a:pt x="21765" y="22074"/>
                  </a:cubicBezTo>
                  <a:lnTo>
                    <a:pt x="23503" y="23075"/>
                  </a:lnTo>
                  <a:cubicBezTo>
                    <a:pt x="23646" y="23146"/>
                    <a:pt x="23813" y="23146"/>
                    <a:pt x="23944" y="23075"/>
                  </a:cubicBezTo>
                  <a:lnTo>
                    <a:pt x="25694" y="22074"/>
                  </a:lnTo>
                  <a:cubicBezTo>
                    <a:pt x="25813" y="22027"/>
                    <a:pt x="25813" y="21860"/>
                    <a:pt x="25694" y="21813"/>
                  </a:cubicBezTo>
                  <a:close/>
                  <a:moveTo>
                    <a:pt x="18550" y="26920"/>
                  </a:moveTo>
                  <a:cubicBezTo>
                    <a:pt x="18407" y="26849"/>
                    <a:pt x="18240" y="26849"/>
                    <a:pt x="18109" y="26920"/>
                  </a:cubicBezTo>
                  <a:lnTo>
                    <a:pt x="16359" y="27932"/>
                  </a:lnTo>
                  <a:cubicBezTo>
                    <a:pt x="16240" y="27968"/>
                    <a:pt x="16240" y="28147"/>
                    <a:pt x="16359" y="28182"/>
                  </a:cubicBezTo>
                  <a:lnTo>
                    <a:pt x="18109" y="29194"/>
                  </a:lnTo>
                  <a:cubicBezTo>
                    <a:pt x="18240" y="29266"/>
                    <a:pt x="18407" y="29266"/>
                    <a:pt x="18550" y="29194"/>
                  </a:cubicBezTo>
                  <a:lnTo>
                    <a:pt x="20288" y="28182"/>
                  </a:lnTo>
                  <a:cubicBezTo>
                    <a:pt x="20407" y="28147"/>
                    <a:pt x="20407" y="27968"/>
                    <a:pt x="20288" y="27932"/>
                  </a:cubicBezTo>
                  <a:close/>
                  <a:moveTo>
                    <a:pt x="21181" y="25408"/>
                  </a:moveTo>
                  <a:cubicBezTo>
                    <a:pt x="21038" y="25337"/>
                    <a:pt x="20872" y="25337"/>
                    <a:pt x="20741" y="25408"/>
                  </a:cubicBezTo>
                  <a:lnTo>
                    <a:pt x="19002" y="26408"/>
                  </a:lnTo>
                  <a:cubicBezTo>
                    <a:pt x="18871" y="26444"/>
                    <a:pt x="18871" y="26623"/>
                    <a:pt x="19002" y="26670"/>
                  </a:cubicBezTo>
                  <a:lnTo>
                    <a:pt x="20741" y="27694"/>
                  </a:lnTo>
                  <a:cubicBezTo>
                    <a:pt x="20872" y="27766"/>
                    <a:pt x="21038" y="27766"/>
                    <a:pt x="21181" y="27694"/>
                  </a:cubicBezTo>
                  <a:lnTo>
                    <a:pt x="22920" y="26682"/>
                  </a:lnTo>
                  <a:cubicBezTo>
                    <a:pt x="23039" y="26635"/>
                    <a:pt x="23039" y="26468"/>
                    <a:pt x="22920" y="26432"/>
                  </a:cubicBezTo>
                  <a:close/>
                  <a:moveTo>
                    <a:pt x="23813" y="23884"/>
                  </a:moveTo>
                  <a:cubicBezTo>
                    <a:pt x="23670" y="23813"/>
                    <a:pt x="23503" y="23813"/>
                    <a:pt x="23372" y="23884"/>
                  </a:cubicBezTo>
                  <a:lnTo>
                    <a:pt x="21634" y="24884"/>
                  </a:lnTo>
                  <a:cubicBezTo>
                    <a:pt x="21503" y="24932"/>
                    <a:pt x="21503" y="25099"/>
                    <a:pt x="21634" y="25146"/>
                  </a:cubicBezTo>
                  <a:lnTo>
                    <a:pt x="23372" y="26146"/>
                  </a:lnTo>
                  <a:cubicBezTo>
                    <a:pt x="23503" y="26218"/>
                    <a:pt x="23670" y="26218"/>
                    <a:pt x="23813" y="26146"/>
                  </a:cubicBezTo>
                  <a:lnTo>
                    <a:pt x="25551" y="25158"/>
                  </a:lnTo>
                  <a:cubicBezTo>
                    <a:pt x="25682" y="25122"/>
                    <a:pt x="25682" y="24944"/>
                    <a:pt x="25551" y="24896"/>
                  </a:cubicBezTo>
                  <a:close/>
                  <a:moveTo>
                    <a:pt x="39707" y="14716"/>
                  </a:moveTo>
                  <a:cubicBezTo>
                    <a:pt x="39565" y="14645"/>
                    <a:pt x="39398" y="14645"/>
                    <a:pt x="39255" y="14716"/>
                  </a:cubicBezTo>
                  <a:lnTo>
                    <a:pt x="37529" y="15728"/>
                  </a:lnTo>
                  <a:cubicBezTo>
                    <a:pt x="37398" y="15764"/>
                    <a:pt x="37398" y="15943"/>
                    <a:pt x="37529" y="15990"/>
                  </a:cubicBezTo>
                  <a:lnTo>
                    <a:pt x="39267" y="16991"/>
                  </a:lnTo>
                  <a:cubicBezTo>
                    <a:pt x="39398" y="17062"/>
                    <a:pt x="39565" y="17062"/>
                    <a:pt x="39707" y="16991"/>
                  </a:cubicBezTo>
                  <a:lnTo>
                    <a:pt x="41446" y="15990"/>
                  </a:lnTo>
                  <a:cubicBezTo>
                    <a:pt x="41565" y="15943"/>
                    <a:pt x="41565" y="15776"/>
                    <a:pt x="41446" y="15728"/>
                  </a:cubicBezTo>
                  <a:close/>
                  <a:moveTo>
                    <a:pt x="42339" y="13192"/>
                  </a:moveTo>
                  <a:cubicBezTo>
                    <a:pt x="42196" y="13121"/>
                    <a:pt x="42029" y="13121"/>
                    <a:pt x="41886" y="13192"/>
                  </a:cubicBezTo>
                  <a:lnTo>
                    <a:pt x="40148" y="14193"/>
                  </a:lnTo>
                  <a:cubicBezTo>
                    <a:pt x="40029" y="14240"/>
                    <a:pt x="40029" y="14407"/>
                    <a:pt x="40148" y="14455"/>
                  </a:cubicBezTo>
                  <a:lnTo>
                    <a:pt x="41886" y="15455"/>
                  </a:lnTo>
                  <a:cubicBezTo>
                    <a:pt x="42029" y="15526"/>
                    <a:pt x="42196" y="15526"/>
                    <a:pt x="42339" y="15455"/>
                  </a:cubicBezTo>
                  <a:lnTo>
                    <a:pt x="44077" y="14466"/>
                  </a:lnTo>
                  <a:cubicBezTo>
                    <a:pt x="44196" y="14431"/>
                    <a:pt x="44196" y="14252"/>
                    <a:pt x="44077" y="14204"/>
                  </a:cubicBezTo>
                  <a:close/>
                  <a:moveTo>
                    <a:pt x="44970" y="11680"/>
                  </a:moveTo>
                  <a:cubicBezTo>
                    <a:pt x="44827" y="11609"/>
                    <a:pt x="44660" y="11609"/>
                    <a:pt x="44518" y="11680"/>
                  </a:cubicBezTo>
                  <a:lnTo>
                    <a:pt x="42779" y="12692"/>
                  </a:lnTo>
                  <a:cubicBezTo>
                    <a:pt x="42660" y="12728"/>
                    <a:pt x="42660" y="12907"/>
                    <a:pt x="42779" y="12942"/>
                  </a:cubicBezTo>
                  <a:lnTo>
                    <a:pt x="44518" y="13954"/>
                  </a:lnTo>
                  <a:cubicBezTo>
                    <a:pt x="44660" y="14026"/>
                    <a:pt x="44827" y="14026"/>
                    <a:pt x="44970" y="13954"/>
                  </a:cubicBezTo>
                  <a:lnTo>
                    <a:pt x="46708" y="12954"/>
                  </a:lnTo>
                  <a:cubicBezTo>
                    <a:pt x="46827" y="12907"/>
                    <a:pt x="46827" y="12740"/>
                    <a:pt x="46708" y="12704"/>
                  </a:cubicBezTo>
                  <a:close/>
                  <a:moveTo>
                    <a:pt x="47851" y="9763"/>
                  </a:moveTo>
                  <a:cubicBezTo>
                    <a:pt x="47732" y="9799"/>
                    <a:pt x="47732" y="9978"/>
                    <a:pt x="47851" y="10025"/>
                  </a:cubicBezTo>
                  <a:lnTo>
                    <a:pt x="49137" y="10764"/>
                  </a:lnTo>
                  <a:cubicBezTo>
                    <a:pt x="49280" y="10835"/>
                    <a:pt x="49447" y="10835"/>
                    <a:pt x="49578" y="10764"/>
                  </a:cubicBezTo>
                  <a:lnTo>
                    <a:pt x="51328" y="9763"/>
                  </a:lnTo>
                  <a:cubicBezTo>
                    <a:pt x="51447" y="9716"/>
                    <a:pt x="51447" y="9549"/>
                    <a:pt x="51328" y="9502"/>
                  </a:cubicBezTo>
                  <a:lnTo>
                    <a:pt x="50042" y="8751"/>
                  </a:lnTo>
                  <a:cubicBezTo>
                    <a:pt x="49899" y="8680"/>
                    <a:pt x="49732" y="8680"/>
                    <a:pt x="49590" y="8751"/>
                  </a:cubicBezTo>
                  <a:close/>
                  <a:moveTo>
                    <a:pt x="49578" y="10764"/>
                  </a:moveTo>
                  <a:cubicBezTo>
                    <a:pt x="49459" y="10799"/>
                    <a:pt x="49459" y="10978"/>
                    <a:pt x="49578" y="11014"/>
                  </a:cubicBezTo>
                  <a:lnTo>
                    <a:pt x="50864" y="11764"/>
                  </a:lnTo>
                  <a:cubicBezTo>
                    <a:pt x="51006" y="11835"/>
                    <a:pt x="51173" y="11835"/>
                    <a:pt x="51316" y="11764"/>
                  </a:cubicBezTo>
                  <a:lnTo>
                    <a:pt x="53054" y="10764"/>
                  </a:lnTo>
                  <a:cubicBezTo>
                    <a:pt x="53173" y="10716"/>
                    <a:pt x="53173" y="10549"/>
                    <a:pt x="53054" y="10502"/>
                  </a:cubicBezTo>
                  <a:lnTo>
                    <a:pt x="51768" y="9752"/>
                  </a:lnTo>
                  <a:cubicBezTo>
                    <a:pt x="51626" y="9680"/>
                    <a:pt x="51459" y="9680"/>
                    <a:pt x="51316" y="9752"/>
                  </a:cubicBezTo>
                  <a:close/>
                  <a:moveTo>
                    <a:pt x="49232" y="11216"/>
                  </a:moveTo>
                  <a:cubicBezTo>
                    <a:pt x="49090" y="11156"/>
                    <a:pt x="48923" y="11156"/>
                    <a:pt x="48780" y="11216"/>
                  </a:cubicBezTo>
                  <a:lnTo>
                    <a:pt x="47054" y="12228"/>
                  </a:lnTo>
                  <a:cubicBezTo>
                    <a:pt x="46923" y="12264"/>
                    <a:pt x="46923" y="12442"/>
                    <a:pt x="47054" y="12478"/>
                  </a:cubicBezTo>
                  <a:lnTo>
                    <a:pt x="48339" y="13228"/>
                  </a:lnTo>
                  <a:cubicBezTo>
                    <a:pt x="48470" y="13300"/>
                    <a:pt x="48637" y="13300"/>
                    <a:pt x="48780" y="13228"/>
                  </a:cubicBezTo>
                  <a:lnTo>
                    <a:pt x="50518" y="12228"/>
                  </a:lnTo>
                  <a:cubicBezTo>
                    <a:pt x="50637" y="12180"/>
                    <a:pt x="50637" y="12014"/>
                    <a:pt x="50518" y="11966"/>
                  </a:cubicBezTo>
                  <a:close/>
                  <a:moveTo>
                    <a:pt x="54293" y="8299"/>
                  </a:moveTo>
                  <a:cubicBezTo>
                    <a:pt x="54150" y="8228"/>
                    <a:pt x="53995" y="8228"/>
                    <a:pt x="53852" y="8299"/>
                  </a:cubicBezTo>
                  <a:lnTo>
                    <a:pt x="52114" y="9299"/>
                  </a:lnTo>
                  <a:cubicBezTo>
                    <a:pt x="51983" y="9347"/>
                    <a:pt x="51983" y="9513"/>
                    <a:pt x="52114" y="9561"/>
                  </a:cubicBezTo>
                  <a:lnTo>
                    <a:pt x="53400" y="10299"/>
                  </a:lnTo>
                  <a:cubicBezTo>
                    <a:pt x="53531" y="10371"/>
                    <a:pt x="53697" y="10371"/>
                    <a:pt x="53840" y="10299"/>
                  </a:cubicBezTo>
                  <a:lnTo>
                    <a:pt x="55578" y="9299"/>
                  </a:lnTo>
                  <a:cubicBezTo>
                    <a:pt x="55698" y="9251"/>
                    <a:pt x="55698" y="9085"/>
                    <a:pt x="55578" y="9037"/>
                  </a:cubicBezTo>
                  <a:close/>
                  <a:moveTo>
                    <a:pt x="26575" y="19312"/>
                  </a:moveTo>
                  <a:cubicBezTo>
                    <a:pt x="26432" y="19241"/>
                    <a:pt x="26265" y="19241"/>
                    <a:pt x="26122" y="19312"/>
                  </a:cubicBezTo>
                  <a:lnTo>
                    <a:pt x="24384" y="20312"/>
                  </a:lnTo>
                  <a:cubicBezTo>
                    <a:pt x="24265" y="20348"/>
                    <a:pt x="24265" y="20527"/>
                    <a:pt x="24384" y="20574"/>
                  </a:cubicBezTo>
                  <a:lnTo>
                    <a:pt x="26122" y="21574"/>
                  </a:lnTo>
                  <a:cubicBezTo>
                    <a:pt x="26265" y="21646"/>
                    <a:pt x="26432" y="21646"/>
                    <a:pt x="26575" y="21574"/>
                  </a:cubicBezTo>
                  <a:lnTo>
                    <a:pt x="28313" y="20574"/>
                  </a:lnTo>
                  <a:cubicBezTo>
                    <a:pt x="28432" y="20527"/>
                    <a:pt x="28432" y="20360"/>
                    <a:pt x="28313" y="20312"/>
                  </a:cubicBezTo>
                  <a:close/>
                  <a:moveTo>
                    <a:pt x="29206" y="17788"/>
                  </a:moveTo>
                  <a:cubicBezTo>
                    <a:pt x="29063" y="17717"/>
                    <a:pt x="28897" y="17717"/>
                    <a:pt x="28766" y="17788"/>
                  </a:cubicBezTo>
                  <a:lnTo>
                    <a:pt x="27015" y="18788"/>
                  </a:lnTo>
                  <a:cubicBezTo>
                    <a:pt x="26896" y="18836"/>
                    <a:pt x="26896" y="19015"/>
                    <a:pt x="27015" y="19050"/>
                  </a:cubicBezTo>
                  <a:lnTo>
                    <a:pt x="28766" y="20050"/>
                  </a:lnTo>
                  <a:cubicBezTo>
                    <a:pt x="28897" y="20122"/>
                    <a:pt x="29063" y="20122"/>
                    <a:pt x="29206" y="20050"/>
                  </a:cubicBezTo>
                  <a:lnTo>
                    <a:pt x="30944" y="19050"/>
                  </a:lnTo>
                  <a:cubicBezTo>
                    <a:pt x="31063" y="19003"/>
                    <a:pt x="31063" y="18836"/>
                    <a:pt x="30944" y="18788"/>
                  </a:cubicBezTo>
                  <a:close/>
                  <a:moveTo>
                    <a:pt x="31837" y="16264"/>
                  </a:moveTo>
                  <a:cubicBezTo>
                    <a:pt x="31695" y="16205"/>
                    <a:pt x="31528" y="16205"/>
                    <a:pt x="31397" y="16264"/>
                  </a:cubicBezTo>
                  <a:lnTo>
                    <a:pt x="29659" y="17276"/>
                  </a:lnTo>
                  <a:cubicBezTo>
                    <a:pt x="29539" y="17312"/>
                    <a:pt x="29539" y="17479"/>
                    <a:pt x="29659" y="17526"/>
                  </a:cubicBezTo>
                  <a:lnTo>
                    <a:pt x="31397" y="18538"/>
                  </a:lnTo>
                  <a:cubicBezTo>
                    <a:pt x="31540" y="18598"/>
                    <a:pt x="31706" y="18598"/>
                    <a:pt x="31849" y="18538"/>
                  </a:cubicBezTo>
                  <a:lnTo>
                    <a:pt x="33588" y="17526"/>
                  </a:lnTo>
                  <a:cubicBezTo>
                    <a:pt x="33707" y="17479"/>
                    <a:pt x="33707" y="17312"/>
                    <a:pt x="33588" y="17276"/>
                  </a:cubicBezTo>
                  <a:close/>
                  <a:moveTo>
                    <a:pt x="34481" y="14740"/>
                  </a:moveTo>
                  <a:cubicBezTo>
                    <a:pt x="34338" y="14669"/>
                    <a:pt x="34171" y="14669"/>
                    <a:pt x="34028" y="14740"/>
                  </a:cubicBezTo>
                  <a:lnTo>
                    <a:pt x="32290" y="15740"/>
                  </a:lnTo>
                  <a:cubicBezTo>
                    <a:pt x="32171" y="15788"/>
                    <a:pt x="32171" y="15955"/>
                    <a:pt x="32290" y="16002"/>
                  </a:cubicBezTo>
                  <a:lnTo>
                    <a:pt x="34028" y="17002"/>
                  </a:lnTo>
                  <a:cubicBezTo>
                    <a:pt x="34171" y="17074"/>
                    <a:pt x="34338" y="17074"/>
                    <a:pt x="34481" y="17002"/>
                  </a:cubicBezTo>
                  <a:lnTo>
                    <a:pt x="36219" y="16002"/>
                  </a:lnTo>
                  <a:cubicBezTo>
                    <a:pt x="36338" y="15955"/>
                    <a:pt x="36338" y="15788"/>
                    <a:pt x="36219" y="15740"/>
                  </a:cubicBezTo>
                  <a:close/>
                  <a:moveTo>
                    <a:pt x="37112" y="13216"/>
                  </a:moveTo>
                  <a:cubicBezTo>
                    <a:pt x="36969" y="13145"/>
                    <a:pt x="36802" y="13145"/>
                    <a:pt x="36659" y="13216"/>
                  </a:cubicBezTo>
                  <a:lnTo>
                    <a:pt x="34921" y="14228"/>
                  </a:lnTo>
                  <a:cubicBezTo>
                    <a:pt x="34802" y="14264"/>
                    <a:pt x="34802" y="14443"/>
                    <a:pt x="34921" y="14478"/>
                  </a:cubicBezTo>
                  <a:lnTo>
                    <a:pt x="36659" y="15490"/>
                  </a:lnTo>
                  <a:cubicBezTo>
                    <a:pt x="36802" y="15562"/>
                    <a:pt x="36969" y="15562"/>
                    <a:pt x="37112" y="15490"/>
                  </a:cubicBezTo>
                  <a:lnTo>
                    <a:pt x="38850" y="14478"/>
                  </a:lnTo>
                  <a:cubicBezTo>
                    <a:pt x="38969" y="14443"/>
                    <a:pt x="38969" y="14264"/>
                    <a:pt x="38850" y="14228"/>
                  </a:cubicBezTo>
                  <a:close/>
                  <a:moveTo>
                    <a:pt x="39743" y="11704"/>
                  </a:moveTo>
                  <a:cubicBezTo>
                    <a:pt x="39600" y="11633"/>
                    <a:pt x="39434" y="11633"/>
                    <a:pt x="39291" y="11704"/>
                  </a:cubicBezTo>
                  <a:lnTo>
                    <a:pt x="37552" y="12704"/>
                  </a:lnTo>
                  <a:cubicBezTo>
                    <a:pt x="37433" y="12752"/>
                    <a:pt x="37433" y="12919"/>
                    <a:pt x="37552" y="12966"/>
                  </a:cubicBezTo>
                  <a:lnTo>
                    <a:pt x="39291" y="13966"/>
                  </a:lnTo>
                  <a:cubicBezTo>
                    <a:pt x="39434" y="14038"/>
                    <a:pt x="39600" y="14038"/>
                    <a:pt x="39743" y="13966"/>
                  </a:cubicBezTo>
                  <a:lnTo>
                    <a:pt x="41481" y="12966"/>
                  </a:lnTo>
                  <a:cubicBezTo>
                    <a:pt x="41601" y="12919"/>
                    <a:pt x="41601" y="12752"/>
                    <a:pt x="41481" y="12704"/>
                  </a:cubicBezTo>
                  <a:close/>
                  <a:moveTo>
                    <a:pt x="42374" y="10180"/>
                  </a:moveTo>
                  <a:cubicBezTo>
                    <a:pt x="42232" y="10109"/>
                    <a:pt x="42065" y="10109"/>
                    <a:pt x="41922" y="10180"/>
                  </a:cubicBezTo>
                  <a:lnTo>
                    <a:pt x="40184" y="11180"/>
                  </a:lnTo>
                  <a:cubicBezTo>
                    <a:pt x="40065" y="11228"/>
                    <a:pt x="40065" y="11395"/>
                    <a:pt x="40184" y="11442"/>
                  </a:cubicBezTo>
                  <a:lnTo>
                    <a:pt x="41922" y="12442"/>
                  </a:lnTo>
                  <a:cubicBezTo>
                    <a:pt x="42065" y="12514"/>
                    <a:pt x="42232" y="12514"/>
                    <a:pt x="42374" y="12442"/>
                  </a:cubicBezTo>
                  <a:lnTo>
                    <a:pt x="44113" y="11442"/>
                  </a:lnTo>
                  <a:cubicBezTo>
                    <a:pt x="44232" y="11407"/>
                    <a:pt x="44232" y="11228"/>
                    <a:pt x="44113" y="11180"/>
                  </a:cubicBezTo>
                  <a:close/>
                  <a:moveTo>
                    <a:pt x="18681" y="23860"/>
                  </a:moveTo>
                  <a:cubicBezTo>
                    <a:pt x="18550" y="23789"/>
                    <a:pt x="18383" y="23789"/>
                    <a:pt x="18240" y="23860"/>
                  </a:cubicBezTo>
                  <a:lnTo>
                    <a:pt x="16502" y="24861"/>
                  </a:lnTo>
                  <a:cubicBezTo>
                    <a:pt x="16383" y="24908"/>
                    <a:pt x="16383" y="25075"/>
                    <a:pt x="16502" y="25122"/>
                  </a:cubicBezTo>
                  <a:lnTo>
                    <a:pt x="18240" y="26123"/>
                  </a:lnTo>
                  <a:cubicBezTo>
                    <a:pt x="18383" y="26194"/>
                    <a:pt x="18550" y="26194"/>
                    <a:pt x="18681" y="26123"/>
                  </a:cubicBezTo>
                  <a:lnTo>
                    <a:pt x="20431" y="25122"/>
                  </a:lnTo>
                  <a:cubicBezTo>
                    <a:pt x="20550" y="25075"/>
                    <a:pt x="20550" y="24896"/>
                    <a:pt x="20431" y="2486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26"/>
            <p:cNvSpPr/>
            <p:nvPr/>
          </p:nvSpPr>
          <p:spPr>
            <a:xfrm>
              <a:off x="2536757" y="3304993"/>
              <a:ext cx="65400" cy="37372"/>
            </a:xfrm>
            <a:custGeom>
              <a:rect b="b" l="l" r="r" t="t"/>
              <a:pathLst>
                <a:path extrusionOk="0" h="1144" w="2002">
                  <a:moveTo>
                    <a:pt x="1001" y="0"/>
                  </a:moveTo>
                  <a:cubicBezTo>
                    <a:pt x="441" y="0"/>
                    <a:pt x="1" y="250"/>
                    <a:pt x="1" y="572"/>
                  </a:cubicBezTo>
                  <a:cubicBezTo>
                    <a:pt x="1" y="881"/>
                    <a:pt x="441" y="1143"/>
                    <a:pt x="1001" y="1143"/>
                  </a:cubicBezTo>
                  <a:cubicBezTo>
                    <a:pt x="1549" y="1143"/>
                    <a:pt x="2001" y="881"/>
                    <a:pt x="2001" y="572"/>
                  </a:cubicBezTo>
                  <a:cubicBezTo>
                    <a:pt x="2001" y="250"/>
                    <a:pt x="1549" y="0"/>
                    <a:pt x="1001" y="0"/>
                  </a:cubicBezTo>
                  <a:close/>
                </a:path>
              </a:pathLst>
            </a:custGeom>
            <a:solidFill>
              <a:srgbClr val="1311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26"/>
            <p:cNvSpPr/>
            <p:nvPr/>
          </p:nvSpPr>
          <p:spPr>
            <a:xfrm>
              <a:off x="2541429" y="3307705"/>
              <a:ext cx="56057" cy="31916"/>
            </a:xfrm>
            <a:custGeom>
              <a:rect b="b" l="l" r="r" t="t"/>
              <a:pathLst>
                <a:path extrusionOk="0" h="977" w="1716">
                  <a:moveTo>
                    <a:pt x="858" y="0"/>
                  </a:moveTo>
                  <a:cubicBezTo>
                    <a:pt x="382" y="0"/>
                    <a:pt x="1" y="215"/>
                    <a:pt x="1" y="489"/>
                  </a:cubicBezTo>
                  <a:cubicBezTo>
                    <a:pt x="1" y="751"/>
                    <a:pt x="382" y="977"/>
                    <a:pt x="858" y="977"/>
                  </a:cubicBezTo>
                  <a:cubicBezTo>
                    <a:pt x="1322" y="977"/>
                    <a:pt x="1715" y="751"/>
                    <a:pt x="1715" y="489"/>
                  </a:cubicBezTo>
                  <a:cubicBezTo>
                    <a:pt x="1715" y="227"/>
                    <a:pt x="1334" y="0"/>
                    <a:pt x="85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26"/>
            <p:cNvSpPr/>
            <p:nvPr/>
          </p:nvSpPr>
          <p:spPr>
            <a:xfrm>
              <a:off x="1095361" y="3820704"/>
              <a:ext cx="2485409" cy="912109"/>
            </a:xfrm>
            <a:custGeom>
              <a:rect b="b" l="l" r="r" t="t"/>
              <a:pathLst>
                <a:path extrusionOk="0" h="27921" w="76082">
                  <a:moveTo>
                    <a:pt x="24" y="9681"/>
                  </a:moveTo>
                  <a:lnTo>
                    <a:pt x="24" y="10633"/>
                  </a:lnTo>
                  <a:cubicBezTo>
                    <a:pt x="0" y="11002"/>
                    <a:pt x="227" y="11371"/>
                    <a:pt x="715" y="11657"/>
                  </a:cubicBezTo>
                  <a:lnTo>
                    <a:pt x="27956" y="27385"/>
                  </a:lnTo>
                  <a:cubicBezTo>
                    <a:pt x="28897" y="27921"/>
                    <a:pt x="30421" y="27921"/>
                    <a:pt x="31361" y="27385"/>
                  </a:cubicBezTo>
                  <a:lnTo>
                    <a:pt x="75379" y="1965"/>
                  </a:lnTo>
                  <a:cubicBezTo>
                    <a:pt x="75617" y="1846"/>
                    <a:pt x="75819" y="1656"/>
                    <a:pt x="75962" y="1418"/>
                  </a:cubicBezTo>
                  <a:cubicBezTo>
                    <a:pt x="76022" y="1251"/>
                    <a:pt x="76057" y="1144"/>
                    <a:pt x="76081" y="1096"/>
                  </a:cubicBezTo>
                  <a:lnTo>
                    <a:pt x="76081" y="1096"/>
                  </a:lnTo>
                  <a:cubicBezTo>
                    <a:pt x="76081" y="1096"/>
                    <a:pt x="76081" y="1084"/>
                    <a:pt x="76081" y="1084"/>
                  </a:cubicBezTo>
                  <a:lnTo>
                    <a:pt x="76081" y="1"/>
                  </a:lnTo>
                  <a:cubicBezTo>
                    <a:pt x="76069" y="346"/>
                    <a:pt x="75831" y="679"/>
                    <a:pt x="75379" y="941"/>
                  </a:cubicBezTo>
                  <a:lnTo>
                    <a:pt x="31361" y="26361"/>
                  </a:lnTo>
                  <a:cubicBezTo>
                    <a:pt x="30421" y="26897"/>
                    <a:pt x="28897" y="26897"/>
                    <a:pt x="27956" y="26361"/>
                  </a:cubicBezTo>
                  <a:lnTo>
                    <a:pt x="727" y="10633"/>
                  </a:lnTo>
                  <a:cubicBezTo>
                    <a:pt x="262" y="10371"/>
                    <a:pt x="36" y="10026"/>
                    <a:pt x="24" y="96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20" name="Google Shape;1620;p26"/>
            <p:cNvGrpSpPr/>
            <p:nvPr/>
          </p:nvGrpSpPr>
          <p:grpSpPr>
            <a:xfrm>
              <a:off x="1592871" y="2098194"/>
              <a:ext cx="1653825" cy="1903274"/>
              <a:chOff x="2544350" y="1545750"/>
              <a:chExt cx="1265650" cy="1456550"/>
            </a:xfrm>
          </p:grpSpPr>
          <p:sp>
            <p:nvSpPr>
              <p:cNvPr id="1621" name="Google Shape;1621;p26"/>
              <p:cNvSpPr/>
              <p:nvPr/>
            </p:nvSpPr>
            <p:spPr>
              <a:xfrm>
                <a:off x="2544350" y="1545750"/>
                <a:ext cx="1260300" cy="1453575"/>
              </a:xfrm>
              <a:custGeom>
                <a:rect b="b" l="l" r="r" t="t"/>
                <a:pathLst>
                  <a:path extrusionOk="0" h="58143" w="50412">
                    <a:moveTo>
                      <a:pt x="49800" y="0"/>
                    </a:moveTo>
                    <a:cubicBezTo>
                      <a:pt x="49754" y="0"/>
                      <a:pt x="49711" y="9"/>
                      <a:pt x="49674" y="29"/>
                    </a:cubicBezTo>
                    <a:lnTo>
                      <a:pt x="72" y="28651"/>
                    </a:lnTo>
                    <a:cubicBezTo>
                      <a:pt x="36" y="28675"/>
                      <a:pt x="1" y="28723"/>
                      <a:pt x="1" y="28770"/>
                    </a:cubicBezTo>
                    <a:lnTo>
                      <a:pt x="1" y="57619"/>
                    </a:lnTo>
                    <a:cubicBezTo>
                      <a:pt x="1" y="57833"/>
                      <a:pt x="560" y="58143"/>
                      <a:pt x="560" y="58143"/>
                    </a:cubicBezTo>
                    <a:lnTo>
                      <a:pt x="560" y="29115"/>
                    </a:lnTo>
                    <a:cubicBezTo>
                      <a:pt x="560" y="29068"/>
                      <a:pt x="584" y="29020"/>
                      <a:pt x="632" y="28984"/>
                    </a:cubicBezTo>
                    <a:lnTo>
                      <a:pt x="50412" y="267"/>
                    </a:lnTo>
                    <a:cubicBezTo>
                      <a:pt x="50412" y="267"/>
                      <a:pt x="50060" y="0"/>
                      <a:pt x="4980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2" name="Google Shape;1622;p26"/>
              <p:cNvSpPr/>
              <p:nvPr/>
            </p:nvSpPr>
            <p:spPr>
              <a:xfrm>
                <a:off x="2558050" y="1551500"/>
                <a:ext cx="1251950" cy="1450800"/>
              </a:xfrm>
              <a:custGeom>
                <a:rect b="b" l="l" r="r" t="t"/>
                <a:pathLst>
                  <a:path extrusionOk="0" h="58032" w="50078">
                    <a:moveTo>
                      <a:pt x="0" y="28885"/>
                    </a:moveTo>
                    <a:lnTo>
                      <a:pt x="0" y="57865"/>
                    </a:lnTo>
                    <a:cubicBezTo>
                      <a:pt x="12" y="57972"/>
                      <a:pt x="131" y="58032"/>
                      <a:pt x="227" y="57984"/>
                    </a:cubicBezTo>
                    <a:lnTo>
                      <a:pt x="50007" y="29207"/>
                    </a:lnTo>
                    <a:cubicBezTo>
                      <a:pt x="50054" y="29183"/>
                      <a:pt x="50078" y="29135"/>
                      <a:pt x="50078" y="29088"/>
                    </a:cubicBezTo>
                    <a:lnTo>
                      <a:pt x="50042" y="180"/>
                    </a:lnTo>
                    <a:cubicBezTo>
                      <a:pt x="50030" y="72"/>
                      <a:pt x="49923" y="1"/>
                      <a:pt x="49828" y="60"/>
                    </a:cubicBezTo>
                    <a:lnTo>
                      <a:pt x="84" y="28766"/>
                    </a:lnTo>
                    <a:cubicBezTo>
                      <a:pt x="36" y="28790"/>
                      <a:pt x="12" y="28838"/>
                      <a:pt x="0" y="28885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3" name="Google Shape;1623;p26"/>
              <p:cNvSpPr/>
              <p:nvPr/>
            </p:nvSpPr>
            <p:spPr>
              <a:xfrm>
                <a:off x="2603000" y="1935475"/>
                <a:ext cx="1179025" cy="965025"/>
              </a:xfrm>
              <a:custGeom>
                <a:rect b="b" l="l" r="r" t="t"/>
                <a:pathLst>
                  <a:path extrusionOk="0" h="38601" w="47161">
                    <a:moveTo>
                      <a:pt x="44303" y="1"/>
                    </a:moveTo>
                    <a:lnTo>
                      <a:pt x="43410" y="501"/>
                    </a:lnTo>
                    <a:lnTo>
                      <a:pt x="43387" y="1501"/>
                    </a:lnTo>
                    <a:lnTo>
                      <a:pt x="43387" y="1501"/>
                    </a:lnTo>
                    <a:lnTo>
                      <a:pt x="43708" y="1323"/>
                    </a:lnTo>
                    <a:cubicBezTo>
                      <a:pt x="43720" y="1215"/>
                      <a:pt x="43779" y="1120"/>
                      <a:pt x="43875" y="1073"/>
                    </a:cubicBezTo>
                    <a:cubicBezTo>
                      <a:pt x="43904" y="1055"/>
                      <a:pt x="43931" y="1046"/>
                      <a:pt x="43954" y="1046"/>
                    </a:cubicBezTo>
                    <a:cubicBezTo>
                      <a:pt x="43976" y="1046"/>
                      <a:pt x="43994" y="1055"/>
                      <a:pt x="44006" y="1073"/>
                    </a:cubicBezTo>
                    <a:cubicBezTo>
                      <a:pt x="44029" y="1144"/>
                      <a:pt x="44041" y="1215"/>
                      <a:pt x="44041" y="1287"/>
                    </a:cubicBezTo>
                    <a:cubicBezTo>
                      <a:pt x="44041" y="1358"/>
                      <a:pt x="44029" y="1430"/>
                      <a:pt x="44029" y="1501"/>
                    </a:cubicBezTo>
                    <a:cubicBezTo>
                      <a:pt x="44018" y="1549"/>
                      <a:pt x="44006" y="1596"/>
                      <a:pt x="43982" y="1644"/>
                    </a:cubicBezTo>
                    <a:cubicBezTo>
                      <a:pt x="43958" y="1692"/>
                      <a:pt x="43922" y="1727"/>
                      <a:pt x="43875" y="1751"/>
                    </a:cubicBezTo>
                    <a:cubicBezTo>
                      <a:pt x="43845" y="1763"/>
                      <a:pt x="43821" y="1769"/>
                      <a:pt x="43802" y="1769"/>
                    </a:cubicBezTo>
                    <a:cubicBezTo>
                      <a:pt x="43782" y="1769"/>
                      <a:pt x="43768" y="1763"/>
                      <a:pt x="43756" y="1751"/>
                    </a:cubicBezTo>
                    <a:cubicBezTo>
                      <a:pt x="43732" y="1680"/>
                      <a:pt x="43720" y="1620"/>
                      <a:pt x="43720" y="1549"/>
                    </a:cubicBezTo>
                    <a:lnTo>
                      <a:pt x="43363" y="1751"/>
                    </a:lnTo>
                    <a:cubicBezTo>
                      <a:pt x="43363" y="1835"/>
                      <a:pt x="43375" y="1930"/>
                      <a:pt x="43398" y="2013"/>
                    </a:cubicBezTo>
                    <a:cubicBezTo>
                      <a:pt x="43422" y="2073"/>
                      <a:pt x="43482" y="2108"/>
                      <a:pt x="43553" y="2108"/>
                    </a:cubicBezTo>
                    <a:cubicBezTo>
                      <a:pt x="43660" y="2096"/>
                      <a:pt x="43756" y="2061"/>
                      <a:pt x="43851" y="2001"/>
                    </a:cubicBezTo>
                    <a:cubicBezTo>
                      <a:pt x="43982" y="1942"/>
                      <a:pt x="44089" y="1846"/>
                      <a:pt x="44184" y="1739"/>
                    </a:cubicBezTo>
                    <a:cubicBezTo>
                      <a:pt x="44256" y="1656"/>
                      <a:pt x="44303" y="1549"/>
                      <a:pt x="44339" y="1442"/>
                    </a:cubicBezTo>
                    <a:cubicBezTo>
                      <a:pt x="44363" y="1323"/>
                      <a:pt x="44375" y="1204"/>
                      <a:pt x="44375" y="1084"/>
                    </a:cubicBezTo>
                    <a:cubicBezTo>
                      <a:pt x="44399" y="953"/>
                      <a:pt x="44351" y="834"/>
                      <a:pt x="44280" y="739"/>
                    </a:cubicBezTo>
                    <a:cubicBezTo>
                      <a:pt x="44249" y="713"/>
                      <a:pt x="44211" y="701"/>
                      <a:pt x="44169" y="701"/>
                    </a:cubicBezTo>
                    <a:cubicBezTo>
                      <a:pt x="44113" y="701"/>
                      <a:pt x="44049" y="722"/>
                      <a:pt x="43982" y="763"/>
                    </a:cubicBezTo>
                    <a:cubicBezTo>
                      <a:pt x="43910" y="799"/>
                      <a:pt x="43851" y="834"/>
                      <a:pt x="43803" y="882"/>
                    </a:cubicBezTo>
                    <a:cubicBezTo>
                      <a:pt x="43756" y="918"/>
                      <a:pt x="43720" y="965"/>
                      <a:pt x="43684" y="1013"/>
                    </a:cubicBezTo>
                    <a:lnTo>
                      <a:pt x="43708" y="620"/>
                    </a:lnTo>
                    <a:lnTo>
                      <a:pt x="44303" y="287"/>
                    </a:lnTo>
                    <a:lnTo>
                      <a:pt x="44303" y="1"/>
                    </a:lnTo>
                    <a:close/>
                    <a:moveTo>
                      <a:pt x="42962" y="796"/>
                    </a:moveTo>
                    <a:cubicBezTo>
                      <a:pt x="42842" y="796"/>
                      <a:pt x="42727" y="824"/>
                      <a:pt x="42636" y="894"/>
                    </a:cubicBezTo>
                    <a:cubicBezTo>
                      <a:pt x="42482" y="977"/>
                      <a:pt x="42351" y="1096"/>
                      <a:pt x="42255" y="1239"/>
                    </a:cubicBezTo>
                    <a:cubicBezTo>
                      <a:pt x="42160" y="1358"/>
                      <a:pt x="42113" y="1513"/>
                      <a:pt x="42113" y="1656"/>
                    </a:cubicBezTo>
                    <a:lnTo>
                      <a:pt x="42113" y="1751"/>
                    </a:lnTo>
                    <a:lnTo>
                      <a:pt x="42482" y="1549"/>
                    </a:lnTo>
                    <a:lnTo>
                      <a:pt x="42482" y="1465"/>
                    </a:lnTo>
                    <a:cubicBezTo>
                      <a:pt x="42470" y="1406"/>
                      <a:pt x="42482" y="1334"/>
                      <a:pt x="42505" y="1275"/>
                    </a:cubicBezTo>
                    <a:cubicBezTo>
                      <a:pt x="42529" y="1227"/>
                      <a:pt x="42577" y="1180"/>
                      <a:pt x="42625" y="1156"/>
                    </a:cubicBezTo>
                    <a:cubicBezTo>
                      <a:pt x="42657" y="1136"/>
                      <a:pt x="42686" y="1127"/>
                      <a:pt x="42710" y="1127"/>
                    </a:cubicBezTo>
                    <a:cubicBezTo>
                      <a:pt x="42729" y="1127"/>
                      <a:pt x="42745" y="1133"/>
                      <a:pt x="42756" y="1144"/>
                    </a:cubicBezTo>
                    <a:cubicBezTo>
                      <a:pt x="42779" y="1180"/>
                      <a:pt x="42791" y="1239"/>
                      <a:pt x="42791" y="1287"/>
                    </a:cubicBezTo>
                    <a:cubicBezTo>
                      <a:pt x="42791" y="1370"/>
                      <a:pt x="42779" y="1442"/>
                      <a:pt x="42744" y="1513"/>
                    </a:cubicBezTo>
                    <a:cubicBezTo>
                      <a:pt x="42696" y="1573"/>
                      <a:pt x="42636" y="1632"/>
                      <a:pt x="42565" y="1668"/>
                    </a:cubicBezTo>
                    <a:lnTo>
                      <a:pt x="42505" y="1704"/>
                    </a:lnTo>
                    <a:lnTo>
                      <a:pt x="42505" y="1942"/>
                    </a:lnTo>
                    <a:lnTo>
                      <a:pt x="42577" y="1906"/>
                    </a:lnTo>
                    <a:cubicBezTo>
                      <a:pt x="42619" y="1878"/>
                      <a:pt x="42657" y="1867"/>
                      <a:pt x="42688" y="1867"/>
                    </a:cubicBezTo>
                    <a:cubicBezTo>
                      <a:pt x="42710" y="1867"/>
                      <a:pt x="42729" y="1872"/>
                      <a:pt x="42744" y="1882"/>
                    </a:cubicBezTo>
                    <a:cubicBezTo>
                      <a:pt x="42779" y="1930"/>
                      <a:pt x="42791" y="2001"/>
                      <a:pt x="42791" y="2061"/>
                    </a:cubicBezTo>
                    <a:cubicBezTo>
                      <a:pt x="42791" y="2132"/>
                      <a:pt x="42779" y="2204"/>
                      <a:pt x="42756" y="2263"/>
                    </a:cubicBezTo>
                    <a:cubicBezTo>
                      <a:pt x="42732" y="2323"/>
                      <a:pt x="42684" y="2370"/>
                      <a:pt x="42636" y="2394"/>
                    </a:cubicBezTo>
                    <a:cubicBezTo>
                      <a:pt x="42604" y="2414"/>
                      <a:pt x="42578" y="2423"/>
                      <a:pt x="42558" y="2423"/>
                    </a:cubicBezTo>
                    <a:cubicBezTo>
                      <a:pt x="42541" y="2423"/>
                      <a:pt x="42528" y="2417"/>
                      <a:pt x="42517" y="2406"/>
                    </a:cubicBezTo>
                    <a:cubicBezTo>
                      <a:pt x="42482" y="2358"/>
                      <a:pt x="42470" y="2299"/>
                      <a:pt x="42470" y="2239"/>
                    </a:cubicBezTo>
                    <a:lnTo>
                      <a:pt x="42470" y="2180"/>
                    </a:lnTo>
                    <a:lnTo>
                      <a:pt x="42101" y="2382"/>
                    </a:lnTo>
                    <a:lnTo>
                      <a:pt x="42101" y="2442"/>
                    </a:lnTo>
                    <a:cubicBezTo>
                      <a:pt x="42101" y="2608"/>
                      <a:pt x="42148" y="2716"/>
                      <a:pt x="42232" y="2763"/>
                    </a:cubicBezTo>
                    <a:cubicBezTo>
                      <a:pt x="42257" y="2777"/>
                      <a:pt x="42286" y="2784"/>
                      <a:pt x="42319" y="2784"/>
                    </a:cubicBezTo>
                    <a:cubicBezTo>
                      <a:pt x="42398" y="2784"/>
                      <a:pt x="42503" y="2747"/>
                      <a:pt x="42636" y="2680"/>
                    </a:cubicBezTo>
                    <a:cubicBezTo>
                      <a:pt x="42803" y="2597"/>
                      <a:pt x="42934" y="2466"/>
                      <a:pt x="43041" y="2311"/>
                    </a:cubicBezTo>
                    <a:cubicBezTo>
                      <a:pt x="43125" y="2180"/>
                      <a:pt x="43160" y="2013"/>
                      <a:pt x="43160" y="1858"/>
                    </a:cubicBezTo>
                    <a:cubicBezTo>
                      <a:pt x="43160" y="1666"/>
                      <a:pt x="43100" y="1577"/>
                      <a:pt x="42986" y="1577"/>
                    </a:cubicBezTo>
                    <a:cubicBezTo>
                      <a:pt x="42966" y="1577"/>
                      <a:pt x="42945" y="1579"/>
                      <a:pt x="42922" y="1585"/>
                    </a:cubicBezTo>
                    <a:cubicBezTo>
                      <a:pt x="43065" y="1454"/>
                      <a:pt x="43160" y="1263"/>
                      <a:pt x="43160" y="1073"/>
                    </a:cubicBezTo>
                    <a:cubicBezTo>
                      <a:pt x="43160" y="918"/>
                      <a:pt x="43113" y="834"/>
                      <a:pt x="43029" y="799"/>
                    </a:cubicBezTo>
                    <a:cubicBezTo>
                      <a:pt x="43007" y="797"/>
                      <a:pt x="42984" y="796"/>
                      <a:pt x="42962" y="796"/>
                    </a:cubicBezTo>
                    <a:close/>
                    <a:moveTo>
                      <a:pt x="41434" y="1930"/>
                    </a:moveTo>
                    <a:lnTo>
                      <a:pt x="41434" y="2668"/>
                    </a:lnTo>
                    <a:lnTo>
                      <a:pt x="41136" y="2823"/>
                    </a:lnTo>
                    <a:lnTo>
                      <a:pt x="41434" y="1930"/>
                    </a:lnTo>
                    <a:close/>
                    <a:moveTo>
                      <a:pt x="41779" y="1394"/>
                    </a:moveTo>
                    <a:lnTo>
                      <a:pt x="41351" y="1632"/>
                    </a:lnTo>
                    <a:lnTo>
                      <a:pt x="40839" y="2978"/>
                    </a:lnTo>
                    <a:lnTo>
                      <a:pt x="40839" y="3239"/>
                    </a:lnTo>
                    <a:lnTo>
                      <a:pt x="41434" y="2906"/>
                    </a:lnTo>
                    <a:lnTo>
                      <a:pt x="41434" y="3311"/>
                    </a:lnTo>
                    <a:lnTo>
                      <a:pt x="41779" y="3120"/>
                    </a:lnTo>
                    <a:lnTo>
                      <a:pt x="41779" y="2716"/>
                    </a:lnTo>
                    <a:lnTo>
                      <a:pt x="41970" y="2608"/>
                    </a:lnTo>
                    <a:lnTo>
                      <a:pt x="41970" y="2358"/>
                    </a:lnTo>
                    <a:lnTo>
                      <a:pt x="41779" y="2466"/>
                    </a:lnTo>
                    <a:lnTo>
                      <a:pt x="41779" y="1394"/>
                    </a:lnTo>
                    <a:close/>
                    <a:moveTo>
                      <a:pt x="42927" y="4401"/>
                    </a:moveTo>
                    <a:cubicBezTo>
                      <a:pt x="42897" y="4401"/>
                      <a:pt x="42863" y="4410"/>
                      <a:pt x="42827" y="4430"/>
                    </a:cubicBezTo>
                    <a:cubicBezTo>
                      <a:pt x="42720" y="4490"/>
                      <a:pt x="42648" y="4597"/>
                      <a:pt x="42625" y="4716"/>
                    </a:cubicBezTo>
                    <a:cubicBezTo>
                      <a:pt x="42625" y="4785"/>
                      <a:pt x="42664" y="4819"/>
                      <a:pt x="42720" y="4819"/>
                    </a:cubicBezTo>
                    <a:cubicBezTo>
                      <a:pt x="42752" y="4819"/>
                      <a:pt x="42789" y="4809"/>
                      <a:pt x="42827" y="4787"/>
                    </a:cubicBezTo>
                    <a:cubicBezTo>
                      <a:pt x="42934" y="4728"/>
                      <a:pt x="43006" y="4621"/>
                      <a:pt x="43029" y="4502"/>
                    </a:cubicBezTo>
                    <a:cubicBezTo>
                      <a:pt x="43029" y="4438"/>
                      <a:pt x="42987" y="4401"/>
                      <a:pt x="42927" y="4401"/>
                    </a:cubicBezTo>
                    <a:close/>
                    <a:moveTo>
                      <a:pt x="32216" y="8044"/>
                    </a:moveTo>
                    <a:cubicBezTo>
                      <a:pt x="32230" y="8044"/>
                      <a:pt x="32242" y="8050"/>
                      <a:pt x="32254" y="8061"/>
                    </a:cubicBezTo>
                    <a:cubicBezTo>
                      <a:pt x="32290" y="8097"/>
                      <a:pt x="32302" y="8145"/>
                      <a:pt x="32290" y="8192"/>
                    </a:cubicBezTo>
                    <a:cubicBezTo>
                      <a:pt x="32302" y="8371"/>
                      <a:pt x="32254" y="8478"/>
                      <a:pt x="32159" y="8538"/>
                    </a:cubicBezTo>
                    <a:cubicBezTo>
                      <a:pt x="32138" y="8548"/>
                      <a:pt x="32119" y="8553"/>
                      <a:pt x="32103" y="8553"/>
                    </a:cubicBezTo>
                    <a:cubicBezTo>
                      <a:pt x="32045" y="8553"/>
                      <a:pt x="32016" y="8487"/>
                      <a:pt x="32016" y="8347"/>
                    </a:cubicBezTo>
                    <a:cubicBezTo>
                      <a:pt x="32016" y="8288"/>
                      <a:pt x="32028" y="8228"/>
                      <a:pt x="32052" y="8181"/>
                    </a:cubicBezTo>
                    <a:cubicBezTo>
                      <a:pt x="32076" y="8133"/>
                      <a:pt x="32111" y="8085"/>
                      <a:pt x="32159" y="8061"/>
                    </a:cubicBezTo>
                    <a:cubicBezTo>
                      <a:pt x="32183" y="8050"/>
                      <a:pt x="32201" y="8044"/>
                      <a:pt x="32216" y="8044"/>
                    </a:cubicBezTo>
                    <a:close/>
                    <a:moveTo>
                      <a:pt x="32238" y="8782"/>
                    </a:moveTo>
                    <a:cubicBezTo>
                      <a:pt x="32260" y="8782"/>
                      <a:pt x="32278" y="8788"/>
                      <a:pt x="32290" y="8800"/>
                    </a:cubicBezTo>
                    <a:cubicBezTo>
                      <a:pt x="32314" y="8859"/>
                      <a:pt x="32326" y="8919"/>
                      <a:pt x="32326" y="8978"/>
                    </a:cubicBezTo>
                    <a:cubicBezTo>
                      <a:pt x="32326" y="9050"/>
                      <a:pt x="32314" y="9121"/>
                      <a:pt x="32290" y="9193"/>
                    </a:cubicBezTo>
                    <a:cubicBezTo>
                      <a:pt x="32266" y="9264"/>
                      <a:pt x="32218" y="9312"/>
                      <a:pt x="32159" y="9347"/>
                    </a:cubicBezTo>
                    <a:cubicBezTo>
                      <a:pt x="32129" y="9365"/>
                      <a:pt x="32102" y="9374"/>
                      <a:pt x="32082" y="9374"/>
                    </a:cubicBezTo>
                    <a:cubicBezTo>
                      <a:pt x="32061" y="9374"/>
                      <a:pt x="32046" y="9365"/>
                      <a:pt x="32040" y="9347"/>
                    </a:cubicBezTo>
                    <a:cubicBezTo>
                      <a:pt x="32016" y="9288"/>
                      <a:pt x="32004" y="9228"/>
                      <a:pt x="32004" y="9169"/>
                    </a:cubicBezTo>
                    <a:cubicBezTo>
                      <a:pt x="32004" y="9097"/>
                      <a:pt x="32016" y="9026"/>
                      <a:pt x="32040" y="8954"/>
                    </a:cubicBezTo>
                    <a:cubicBezTo>
                      <a:pt x="32052" y="8883"/>
                      <a:pt x="32099" y="8835"/>
                      <a:pt x="32159" y="8800"/>
                    </a:cubicBezTo>
                    <a:cubicBezTo>
                      <a:pt x="32189" y="8788"/>
                      <a:pt x="32216" y="8782"/>
                      <a:pt x="32238" y="8782"/>
                    </a:cubicBezTo>
                    <a:close/>
                    <a:moveTo>
                      <a:pt x="32452" y="7721"/>
                    </a:moveTo>
                    <a:cubicBezTo>
                      <a:pt x="32355" y="7721"/>
                      <a:pt x="32256" y="7755"/>
                      <a:pt x="32171" y="7811"/>
                    </a:cubicBezTo>
                    <a:cubicBezTo>
                      <a:pt x="32016" y="7895"/>
                      <a:pt x="31897" y="8002"/>
                      <a:pt x="31802" y="8145"/>
                    </a:cubicBezTo>
                    <a:cubicBezTo>
                      <a:pt x="31718" y="8252"/>
                      <a:pt x="31671" y="8395"/>
                      <a:pt x="31671" y="8538"/>
                    </a:cubicBezTo>
                    <a:cubicBezTo>
                      <a:pt x="31671" y="8609"/>
                      <a:pt x="31683" y="8681"/>
                      <a:pt x="31730" y="8740"/>
                    </a:cubicBezTo>
                    <a:cubicBezTo>
                      <a:pt x="31766" y="8788"/>
                      <a:pt x="31814" y="8812"/>
                      <a:pt x="31873" y="8823"/>
                    </a:cubicBezTo>
                    <a:cubicBezTo>
                      <a:pt x="31802" y="8895"/>
                      <a:pt x="31742" y="8978"/>
                      <a:pt x="31707" y="9074"/>
                    </a:cubicBezTo>
                    <a:cubicBezTo>
                      <a:pt x="31671" y="9157"/>
                      <a:pt x="31647" y="9264"/>
                      <a:pt x="31647" y="9359"/>
                    </a:cubicBezTo>
                    <a:cubicBezTo>
                      <a:pt x="31647" y="9580"/>
                      <a:pt x="31715" y="9689"/>
                      <a:pt x="31854" y="9689"/>
                    </a:cubicBezTo>
                    <a:cubicBezTo>
                      <a:pt x="31933" y="9689"/>
                      <a:pt x="32034" y="9654"/>
                      <a:pt x="32159" y="9585"/>
                    </a:cubicBezTo>
                    <a:lnTo>
                      <a:pt x="32159" y="9597"/>
                    </a:lnTo>
                    <a:cubicBezTo>
                      <a:pt x="32326" y="9514"/>
                      <a:pt x="32457" y="9383"/>
                      <a:pt x="32564" y="9240"/>
                    </a:cubicBezTo>
                    <a:cubicBezTo>
                      <a:pt x="32647" y="9097"/>
                      <a:pt x="32683" y="8943"/>
                      <a:pt x="32683" y="8788"/>
                    </a:cubicBezTo>
                    <a:cubicBezTo>
                      <a:pt x="32695" y="8704"/>
                      <a:pt x="32671" y="8633"/>
                      <a:pt x="32623" y="8562"/>
                    </a:cubicBezTo>
                    <a:cubicBezTo>
                      <a:pt x="32594" y="8512"/>
                      <a:pt x="32547" y="8487"/>
                      <a:pt x="32491" y="8487"/>
                    </a:cubicBezTo>
                    <a:cubicBezTo>
                      <a:pt x="32480" y="8487"/>
                      <a:pt x="32469" y="8488"/>
                      <a:pt x="32457" y="8490"/>
                    </a:cubicBezTo>
                    <a:cubicBezTo>
                      <a:pt x="32516" y="8419"/>
                      <a:pt x="32564" y="8347"/>
                      <a:pt x="32611" y="8264"/>
                    </a:cubicBezTo>
                    <a:cubicBezTo>
                      <a:pt x="32647" y="8169"/>
                      <a:pt x="32659" y="8085"/>
                      <a:pt x="32659" y="7990"/>
                    </a:cubicBezTo>
                    <a:cubicBezTo>
                      <a:pt x="32659" y="7847"/>
                      <a:pt x="32623" y="7764"/>
                      <a:pt x="32528" y="7728"/>
                    </a:cubicBezTo>
                    <a:cubicBezTo>
                      <a:pt x="32503" y="7723"/>
                      <a:pt x="32478" y="7721"/>
                      <a:pt x="32452" y="7721"/>
                    </a:cubicBezTo>
                    <a:close/>
                    <a:moveTo>
                      <a:pt x="31251" y="8388"/>
                    </a:moveTo>
                    <a:cubicBezTo>
                      <a:pt x="31142" y="8388"/>
                      <a:pt x="31039" y="8424"/>
                      <a:pt x="30945" y="8490"/>
                    </a:cubicBezTo>
                    <a:cubicBezTo>
                      <a:pt x="30790" y="8573"/>
                      <a:pt x="30647" y="8704"/>
                      <a:pt x="30540" y="8859"/>
                    </a:cubicBezTo>
                    <a:cubicBezTo>
                      <a:pt x="30456" y="8990"/>
                      <a:pt x="30409" y="9157"/>
                      <a:pt x="30409" y="9312"/>
                    </a:cubicBezTo>
                    <a:lnTo>
                      <a:pt x="30409" y="9395"/>
                    </a:lnTo>
                    <a:lnTo>
                      <a:pt x="30778" y="9193"/>
                    </a:lnTo>
                    <a:lnTo>
                      <a:pt x="30778" y="9121"/>
                    </a:lnTo>
                    <a:cubicBezTo>
                      <a:pt x="30778" y="9050"/>
                      <a:pt x="30790" y="8978"/>
                      <a:pt x="30814" y="8907"/>
                    </a:cubicBezTo>
                    <a:cubicBezTo>
                      <a:pt x="30849" y="8847"/>
                      <a:pt x="30897" y="8788"/>
                      <a:pt x="30956" y="8764"/>
                    </a:cubicBezTo>
                    <a:cubicBezTo>
                      <a:pt x="30991" y="8747"/>
                      <a:pt x="31020" y="8735"/>
                      <a:pt x="31042" y="8735"/>
                    </a:cubicBezTo>
                    <a:cubicBezTo>
                      <a:pt x="31050" y="8735"/>
                      <a:pt x="31057" y="8737"/>
                      <a:pt x="31064" y="8740"/>
                    </a:cubicBezTo>
                    <a:cubicBezTo>
                      <a:pt x="31087" y="8764"/>
                      <a:pt x="31099" y="8800"/>
                      <a:pt x="31099" y="8847"/>
                    </a:cubicBezTo>
                    <a:cubicBezTo>
                      <a:pt x="31099" y="8919"/>
                      <a:pt x="31087" y="8990"/>
                      <a:pt x="31052" y="9050"/>
                    </a:cubicBezTo>
                    <a:cubicBezTo>
                      <a:pt x="31028" y="9121"/>
                      <a:pt x="30980" y="9204"/>
                      <a:pt x="30921" y="9324"/>
                    </a:cubicBezTo>
                    <a:lnTo>
                      <a:pt x="30885" y="9383"/>
                    </a:lnTo>
                    <a:lnTo>
                      <a:pt x="30409" y="10300"/>
                    </a:lnTo>
                    <a:lnTo>
                      <a:pt x="30409" y="10538"/>
                    </a:lnTo>
                    <a:lnTo>
                      <a:pt x="31421" y="9978"/>
                    </a:lnTo>
                    <a:lnTo>
                      <a:pt x="31421" y="9716"/>
                    </a:lnTo>
                    <a:lnTo>
                      <a:pt x="30837" y="10038"/>
                    </a:lnTo>
                    <a:lnTo>
                      <a:pt x="30837" y="10038"/>
                    </a:lnTo>
                    <a:lnTo>
                      <a:pt x="31218" y="9335"/>
                    </a:lnTo>
                    <a:lnTo>
                      <a:pt x="31242" y="9288"/>
                    </a:lnTo>
                    <a:cubicBezTo>
                      <a:pt x="31314" y="9133"/>
                      <a:pt x="31373" y="9014"/>
                      <a:pt x="31409" y="8931"/>
                    </a:cubicBezTo>
                    <a:cubicBezTo>
                      <a:pt x="31445" y="8835"/>
                      <a:pt x="31468" y="8752"/>
                      <a:pt x="31468" y="8657"/>
                    </a:cubicBezTo>
                    <a:cubicBezTo>
                      <a:pt x="31468" y="8514"/>
                      <a:pt x="31421" y="8431"/>
                      <a:pt x="31337" y="8395"/>
                    </a:cubicBezTo>
                    <a:cubicBezTo>
                      <a:pt x="31308" y="8390"/>
                      <a:pt x="31280" y="8388"/>
                      <a:pt x="31251" y="8388"/>
                    </a:cubicBezTo>
                    <a:close/>
                    <a:moveTo>
                      <a:pt x="30013" y="9078"/>
                    </a:moveTo>
                    <a:cubicBezTo>
                      <a:pt x="29903" y="9078"/>
                      <a:pt x="29801" y="9114"/>
                      <a:pt x="29706" y="9181"/>
                    </a:cubicBezTo>
                    <a:cubicBezTo>
                      <a:pt x="29551" y="9252"/>
                      <a:pt x="29421" y="9371"/>
                      <a:pt x="29325" y="9514"/>
                    </a:cubicBezTo>
                    <a:cubicBezTo>
                      <a:pt x="29230" y="9645"/>
                      <a:pt x="29182" y="9788"/>
                      <a:pt x="29182" y="9943"/>
                    </a:cubicBezTo>
                    <a:lnTo>
                      <a:pt x="29182" y="10038"/>
                    </a:lnTo>
                    <a:lnTo>
                      <a:pt x="29551" y="9824"/>
                    </a:lnTo>
                    <a:lnTo>
                      <a:pt x="29551" y="9752"/>
                    </a:lnTo>
                    <a:cubicBezTo>
                      <a:pt x="29551" y="9693"/>
                      <a:pt x="29563" y="9621"/>
                      <a:pt x="29587" y="9562"/>
                    </a:cubicBezTo>
                    <a:cubicBezTo>
                      <a:pt x="29611" y="9514"/>
                      <a:pt x="29659" y="9466"/>
                      <a:pt x="29706" y="9443"/>
                    </a:cubicBezTo>
                    <a:cubicBezTo>
                      <a:pt x="29744" y="9420"/>
                      <a:pt x="29777" y="9412"/>
                      <a:pt x="29802" y="9412"/>
                    </a:cubicBezTo>
                    <a:cubicBezTo>
                      <a:pt x="29817" y="9412"/>
                      <a:pt x="29829" y="9414"/>
                      <a:pt x="29837" y="9419"/>
                    </a:cubicBezTo>
                    <a:cubicBezTo>
                      <a:pt x="29861" y="9466"/>
                      <a:pt x="29873" y="9514"/>
                      <a:pt x="29873" y="9574"/>
                    </a:cubicBezTo>
                    <a:cubicBezTo>
                      <a:pt x="29873" y="9645"/>
                      <a:pt x="29849" y="9728"/>
                      <a:pt x="29825" y="9800"/>
                    </a:cubicBezTo>
                    <a:cubicBezTo>
                      <a:pt x="29778" y="9859"/>
                      <a:pt x="29718" y="9919"/>
                      <a:pt x="29647" y="9955"/>
                    </a:cubicBezTo>
                    <a:lnTo>
                      <a:pt x="29587" y="9990"/>
                    </a:lnTo>
                    <a:lnTo>
                      <a:pt x="29587" y="10228"/>
                    </a:lnTo>
                    <a:cubicBezTo>
                      <a:pt x="29611" y="10217"/>
                      <a:pt x="29623" y="10205"/>
                      <a:pt x="29647" y="10193"/>
                    </a:cubicBezTo>
                    <a:cubicBezTo>
                      <a:pt x="29696" y="10165"/>
                      <a:pt x="29736" y="10153"/>
                      <a:pt x="29769" y="10153"/>
                    </a:cubicBezTo>
                    <a:cubicBezTo>
                      <a:pt x="29792" y="10153"/>
                      <a:pt x="29811" y="10159"/>
                      <a:pt x="29825" y="10169"/>
                    </a:cubicBezTo>
                    <a:cubicBezTo>
                      <a:pt x="29861" y="10217"/>
                      <a:pt x="29873" y="10288"/>
                      <a:pt x="29873" y="10347"/>
                    </a:cubicBezTo>
                    <a:cubicBezTo>
                      <a:pt x="29873" y="10419"/>
                      <a:pt x="29861" y="10490"/>
                      <a:pt x="29837" y="10550"/>
                    </a:cubicBezTo>
                    <a:cubicBezTo>
                      <a:pt x="29813" y="10609"/>
                      <a:pt x="29766" y="10657"/>
                      <a:pt x="29718" y="10681"/>
                    </a:cubicBezTo>
                    <a:cubicBezTo>
                      <a:pt x="29685" y="10701"/>
                      <a:pt x="29656" y="10709"/>
                      <a:pt x="29635" y="10709"/>
                    </a:cubicBezTo>
                    <a:cubicBezTo>
                      <a:pt x="29617" y="10709"/>
                      <a:pt x="29604" y="10703"/>
                      <a:pt x="29599" y="10693"/>
                    </a:cubicBezTo>
                    <a:cubicBezTo>
                      <a:pt x="29563" y="10645"/>
                      <a:pt x="29551" y="10586"/>
                      <a:pt x="29551" y="10526"/>
                    </a:cubicBezTo>
                    <a:lnTo>
                      <a:pt x="29551" y="10467"/>
                    </a:lnTo>
                    <a:lnTo>
                      <a:pt x="29182" y="10669"/>
                    </a:lnTo>
                    <a:lnTo>
                      <a:pt x="29182" y="10728"/>
                    </a:lnTo>
                    <a:cubicBezTo>
                      <a:pt x="29182" y="10895"/>
                      <a:pt x="29230" y="11002"/>
                      <a:pt x="29313" y="11050"/>
                    </a:cubicBezTo>
                    <a:cubicBezTo>
                      <a:pt x="29334" y="11064"/>
                      <a:pt x="29361" y="11071"/>
                      <a:pt x="29393" y="11071"/>
                    </a:cubicBezTo>
                    <a:cubicBezTo>
                      <a:pt x="29471" y="11071"/>
                      <a:pt x="29580" y="11031"/>
                      <a:pt x="29706" y="10955"/>
                    </a:cubicBezTo>
                    <a:cubicBezTo>
                      <a:pt x="29873" y="10871"/>
                      <a:pt x="30016" y="10752"/>
                      <a:pt x="30111" y="10598"/>
                    </a:cubicBezTo>
                    <a:cubicBezTo>
                      <a:pt x="30194" y="10455"/>
                      <a:pt x="30242" y="10300"/>
                      <a:pt x="30230" y="10133"/>
                    </a:cubicBezTo>
                    <a:cubicBezTo>
                      <a:pt x="30230" y="9948"/>
                      <a:pt x="30177" y="9852"/>
                      <a:pt x="30055" y="9852"/>
                    </a:cubicBezTo>
                    <a:cubicBezTo>
                      <a:pt x="30036" y="9852"/>
                      <a:pt x="30015" y="9854"/>
                      <a:pt x="29992" y="9859"/>
                    </a:cubicBezTo>
                    <a:cubicBezTo>
                      <a:pt x="30063" y="9800"/>
                      <a:pt x="30123" y="9728"/>
                      <a:pt x="30171" y="9633"/>
                    </a:cubicBezTo>
                    <a:cubicBezTo>
                      <a:pt x="30206" y="9550"/>
                      <a:pt x="30230" y="9443"/>
                      <a:pt x="30242" y="9347"/>
                    </a:cubicBezTo>
                    <a:cubicBezTo>
                      <a:pt x="30242" y="9204"/>
                      <a:pt x="30194" y="9109"/>
                      <a:pt x="30099" y="9085"/>
                    </a:cubicBezTo>
                    <a:cubicBezTo>
                      <a:pt x="30070" y="9081"/>
                      <a:pt x="30041" y="9078"/>
                      <a:pt x="30013" y="9078"/>
                    </a:cubicBezTo>
                    <a:close/>
                    <a:moveTo>
                      <a:pt x="20093" y="10155"/>
                    </a:moveTo>
                    <a:cubicBezTo>
                      <a:pt x="19970" y="10155"/>
                      <a:pt x="19857" y="10191"/>
                      <a:pt x="19753" y="10264"/>
                    </a:cubicBezTo>
                    <a:cubicBezTo>
                      <a:pt x="19598" y="10336"/>
                      <a:pt x="19467" y="10455"/>
                      <a:pt x="19372" y="10598"/>
                    </a:cubicBezTo>
                    <a:cubicBezTo>
                      <a:pt x="19276" y="10717"/>
                      <a:pt x="19229" y="10871"/>
                      <a:pt x="19229" y="11026"/>
                    </a:cubicBezTo>
                    <a:lnTo>
                      <a:pt x="19229" y="11121"/>
                    </a:lnTo>
                    <a:lnTo>
                      <a:pt x="19598" y="10907"/>
                    </a:lnTo>
                    <a:lnTo>
                      <a:pt x="19598" y="10836"/>
                    </a:lnTo>
                    <a:cubicBezTo>
                      <a:pt x="19598" y="10764"/>
                      <a:pt x="19610" y="10705"/>
                      <a:pt x="19634" y="10645"/>
                    </a:cubicBezTo>
                    <a:cubicBezTo>
                      <a:pt x="19657" y="10586"/>
                      <a:pt x="19705" y="10550"/>
                      <a:pt x="19753" y="10526"/>
                    </a:cubicBezTo>
                    <a:cubicBezTo>
                      <a:pt x="19791" y="10503"/>
                      <a:pt x="19825" y="10490"/>
                      <a:pt x="19850" y="10490"/>
                    </a:cubicBezTo>
                    <a:cubicBezTo>
                      <a:pt x="19864" y="10490"/>
                      <a:pt x="19875" y="10494"/>
                      <a:pt x="19884" y="10502"/>
                    </a:cubicBezTo>
                    <a:cubicBezTo>
                      <a:pt x="19907" y="10550"/>
                      <a:pt x="19919" y="10598"/>
                      <a:pt x="19919" y="10657"/>
                    </a:cubicBezTo>
                    <a:cubicBezTo>
                      <a:pt x="19919" y="10728"/>
                      <a:pt x="19896" y="10812"/>
                      <a:pt x="19872" y="10883"/>
                    </a:cubicBezTo>
                    <a:cubicBezTo>
                      <a:pt x="19824" y="10943"/>
                      <a:pt x="19765" y="11002"/>
                      <a:pt x="19693" y="11038"/>
                    </a:cubicBezTo>
                    <a:lnTo>
                      <a:pt x="19634" y="11062"/>
                    </a:lnTo>
                    <a:lnTo>
                      <a:pt x="19634" y="11312"/>
                    </a:lnTo>
                    <a:cubicBezTo>
                      <a:pt x="19669" y="11288"/>
                      <a:pt x="19693" y="11276"/>
                      <a:pt x="19693" y="11276"/>
                    </a:cubicBezTo>
                    <a:cubicBezTo>
                      <a:pt x="19744" y="11247"/>
                      <a:pt x="19785" y="11232"/>
                      <a:pt x="19818" y="11232"/>
                    </a:cubicBezTo>
                    <a:cubicBezTo>
                      <a:pt x="19840" y="11232"/>
                      <a:pt x="19858" y="11238"/>
                      <a:pt x="19872" y="11252"/>
                    </a:cubicBezTo>
                    <a:cubicBezTo>
                      <a:pt x="19907" y="11300"/>
                      <a:pt x="19919" y="11360"/>
                      <a:pt x="19919" y="11431"/>
                    </a:cubicBezTo>
                    <a:cubicBezTo>
                      <a:pt x="19919" y="11502"/>
                      <a:pt x="19907" y="11574"/>
                      <a:pt x="19884" y="11633"/>
                    </a:cubicBezTo>
                    <a:cubicBezTo>
                      <a:pt x="19860" y="11693"/>
                      <a:pt x="19812" y="11741"/>
                      <a:pt x="19765" y="11764"/>
                    </a:cubicBezTo>
                    <a:cubicBezTo>
                      <a:pt x="19732" y="11784"/>
                      <a:pt x="19703" y="11793"/>
                      <a:pt x="19679" y="11793"/>
                    </a:cubicBezTo>
                    <a:cubicBezTo>
                      <a:pt x="19660" y="11793"/>
                      <a:pt x="19644" y="11787"/>
                      <a:pt x="19634" y="11776"/>
                    </a:cubicBezTo>
                    <a:cubicBezTo>
                      <a:pt x="19610" y="11717"/>
                      <a:pt x="19598" y="11657"/>
                      <a:pt x="19598" y="11598"/>
                    </a:cubicBezTo>
                    <a:lnTo>
                      <a:pt x="19598" y="11550"/>
                    </a:lnTo>
                    <a:lnTo>
                      <a:pt x="19229" y="11752"/>
                    </a:lnTo>
                    <a:lnTo>
                      <a:pt x="19229" y="11812"/>
                    </a:lnTo>
                    <a:cubicBezTo>
                      <a:pt x="19229" y="11979"/>
                      <a:pt x="19276" y="12086"/>
                      <a:pt x="19360" y="12133"/>
                    </a:cubicBezTo>
                    <a:cubicBezTo>
                      <a:pt x="19383" y="12144"/>
                      <a:pt x="19411" y="12149"/>
                      <a:pt x="19442" y="12149"/>
                    </a:cubicBezTo>
                    <a:cubicBezTo>
                      <a:pt x="19521" y="12149"/>
                      <a:pt x="19625" y="12115"/>
                      <a:pt x="19753" y="12038"/>
                    </a:cubicBezTo>
                    <a:cubicBezTo>
                      <a:pt x="19919" y="11955"/>
                      <a:pt x="20062" y="11824"/>
                      <a:pt x="20157" y="11669"/>
                    </a:cubicBezTo>
                    <a:cubicBezTo>
                      <a:pt x="20241" y="11538"/>
                      <a:pt x="20277" y="11371"/>
                      <a:pt x="20277" y="11217"/>
                    </a:cubicBezTo>
                    <a:cubicBezTo>
                      <a:pt x="20277" y="11024"/>
                      <a:pt x="20225" y="10935"/>
                      <a:pt x="20106" y="10935"/>
                    </a:cubicBezTo>
                    <a:cubicBezTo>
                      <a:pt x="20086" y="10935"/>
                      <a:pt x="20063" y="10938"/>
                      <a:pt x="20038" y="10943"/>
                    </a:cubicBezTo>
                    <a:cubicBezTo>
                      <a:pt x="20110" y="10883"/>
                      <a:pt x="20169" y="10800"/>
                      <a:pt x="20217" y="10717"/>
                    </a:cubicBezTo>
                    <a:cubicBezTo>
                      <a:pt x="20253" y="10621"/>
                      <a:pt x="20277" y="10526"/>
                      <a:pt x="20277" y="10431"/>
                    </a:cubicBezTo>
                    <a:cubicBezTo>
                      <a:pt x="20277" y="10276"/>
                      <a:pt x="20241" y="10193"/>
                      <a:pt x="20146" y="10157"/>
                    </a:cubicBezTo>
                    <a:cubicBezTo>
                      <a:pt x="20128" y="10155"/>
                      <a:pt x="20110" y="10155"/>
                      <a:pt x="20093" y="10155"/>
                    </a:cubicBezTo>
                    <a:close/>
                    <a:moveTo>
                      <a:pt x="18550" y="11288"/>
                    </a:moveTo>
                    <a:lnTo>
                      <a:pt x="18550" y="12014"/>
                    </a:lnTo>
                    <a:lnTo>
                      <a:pt x="18252" y="12181"/>
                    </a:lnTo>
                    <a:lnTo>
                      <a:pt x="18550" y="11288"/>
                    </a:lnTo>
                    <a:close/>
                    <a:moveTo>
                      <a:pt x="31252" y="12128"/>
                    </a:moveTo>
                    <a:cubicBezTo>
                      <a:pt x="31222" y="12128"/>
                      <a:pt x="31187" y="12137"/>
                      <a:pt x="31147" y="12157"/>
                    </a:cubicBezTo>
                    <a:cubicBezTo>
                      <a:pt x="31040" y="12217"/>
                      <a:pt x="30968" y="12324"/>
                      <a:pt x="30956" y="12443"/>
                    </a:cubicBezTo>
                    <a:cubicBezTo>
                      <a:pt x="30956" y="12512"/>
                      <a:pt x="30991" y="12546"/>
                      <a:pt x="31044" y="12546"/>
                    </a:cubicBezTo>
                    <a:cubicBezTo>
                      <a:pt x="31073" y="12546"/>
                      <a:pt x="31109" y="12536"/>
                      <a:pt x="31147" y="12514"/>
                    </a:cubicBezTo>
                    <a:cubicBezTo>
                      <a:pt x="31254" y="12455"/>
                      <a:pt x="31337" y="12348"/>
                      <a:pt x="31349" y="12229"/>
                    </a:cubicBezTo>
                    <a:cubicBezTo>
                      <a:pt x="31349" y="12165"/>
                      <a:pt x="31312" y="12128"/>
                      <a:pt x="31252" y="12128"/>
                    </a:cubicBezTo>
                    <a:close/>
                    <a:moveTo>
                      <a:pt x="18895" y="10752"/>
                    </a:moveTo>
                    <a:lnTo>
                      <a:pt x="18467" y="10990"/>
                    </a:lnTo>
                    <a:lnTo>
                      <a:pt x="17955" y="12348"/>
                    </a:lnTo>
                    <a:lnTo>
                      <a:pt x="17955" y="12598"/>
                    </a:lnTo>
                    <a:lnTo>
                      <a:pt x="18550" y="12264"/>
                    </a:lnTo>
                    <a:lnTo>
                      <a:pt x="18550" y="12669"/>
                    </a:lnTo>
                    <a:lnTo>
                      <a:pt x="18895" y="12479"/>
                    </a:lnTo>
                    <a:lnTo>
                      <a:pt x="18895" y="12074"/>
                    </a:lnTo>
                    <a:lnTo>
                      <a:pt x="19086" y="11967"/>
                    </a:lnTo>
                    <a:lnTo>
                      <a:pt x="19086" y="11717"/>
                    </a:lnTo>
                    <a:lnTo>
                      <a:pt x="18895" y="11824"/>
                    </a:lnTo>
                    <a:lnTo>
                      <a:pt x="18895" y="10752"/>
                    </a:lnTo>
                    <a:close/>
                    <a:moveTo>
                      <a:pt x="46671" y="6792"/>
                    </a:moveTo>
                    <a:cubicBezTo>
                      <a:pt x="46662" y="6792"/>
                      <a:pt x="46651" y="6794"/>
                      <a:pt x="46637" y="6799"/>
                    </a:cubicBezTo>
                    <a:lnTo>
                      <a:pt x="46637" y="12467"/>
                    </a:lnTo>
                    <a:lnTo>
                      <a:pt x="46637" y="12633"/>
                    </a:lnTo>
                    <a:cubicBezTo>
                      <a:pt x="46637" y="12657"/>
                      <a:pt x="46637" y="12693"/>
                      <a:pt x="46685" y="12717"/>
                    </a:cubicBezTo>
                    <a:cubicBezTo>
                      <a:pt x="46696" y="12705"/>
                      <a:pt x="46720" y="12705"/>
                      <a:pt x="46732" y="12693"/>
                    </a:cubicBezTo>
                    <a:lnTo>
                      <a:pt x="47161" y="12455"/>
                    </a:lnTo>
                    <a:lnTo>
                      <a:pt x="47161" y="8133"/>
                    </a:lnTo>
                    <a:cubicBezTo>
                      <a:pt x="47149" y="8073"/>
                      <a:pt x="47137" y="8026"/>
                      <a:pt x="47125" y="7966"/>
                    </a:cubicBezTo>
                    <a:cubicBezTo>
                      <a:pt x="47077" y="7561"/>
                      <a:pt x="46947" y="7180"/>
                      <a:pt x="46732" y="6835"/>
                    </a:cubicBezTo>
                    <a:cubicBezTo>
                      <a:pt x="46714" y="6817"/>
                      <a:pt x="46703" y="6792"/>
                      <a:pt x="46671" y="6792"/>
                    </a:cubicBezTo>
                    <a:close/>
                    <a:moveTo>
                      <a:pt x="45637" y="5906"/>
                    </a:moveTo>
                    <a:cubicBezTo>
                      <a:pt x="45637" y="5930"/>
                      <a:pt x="45637" y="5942"/>
                      <a:pt x="45637" y="5954"/>
                    </a:cubicBezTo>
                    <a:lnTo>
                      <a:pt x="45637" y="13241"/>
                    </a:lnTo>
                    <a:cubicBezTo>
                      <a:pt x="45625" y="13253"/>
                      <a:pt x="45625" y="13253"/>
                      <a:pt x="45637" y="13265"/>
                    </a:cubicBezTo>
                    <a:cubicBezTo>
                      <a:pt x="45637" y="13265"/>
                      <a:pt x="45637" y="13276"/>
                      <a:pt x="45649" y="13276"/>
                    </a:cubicBezTo>
                    <a:cubicBezTo>
                      <a:pt x="45827" y="13205"/>
                      <a:pt x="46006" y="13110"/>
                      <a:pt x="46149" y="12991"/>
                    </a:cubicBezTo>
                    <a:cubicBezTo>
                      <a:pt x="46173" y="12681"/>
                      <a:pt x="46161" y="6359"/>
                      <a:pt x="46149" y="6180"/>
                    </a:cubicBezTo>
                    <a:cubicBezTo>
                      <a:pt x="45994" y="6061"/>
                      <a:pt x="45827" y="5966"/>
                      <a:pt x="45637" y="5906"/>
                    </a:cubicBezTo>
                    <a:close/>
                    <a:moveTo>
                      <a:pt x="17729" y="11407"/>
                    </a:moveTo>
                    <a:lnTo>
                      <a:pt x="16836" y="11907"/>
                    </a:lnTo>
                    <a:lnTo>
                      <a:pt x="16812" y="12895"/>
                    </a:lnTo>
                    <a:lnTo>
                      <a:pt x="17133" y="12717"/>
                    </a:lnTo>
                    <a:cubicBezTo>
                      <a:pt x="17145" y="12622"/>
                      <a:pt x="17205" y="12526"/>
                      <a:pt x="17300" y="12479"/>
                    </a:cubicBezTo>
                    <a:cubicBezTo>
                      <a:pt x="17328" y="12457"/>
                      <a:pt x="17353" y="12447"/>
                      <a:pt x="17374" y="12447"/>
                    </a:cubicBezTo>
                    <a:cubicBezTo>
                      <a:pt x="17399" y="12447"/>
                      <a:pt x="17418" y="12460"/>
                      <a:pt x="17431" y="12479"/>
                    </a:cubicBezTo>
                    <a:cubicBezTo>
                      <a:pt x="17455" y="12538"/>
                      <a:pt x="17467" y="12622"/>
                      <a:pt x="17467" y="12693"/>
                    </a:cubicBezTo>
                    <a:cubicBezTo>
                      <a:pt x="17467" y="12764"/>
                      <a:pt x="17455" y="12836"/>
                      <a:pt x="17455" y="12907"/>
                    </a:cubicBezTo>
                    <a:cubicBezTo>
                      <a:pt x="17443" y="12955"/>
                      <a:pt x="17431" y="13003"/>
                      <a:pt x="17407" y="13050"/>
                    </a:cubicBezTo>
                    <a:cubicBezTo>
                      <a:pt x="17383" y="13086"/>
                      <a:pt x="17348" y="13122"/>
                      <a:pt x="17300" y="13145"/>
                    </a:cubicBezTo>
                    <a:cubicBezTo>
                      <a:pt x="17270" y="13163"/>
                      <a:pt x="17246" y="13172"/>
                      <a:pt x="17227" y="13172"/>
                    </a:cubicBezTo>
                    <a:cubicBezTo>
                      <a:pt x="17208" y="13172"/>
                      <a:pt x="17193" y="13163"/>
                      <a:pt x="17181" y="13145"/>
                    </a:cubicBezTo>
                    <a:cubicBezTo>
                      <a:pt x="17157" y="13086"/>
                      <a:pt x="17145" y="13014"/>
                      <a:pt x="17145" y="12955"/>
                    </a:cubicBezTo>
                    <a:lnTo>
                      <a:pt x="16788" y="13157"/>
                    </a:lnTo>
                    <a:cubicBezTo>
                      <a:pt x="16788" y="13241"/>
                      <a:pt x="16800" y="13336"/>
                      <a:pt x="16824" y="13419"/>
                    </a:cubicBezTo>
                    <a:cubicBezTo>
                      <a:pt x="16848" y="13479"/>
                      <a:pt x="16907" y="13515"/>
                      <a:pt x="16978" y="13515"/>
                    </a:cubicBezTo>
                    <a:cubicBezTo>
                      <a:pt x="17086" y="13503"/>
                      <a:pt x="17193" y="13467"/>
                      <a:pt x="17288" y="13407"/>
                    </a:cubicBezTo>
                    <a:cubicBezTo>
                      <a:pt x="17407" y="13336"/>
                      <a:pt x="17526" y="13253"/>
                      <a:pt x="17610" y="13145"/>
                    </a:cubicBezTo>
                    <a:cubicBezTo>
                      <a:pt x="17681" y="13062"/>
                      <a:pt x="17729" y="12955"/>
                      <a:pt x="17764" y="12848"/>
                    </a:cubicBezTo>
                    <a:cubicBezTo>
                      <a:pt x="17788" y="12729"/>
                      <a:pt x="17800" y="12610"/>
                      <a:pt x="17800" y="12479"/>
                    </a:cubicBezTo>
                    <a:cubicBezTo>
                      <a:pt x="17824" y="12360"/>
                      <a:pt x="17776" y="12229"/>
                      <a:pt x="17705" y="12145"/>
                    </a:cubicBezTo>
                    <a:cubicBezTo>
                      <a:pt x="17672" y="12118"/>
                      <a:pt x="17632" y="12103"/>
                      <a:pt x="17586" y="12103"/>
                    </a:cubicBezTo>
                    <a:cubicBezTo>
                      <a:pt x="17533" y="12103"/>
                      <a:pt x="17472" y="12124"/>
                      <a:pt x="17407" y="12169"/>
                    </a:cubicBezTo>
                    <a:cubicBezTo>
                      <a:pt x="17336" y="12205"/>
                      <a:pt x="17288" y="12241"/>
                      <a:pt x="17229" y="12288"/>
                    </a:cubicBezTo>
                    <a:cubicBezTo>
                      <a:pt x="17181" y="12324"/>
                      <a:pt x="17145" y="12360"/>
                      <a:pt x="17109" y="12407"/>
                    </a:cubicBezTo>
                    <a:lnTo>
                      <a:pt x="17133" y="12014"/>
                    </a:lnTo>
                    <a:lnTo>
                      <a:pt x="17729" y="11693"/>
                    </a:lnTo>
                    <a:lnTo>
                      <a:pt x="17729" y="11407"/>
                    </a:lnTo>
                    <a:close/>
                    <a:moveTo>
                      <a:pt x="44800" y="5701"/>
                    </a:moveTo>
                    <a:cubicBezTo>
                      <a:pt x="44746" y="5701"/>
                      <a:pt x="44692" y="5708"/>
                      <a:pt x="44637" y="5728"/>
                    </a:cubicBezTo>
                    <a:cubicBezTo>
                      <a:pt x="44625" y="5764"/>
                      <a:pt x="44613" y="5799"/>
                      <a:pt x="44613" y="5835"/>
                    </a:cubicBezTo>
                    <a:lnTo>
                      <a:pt x="44613" y="13800"/>
                    </a:lnTo>
                    <a:cubicBezTo>
                      <a:pt x="44613" y="13812"/>
                      <a:pt x="44625" y="13824"/>
                      <a:pt x="44649" y="13848"/>
                    </a:cubicBezTo>
                    <a:cubicBezTo>
                      <a:pt x="44815" y="13765"/>
                      <a:pt x="44982" y="13681"/>
                      <a:pt x="45149" y="13574"/>
                    </a:cubicBezTo>
                    <a:cubicBezTo>
                      <a:pt x="45161" y="13491"/>
                      <a:pt x="45161" y="13395"/>
                      <a:pt x="45161" y="13312"/>
                    </a:cubicBezTo>
                    <a:lnTo>
                      <a:pt x="45161" y="6014"/>
                    </a:lnTo>
                    <a:lnTo>
                      <a:pt x="45161" y="5859"/>
                    </a:lnTo>
                    <a:cubicBezTo>
                      <a:pt x="45149" y="5811"/>
                      <a:pt x="45137" y="5775"/>
                      <a:pt x="45125" y="5728"/>
                    </a:cubicBezTo>
                    <a:cubicBezTo>
                      <a:pt x="45014" y="5728"/>
                      <a:pt x="44908" y="5701"/>
                      <a:pt x="44800" y="5701"/>
                    </a:cubicBezTo>
                    <a:close/>
                    <a:moveTo>
                      <a:pt x="44137" y="5764"/>
                    </a:moveTo>
                    <a:cubicBezTo>
                      <a:pt x="43958" y="5775"/>
                      <a:pt x="43791" y="5823"/>
                      <a:pt x="43625" y="5895"/>
                    </a:cubicBezTo>
                    <a:cubicBezTo>
                      <a:pt x="43625" y="5906"/>
                      <a:pt x="43613" y="5930"/>
                      <a:pt x="43613" y="5954"/>
                    </a:cubicBezTo>
                    <a:lnTo>
                      <a:pt x="43613" y="14360"/>
                    </a:lnTo>
                    <a:cubicBezTo>
                      <a:pt x="43613" y="14372"/>
                      <a:pt x="43613" y="14372"/>
                      <a:pt x="43613" y="14384"/>
                    </a:cubicBezTo>
                    <a:cubicBezTo>
                      <a:pt x="43613" y="14384"/>
                      <a:pt x="43625" y="14396"/>
                      <a:pt x="43637" y="14396"/>
                    </a:cubicBezTo>
                    <a:cubicBezTo>
                      <a:pt x="43815" y="14324"/>
                      <a:pt x="43982" y="14229"/>
                      <a:pt x="44149" y="14122"/>
                    </a:cubicBezTo>
                    <a:lnTo>
                      <a:pt x="44149" y="13872"/>
                    </a:lnTo>
                    <a:lnTo>
                      <a:pt x="44149" y="6037"/>
                    </a:lnTo>
                    <a:lnTo>
                      <a:pt x="44149" y="5871"/>
                    </a:lnTo>
                    <a:cubicBezTo>
                      <a:pt x="44149" y="5835"/>
                      <a:pt x="44137" y="5799"/>
                      <a:pt x="44137" y="5764"/>
                    </a:cubicBezTo>
                    <a:close/>
                    <a:moveTo>
                      <a:pt x="43113" y="6121"/>
                    </a:moveTo>
                    <a:cubicBezTo>
                      <a:pt x="43017" y="6145"/>
                      <a:pt x="42922" y="6180"/>
                      <a:pt x="42827" y="6252"/>
                    </a:cubicBezTo>
                    <a:cubicBezTo>
                      <a:pt x="42553" y="6407"/>
                      <a:pt x="42589" y="6335"/>
                      <a:pt x="42589" y="6657"/>
                    </a:cubicBezTo>
                    <a:lnTo>
                      <a:pt x="42589" y="14705"/>
                    </a:lnTo>
                    <a:lnTo>
                      <a:pt x="42589" y="14884"/>
                    </a:lnTo>
                    <a:cubicBezTo>
                      <a:pt x="42589" y="14919"/>
                      <a:pt x="42601" y="14943"/>
                      <a:pt x="42613" y="14967"/>
                    </a:cubicBezTo>
                    <a:cubicBezTo>
                      <a:pt x="42779" y="14884"/>
                      <a:pt x="42958" y="14800"/>
                      <a:pt x="43113" y="14693"/>
                    </a:cubicBezTo>
                    <a:lnTo>
                      <a:pt x="43113" y="6121"/>
                    </a:lnTo>
                    <a:close/>
                    <a:moveTo>
                      <a:pt x="18641" y="14745"/>
                    </a:moveTo>
                    <a:cubicBezTo>
                      <a:pt x="18612" y="14745"/>
                      <a:pt x="18576" y="14755"/>
                      <a:pt x="18538" y="14777"/>
                    </a:cubicBezTo>
                    <a:cubicBezTo>
                      <a:pt x="18419" y="14836"/>
                      <a:pt x="18348" y="14943"/>
                      <a:pt x="18336" y="15062"/>
                    </a:cubicBezTo>
                    <a:cubicBezTo>
                      <a:pt x="18336" y="15126"/>
                      <a:pt x="18373" y="15163"/>
                      <a:pt x="18433" y="15163"/>
                    </a:cubicBezTo>
                    <a:cubicBezTo>
                      <a:pt x="18463" y="15163"/>
                      <a:pt x="18499" y="15154"/>
                      <a:pt x="18538" y="15134"/>
                    </a:cubicBezTo>
                    <a:cubicBezTo>
                      <a:pt x="18645" y="15074"/>
                      <a:pt x="18717" y="14967"/>
                      <a:pt x="18729" y="14848"/>
                    </a:cubicBezTo>
                    <a:cubicBezTo>
                      <a:pt x="18729" y="14779"/>
                      <a:pt x="18694" y="14745"/>
                      <a:pt x="18641" y="14745"/>
                    </a:cubicBezTo>
                    <a:close/>
                    <a:moveTo>
                      <a:pt x="42101" y="6716"/>
                    </a:moveTo>
                    <a:cubicBezTo>
                      <a:pt x="41922" y="6823"/>
                      <a:pt x="41743" y="6954"/>
                      <a:pt x="41577" y="7097"/>
                    </a:cubicBezTo>
                    <a:lnTo>
                      <a:pt x="41589" y="7323"/>
                    </a:lnTo>
                    <a:lnTo>
                      <a:pt x="41589" y="15277"/>
                    </a:lnTo>
                    <a:lnTo>
                      <a:pt x="41589" y="15431"/>
                    </a:lnTo>
                    <a:cubicBezTo>
                      <a:pt x="41589" y="15491"/>
                      <a:pt x="41577" y="15503"/>
                      <a:pt x="41624" y="15527"/>
                    </a:cubicBezTo>
                    <a:cubicBezTo>
                      <a:pt x="41791" y="15443"/>
                      <a:pt x="41958" y="15348"/>
                      <a:pt x="42124" y="15241"/>
                    </a:cubicBezTo>
                    <a:lnTo>
                      <a:pt x="42124" y="6990"/>
                    </a:lnTo>
                    <a:lnTo>
                      <a:pt x="42124" y="6811"/>
                    </a:lnTo>
                    <a:cubicBezTo>
                      <a:pt x="42113" y="6776"/>
                      <a:pt x="42113" y="6740"/>
                      <a:pt x="42101" y="6716"/>
                    </a:cubicBezTo>
                    <a:close/>
                    <a:moveTo>
                      <a:pt x="41089" y="7514"/>
                    </a:moveTo>
                    <a:cubicBezTo>
                      <a:pt x="40970" y="7609"/>
                      <a:pt x="40839" y="7716"/>
                      <a:pt x="40731" y="7835"/>
                    </a:cubicBezTo>
                    <a:cubicBezTo>
                      <a:pt x="40529" y="8050"/>
                      <a:pt x="40565" y="7978"/>
                      <a:pt x="40565" y="8252"/>
                    </a:cubicBezTo>
                    <a:lnTo>
                      <a:pt x="40565" y="15836"/>
                    </a:lnTo>
                    <a:lnTo>
                      <a:pt x="40565" y="15991"/>
                    </a:lnTo>
                    <a:cubicBezTo>
                      <a:pt x="40565" y="16027"/>
                      <a:pt x="40577" y="16062"/>
                      <a:pt x="40589" y="16098"/>
                    </a:cubicBezTo>
                    <a:cubicBezTo>
                      <a:pt x="40767" y="16015"/>
                      <a:pt x="40934" y="15920"/>
                      <a:pt x="41089" y="15812"/>
                    </a:cubicBezTo>
                    <a:lnTo>
                      <a:pt x="41089" y="7514"/>
                    </a:lnTo>
                    <a:close/>
                    <a:moveTo>
                      <a:pt x="40100" y="8562"/>
                    </a:moveTo>
                    <a:cubicBezTo>
                      <a:pt x="40065" y="8585"/>
                      <a:pt x="40029" y="8609"/>
                      <a:pt x="40005" y="8645"/>
                    </a:cubicBezTo>
                    <a:cubicBezTo>
                      <a:pt x="39898" y="8764"/>
                      <a:pt x="39803" y="8883"/>
                      <a:pt x="39708" y="9014"/>
                    </a:cubicBezTo>
                    <a:cubicBezTo>
                      <a:pt x="39529" y="9240"/>
                      <a:pt x="39553" y="9157"/>
                      <a:pt x="39553" y="9443"/>
                    </a:cubicBezTo>
                    <a:lnTo>
                      <a:pt x="39553" y="15908"/>
                    </a:lnTo>
                    <a:lnTo>
                      <a:pt x="39553" y="16503"/>
                    </a:lnTo>
                    <a:cubicBezTo>
                      <a:pt x="39553" y="16551"/>
                      <a:pt x="39553" y="16598"/>
                      <a:pt x="39565" y="16658"/>
                    </a:cubicBezTo>
                    <a:cubicBezTo>
                      <a:pt x="39600" y="16646"/>
                      <a:pt x="39636" y="16634"/>
                      <a:pt x="39672" y="16622"/>
                    </a:cubicBezTo>
                    <a:cubicBezTo>
                      <a:pt x="39755" y="16574"/>
                      <a:pt x="39827" y="16527"/>
                      <a:pt x="39910" y="16479"/>
                    </a:cubicBezTo>
                    <a:cubicBezTo>
                      <a:pt x="40124" y="16360"/>
                      <a:pt x="40100" y="16396"/>
                      <a:pt x="40100" y="16158"/>
                    </a:cubicBezTo>
                    <a:lnTo>
                      <a:pt x="40100" y="8776"/>
                    </a:lnTo>
                    <a:lnTo>
                      <a:pt x="40100" y="8562"/>
                    </a:lnTo>
                    <a:close/>
                    <a:moveTo>
                      <a:pt x="39076" y="9907"/>
                    </a:moveTo>
                    <a:cubicBezTo>
                      <a:pt x="39041" y="9931"/>
                      <a:pt x="39029" y="9931"/>
                      <a:pt x="39017" y="9931"/>
                    </a:cubicBezTo>
                    <a:cubicBezTo>
                      <a:pt x="38874" y="10133"/>
                      <a:pt x="38731" y="10324"/>
                      <a:pt x="38588" y="10526"/>
                    </a:cubicBezTo>
                    <a:cubicBezTo>
                      <a:pt x="38553" y="10574"/>
                      <a:pt x="38529" y="10621"/>
                      <a:pt x="38541" y="10681"/>
                    </a:cubicBezTo>
                    <a:lnTo>
                      <a:pt x="38541" y="10836"/>
                    </a:lnTo>
                    <a:lnTo>
                      <a:pt x="38541" y="16967"/>
                    </a:lnTo>
                    <a:lnTo>
                      <a:pt x="38541" y="17134"/>
                    </a:lnTo>
                    <a:cubicBezTo>
                      <a:pt x="38541" y="17182"/>
                      <a:pt x="38529" y="17194"/>
                      <a:pt x="38588" y="17217"/>
                    </a:cubicBezTo>
                    <a:cubicBezTo>
                      <a:pt x="38743" y="17134"/>
                      <a:pt x="38910" y="17051"/>
                      <a:pt x="39076" y="16944"/>
                    </a:cubicBezTo>
                    <a:lnTo>
                      <a:pt x="39076" y="9907"/>
                    </a:lnTo>
                    <a:close/>
                    <a:moveTo>
                      <a:pt x="38017" y="11252"/>
                    </a:moveTo>
                    <a:lnTo>
                      <a:pt x="37529" y="11764"/>
                    </a:lnTo>
                    <a:lnTo>
                      <a:pt x="37529" y="12455"/>
                    </a:lnTo>
                    <a:lnTo>
                      <a:pt x="37529" y="16443"/>
                    </a:lnTo>
                    <a:lnTo>
                      <a:pt x="37529" y="17098"/>
                    </a:lnTo>
                    <a:cubicBezTo>
                      <a:pt x="37529" y="17325"/>
                      <a:pt x="37529" y="17539"/>
                      <a:pt x="37552" y="17765"/>
                    </a:cubicBezTo>
                    <a:cubicBezTo>
                      <a:pt x="37731" y="17694"/>
                      <a:pt x="37898" y="17610"/>
                      <a:pt x="38053" y="17491"/>
                    </a:cubicBezTo>
                    <a:cubicBezTo>
                      <a:pt x="38064" y="17384"/>
                      <a:pt x="38076" y="11443"/>
                      <a:pt x="38064" y="11300"/>
                    </a:cubicBezTo>
                    <a:cubicBezTo>
                      <a:pt x="38064" y="11276"/>
                      <a:pt x="38053" y="11264"/>
                      <a:pt x="38041" y="11252"/>
                    </a:cubicBezTo>
                    <a:close/>
                    <a:moveTo>
                      <a:pt x="37005" y="12241"/>
                    </a:moveTo>
                    <a:lnTo>
                      <a:pt x="36505" y="12586"/>
                    </a:lnTo>
                    <a:lnTo>
                      <a:pt x="36505" y="12824"/>
                    </a:lnTo>
                    <a:lnTo>
                      <a:pt x="36505" y="18087"/>
                    </a:lnTo>
                    <a:lnTo>
                      <a:pt x="36505" y="18241"/>
                    </a:lnTo>
                    <a:cubicBezTo>
                      <a:pt x="36505" y="18301"/>
                      <a:pt x="36505" y="18313"/>
                      <a:pt x="36552" y="18325"/>
                    </a:cubicBezTo>
                    <a:cubicBezTo>
                      <a:pt x="36719" y="18253"/>
                      <a:pt x="36886" y="18158"/>
                      <a:pt x="37052" y="18051"/>
                    </a:cubicBezTo>
                    <a:lnTo>
                      <a:pt x="37052" y="12491"/>
                    </a:lnTo>
                    <a:lnTo>
                      <a:pt x="37052" y="12324"/>
                    </a:lnTo>
                    <a:cubicBezTo>
                      <a:pt x="37052" y="12276"/>
                      <a:pt x="37064" y="12264"/>
                      <a:pt x="37005" y="12241"/>
                    </a:cubicBezTo>
                    <a:close/>
                    <a:moveTo>
                      <a:pt x="36017" y="12860"/>
                    </a:moveTo>
                    <a:cubicBezTo>
                      <a:pt x="35838" y="12919"/>
                      <a:pt x="35671" y="12991"/>
                      <a:pt x="35505" y="13074"/>
                    </a:cubicBezTo>
                    <a:lnTo>
                      <a:pt x="35505" y="13336"/>
                    </a:lnTo>
                    <a:lnTo>
                      <a:pt x="35505" y="18622"/>
                    </a:lnTo>
                    <a:lnTo>
                      <a:pt x="35505" y="18801"/>
                    </a:lnTo>
                    <a:cubicBezTo>
                      <a:pt x="35505" y="18837"/>
                      <a:pt x="35517" y="18872"/>
                      <a:pt x="35528" y="18896"/>
                    </a:cubicBezTo>
                    <a:cubicBezTo>
                      <a:pt x="35707" y="18825"/>
                      <a:pt x="35874" y="18729"/>
                      <a:pt x="36028" y="18622"/>
                    </a:cubicBezTo>
                    <a:cubicBezTo>
                      <a:pt x="36028" y="18539"/>
                      <a:pt x="36040" y="18456"/>
                      <a:pt x="36040" y="18372"/>
                    </a:cubicBezTo>
                    <a:lnTo>
                      <a:pt x="36028" y="18360"/>
                    </a:lnTo>
                    <a:lnTo>
                      <a:pt x="36028" y="13122"/>
                    </a:lnTo>
                    <a:lnTo>
                      <a:pt x="36028" y="12967"/>
                    </a:lnTo>
                    <a:cubicBezTo>
                      <a:pt x="36028" y="12931"/>
                      <a:pt x="36017" y="12895"/>
                      <a:pt x="36017" y="12860"/>
                    </a:cubicBezTo>
                    <a:close/>
                    <a:moveTo>
                      <a:pt x="35016" y="13181"/>
                    </a:moveTo>
                    <a:cubicBezTo>
                      <a:pt x="34850" y="13181"/>
                      <a:pt x="34671" y="13193"/>
                      <a:pt x="34504" y="13217"/>
                    </a:cubicBezTo>
                    <a:lnTo>
                      <a:pt x="34504" y="13467"/>
                    </a:lnTo>
                    <a:lnTo>
                      <a:pt x="34504" y="19253"/>
                    </a:lnTo>
                    <a:lnTo>
                      <a:pt x="34504" y="19372"/>
                    </a:lnTo>
                    <a:cubicBezTo>
                      <a:pt x="34504" y="19408"/>
                      <a:pt x="34493" y="19444"/>
                      <a:pt x="34540" y="19468"/>
                    </a:cubicBezTo>
                    <a:cubicBezTo>
                      <a:pt x="34707" y="19384"/>
                      <a:pt x="34874" y="19289"/>
                      <a:pt x="35040" y="19182"/>
                    </a:cubicBezTo>
                    <a:lnTo>
                      <a:pt x="35040" y="13241"/>
                    </a:lnTo>
                    <a:cubicBezTo>
                      <a:pt x="35028" y="13217"/>
                      <a:pt x="35028" y="13205"/>
                      <a:pt x="35016" y="13181"/>
                    </a:cubicBezTo>
                    <a:close/>
                    <a:moveTo>
                      <a:pt x="33811" y="13241"/>
                    </a:moveTo>
                    <a:cubicBezTo>
                      <a:pt x="33696" y="13241"/>
                      <a:pt x="33580" y="13257"/>
                      <a:pt x="33469" y="13288"/>
                    </a:cubicBezTo>
                    <a:cubicBezTo>
                      <a:pt x="33481" y="13395"/>
                      <a:pt x="33469" y="13479"/>
                      <a:pt x="33469" y="13562"/>
                    </a:cubicBezTo>
                    <a:lnTo>
                      <a:pt x="33469" y="19741"/>
                    </a:lnTo>
                    <a:lnTo>
                      <a:pt x="33469" y="19920"/>
                    </a:lnTo>
                    <a:cubicBezTo>
                      <a:pt x="33481" y="19956"/>
                      <a:pt x="33492" y="19992"/>
                      <a:pt x="33504" y="20027"/>
                    </a:cubicBezTo>
                    <a:cubicBezTo>
                      <a:pt x="33671" y="19944"/>
                      <a:pt x="33850" y="19849"/>
                      <a:pt x="34004" y="19741"/>
                    </a:cubicBezTo>
                    <a:lnTo>
                      <a:pt x="34004" y="19480"/>
                    </a:lnTo>
                    <a:lnTo>
                      <a:pt x="34004" y="13550"/>
                    </a:lnTo>
                    <a:lnTo>
                      <a:pt x="34004" y="13372"/>
                    </a:lnTo>
                    <a:cubicBezTo>
                      <a:pt x="34004" y="13324"/>
                      <a:pt x="33993" y="13288"/>
                      <a:pt x="33981" y="13253"/>
                    </a:cubicBezTo>
                    <a:cubicBezTo>
                      <a:pt x="33925" y="13245"/>
                      <a:pt x="33868" y="13241"/>
                      <a:pt x="33811" y="13241"/>
                    </a:cubicBezTo>
                    <a:close/>
                    <a:moveTo>
                      <a:pt x="32980" y="13372"/>
                    </a:moveTo>
                    <a:cubicBezTo>
                      <a:pt x="32802" y="13395"/>
                      <a:pt x="32635" y="13431"/>
                      <a:pt x="32469" y="13503"/>
                    </a:cubicBezTo>
                    <a:lnTo>
                      <a:pt x="32469" y="13776"/>
                    </a:lnTo>
                    <a:lnTo>
                      <a:pt x="32469" y="20325"/>
                    </a:lnTo>
                    <a:lnTo>
                      <a:pt x="32469" y="20492"/>
                    </a:lnTo>
                    <a:cubicBezTo>
                      <a:pt x="32469" y="20515"/>
                      <a:pt x="32457" y="20551"/>
                      <a:pt x="32504" y="20575"/>
                    </a:cubicBezTo>
                    <a:cubicBezTo>
                      <a:pt x="32683" y="20492"/>
                      <a:pt x="32850" y="20396"/>
                      <a:pt x="33004" y="20301"/>
                    </a:cubicBezTo>
                    <a:lnTo>
                      <a:pt x="33004" y="13455"/>
                    </a:lnTo>
                    <a:cubicBezTo>
                      <a:pt x="33004" y="13419"/>
                      <a:pt x="32992" y="13395"/>
                      <a:pt x="32980" y="13372"/>
                    </a:cubicBezTo>
                    <a:close/>
                    <a:moveTo>
                      <a:pt x="31957" y="13729"/>
                    </a:moveTo>
                    <a:cubicBezTo>
                      <a:pt x="31766" y="13776"/>
                      <a:pt x="31599" y="13872"/>
                      <a:pt x="31445" y="13991"/>
                    </a:cubicBezTo>
                    <a:lnTo>
                      <a:pt x="31445" y="20896"/>
                    </a:lnTo>
                    <a:lnTo>
                      <a:pt x="31445" y="21051"/>
                    </a:lnTo>
                    <a:cubicBezTo>
                      <a:pt x="31456" y="21075"/>
                      <a:pt x="31456" y="21111"/>
                      <a:pt x="31468" y="21146"/>
                    </a:cubicBezTo>
                    <a:cubicBezTo>
                      <a:pt x="31647" y="21063"/>
                      <a:pt x="31826" y="20968"/>
                      <a:pt x="31992" y="20861"/>
                    </a:cubicBezTo>
                    <a:lnTo>
                      <a:pt x="31992" y="20623"/>
                    </a:lnTo>
                    <a:lnTo>
                      <a:pt x="31992" y="13979"/>
                    </a:lnTo>
                    <a:lnTo>
                      <a:pt x="31992" y="13812"/>
                    </a:lnTo>
                    <a:cubicBezTo>
                      <a:pt x="31992" y="13765"/>
                      <a:pt x="31992" y="13753"/>
                      <a:pt x="31957" y="13729"/>
                    </a:cubicBezTo>
                    <a:close/>
                    <a:moveTo>
                      <a:pt x="30945" y="14253"/>
                    </a:moveTo>
                    <a:cubicBezTo>
                      <a:pt x="30766" y="14348"/>
                      <a:pt x="30599" y="14455"/>
                      <a:pt x="30444" y="14574"/>
                    </a:cubicBezTo>
                    <a:lnTo>
                      <a:pt x="30444" y="14824"/>
                    </a:lnTo>
                    <a:lnTo>
                      <a:pt x="30444" y="21432"/>
                    </a:lnTo>
                    <a:lnTo>
                      <a:pt x="30444" y="21611"/>
                    </a:lnTo>
                    <a:cubicBezTo>
                      <a:pt x="30444" y="21646"/>
                      <a:pt x="30444" y="21682"/>
                      <a:pt x="30480" y="21694"/>
                    </a:cubicBezTo>
                    <a:cubicBezTo>
                      <a:pt x="30647" y="21611"/>
                      <a:pt x="30814" y="21527"/>
                      <a:pt x="30980" y="21420"/>
                    </a:cubicBezTo>
                    <a:lnTo>
                      <a:pt x="30980" y="14300"/>
                    </a:lnTo>
                    <a:cubicBezTo>
                      <a:pt x="30980" y="14288"/>
                      <a:pt x="30968" y="14277"/>
                      <a:pt x="30945" y="14253"/>
                    </a:cubicBezTo>
                    <a:close/>
                    <a:moveTo>
                      <a:pt x="4694" y="21319"/>
                    </a:moveTo>
                    <a:cubicBezTo>
                      <a:pt x="4712" y="21319"/>
                      <a:pt x="4727" y="21325"/>
                      <a:pt x="4739" y="21337"/>
                    </a:cubicBezTo>
                    <a:cubicBezTo>
                      <a:pt x="4763" y="21373"/>
                      <a:pt x="4786" y="21420"/>
                      <a:pt x="4775" y="21468"/>
                    </a:cubicBezTo>
                    <a:cubicBezTo>
                      <a:pt x="4775" y="21635"/>
                      <a:pt x="4739" y="21754"/>
                      <a:pt x="4644" y="21801"/>
                    </a:cubicBezTo>
                    <a:lnTo>
                      <a:pt x="4632" y="21801"/>
                    </a:lnTo>
                    <a:cubicBezTo>
                      <a:pt x="4612" y="21815"/>
                      <a:pt x="4595" y="21822"/>
                      <a:pt x="4579" y="21822"/>
                    </a:cubicBezTo>
                    <a:cubicBezTo>
                      <a:pt x="4529" y="21822"/>
                      <a:pt x="4501" y="21750"/>
                      <a:pt x="4501" y="21623"/>
                    </a:cubicBezTo>
                    <a:cubicBezTo>
                      <a:pt x="4501" y="21563"/>
                      <a:pt x="4513" y="21504"/>
                      <a:pt x="4536" y="21444"/>
                    </a:cubicBezTo>
                    <a:cubicBezTo>
                      <a:pt x="4560" y="21396"/>
                      <a:pt x="4596" y="21361"/>
                      <a:pt x="4632" y="21337"/>
                    </a:cubicBezTo>
                    <a:cubicBezTo>
                      <a:pt x="4656" y="21325"/>
                      <a:pt x="4676" y="21319"/>
                      <a:pt x="4694" y="21319"/>
                    </a:cubicBezTo>
                    <a:close/>
                    <a:moveTo>
                      <a:pt x="29909" y="14955"/>
                    </a:moveTo>
                    <a:lnTo>
                      <a:pt x="29421" y="15360"/>
                    </a:lnTo>
                    <a:lnTo>
                      <a:pt x="29421" y="15574"/>
                    </a:lnTo>
                    <a:lnTo>
                      <a:pt x="29421" y="22027"/>
                    </a:lnTo>
                    <a:lnTo>
                      <a:pt x="29421" y="22170"/>
                    </a:lnTo>
                    <a:cubicBezTo>
                      <a:pt x="29421" y="22206"/>
                      <a:pt x="29432" y="22242"/>
                      <a:pt x="29444" y="22278"/>
                    </a:cubicBezTo>
                    <a:cubicBezTo>
                      <a:pt x="29623" y="22194"/>
                      <a:pt x="29790" y="22099"/>
                      <a:pt x="29956" y="21980"/>
                    </a:cubicBezTo>
                    <a:lnTo>
                      <a:pt x="29956" y="15217"/>
                    </a:lnTo>
                    <a:lnTo>
                      <a:pt x="29956" y="15039"/>
                    </a:lnTo>
                    <a:cubicBezTo>
                      <a:pt x="29956" y="15015"/>
                      <a:pt x="29956" y="14979"/>
                      <a:pt x="29909" y="14955"/>
                    </a:cubicBezTo>
                    <a:close/>
                    <a:moveTo>
                      <a:pt x="6180" y="20253"/>
                    </a:moveTo>
                    <a:lnTo>
                      <a:pt x="5287" y="20754"/>
                    </a:lnTo>
                    <a:lnTo>
                      <a:pt x="5287" y="21004"/>
                    </a:lnTo>
                    <a:lnTo>
                      <a:pt x="5822" y="20706"/>
                    </a:lnTo>
                    <a:lnTo>
                      <a:pt x="5406" y="22408"/>
                    </a:lnTo>
                    <a:lnTo>
                      <a:pt x="5763" y="22206"/>
                    </a:lnTo>
                    <a:lnTo>
                      <a:pt x="6180" y="20468"/>
                    </a:lnTo>
                    <a:lnTo>
                      <a:pt x="6180" y="20253"/>
                    </a:lnTo>
                    <a:close/>
                    <a:moveTo>
                      <a:pt x="4715" y="22048"/>
                    </a:moveTo>
                    <a:cubicBezTo>
                      <a:pt x="4736" y="22048"/>
                      <a:pt x="4751" y="22057"/>
                      <a:pt x="4763" y="22075"/>
                    </a:cubicBezTo>
                    <a:cubicBezTo>
                      <a:pt x="4786" y="22123"/>
                      <a:pt x="4798" y="22182"/>
                      <a:pt x="4798" y="22242"/>
                    </a:cubicBezTo>
                    <a:cubicBezTo>
                      <a:pt x="4798" y="22325"/>
                      <a:pt x="4786" y="22397"/>
                      <a:pt x="4763" y="22468"/>
                    </a:cubicBezTo>
                    <a:cubicBezTo>
                      <a:pt x="4751" y="22528"/>
                      <a:pt x="4703" y="22587"/>
                      <a:pt x="4644" y="22611"/>
                    </a:cubicBezTo>
                    <a:lnTo>
                      <a:pt x="4632" y="22623"/>
                    </a:lnTo>
                    <a:cubicBezTo>
                      <a:pt x="4602" y="22635"/>
                      <a:pt x="4578" y="22641"/>
                      <a:pt x="4559" y="22641"/>
                    </a:cubicBezTo>
                    <a:cubicBezTo>
                      <a:pt x="4539" y="22641"/>
                      <a:pt x="4525" y="22635"/>
                      <a:pt x="4513" y="22623"/>
                    </a:cubicBezTo>
                    <a:cubicBezTo>
                      <a:pt x="4489" y="22563"/>
                      <a:pt x="4477" y="22504"/>
                      <a:pt x="4477" y="22444"/>
                    </a:cubicBezTo>
                    <a:cubicBezTo>
                      <a:pt x="4477" y="22373"/>
                      <a:pt x="4489" y="22289"/>
                      <a:pt x="4513" y="22230"/>
                    </a:cubicBezTo>
                    <a:cubicBezTo>
                      <a:pt x="4536" y="22158"/>
                      <a:pt x="4584" y="22111"/>
                      <a:pt x="4632" y="22075"/>
                    </a:cubicBezTo>
                    <a:cubicBezTo>
                      <a:pt x="4667" y="22057"/>
                      <a:pt x="4694" y="22048"/>
                      <a:pt x="4715" y="22048"/>
                    </a:cubicBezTo>
                    <a:close/>
                    <a:moveTo>
                      <a:pt x="28932" y="15836"/>
                    </a:moveTo>
                    <a:cubicBezTo>
                      <a:pt x="28885" y="15872"/>
                      <a:pt x="28849" y="15896"/>
                      <a:pt x="28813" y="15932"/>
                    </a:cubicBezTo>
                    <a:cubicBezTo>
                      <a:pt x="28730" y="16027"/>
                      <a:pt x="28647" y="16122"/>
                      <a:pt x="28551" y="16205"/>
                    </a:cubicBezTo>
                    <a:cubicBezTo>
                      <a:pt x="28444" y="16277"/>
                      <a:pt x="28397" y="16420"/>
                      <a:pt x="28420" y="16551"/>
                    </a:cubicBezTo>
                    <a:lnTo>
                      <a:pt x="28420" y="22837"/>
                    </a:lnTo>
                    <a:cubicBezTo>
                      <a:pt x="28528" y="22789"/>
                      <a:pt x="28635" y="22742"/>
                      <a:pt x="28742" y="22682"/>
                    </a:cubicBezTo>
                    <a:cubicBezTo>
                      <a:pt x="28992" y="22539"/>
                      <a:pt x="28956" y="22587"/>
                      <a:pt x="28956" y="22313"/>
                    </a:cubicBezTo>
                    <a:lnTo>
                      <a:pt x="28956" y="16074"/>
                    </a:lnTo>
                    <a:lnTo>
                      <a:pt x="28956" y="15920"/>
                    </a:lnTo>
                    <a:cubicBezTo>
                      <a:pt x="28956" y="15884"/>
                      <a:pt x="28944" y="15860"/>
                      <a:pt x="28932" y="15836"/>
                    </a:cubicBezTo>
                    <a:close/>
                    <a:moveTo>
                      <a:pt x="4918" y="20995"/>
                    </a:moveTo>
                    <a:cubicBezTo>
                      <a:pt x="4820" y="20995"/>
                      <a:pt x="4725" y="21024"/>
                      <a:pt x="4644" y="21087"/>
                    </a:cubicBezTo>
                    <a:cubicBezTo>
                      <a:pt x="4501" y="21158"/>
                      <a:pt x="4370" y="21277"/>
                      <a:pt x="4275" y="21408"/>
                    </a:cubicBezTo>
                    <a:cubicBezTo>
                      <a:pt x="4191" y="21527"/>
                      <a:pt x="4155" y="21670"/>
                      <a:pt x="4155" y="21813"/>
                    </a:cubicBezTo>
                    <a:cubicBezTo>
                      <a:pt x="4144" y="21885"/>
                      <a:pt x="4167" y="21956"/>
                      <a:pt x="4203" y="22016"/>
                    </a:cubicBezTo>
                    <a:cubicBezTo>
                      <a:pt x="4239" y="22063"/>
                      <a:pt x="4298" y="22087"/>
                      <a:pt x="4358" y="22087"/>
                    </a:cubicBezTo>
                    <a:cubicBezTo>
                      <a:pt x="4286" y="22158"/>
                      <a:pt x="4227" y="22254"/>
                      <a:pt x="4179" y="22349"/>
                    </a:cubicBezTo>
                    <a:cubicBezTo>
                      <a:pt x="4144" y="22432"/>
                      <a:pt x="4132" y="22528"/>
                      <a:pt x="4120" y="22623"/>
                    </a:cubicBezTo>
                    <a:cubicBezTo>
                      <a:pt x="4120" y="22852"/>
                      <a:pt x="4188" y="22964"/>
                      <a:pt x="4332" y="22964"/>
                    </a:cubicBezTo>
                    <a:cubicBezTo>
                      <a:pt x="4412" y="22964"/>
                      <a:pt x="4516" y="22929"/>
                      <a:pt x="4644" y="22861"/>
                    </a:cubicBezTo>
                    <a:lnTo>
                      <a:pt x="4632" y="22861"/>
                    </a:lnTo>
                    <a:cubicBezTo>
                      <a:pt x="4798" y="22778"/>
                      <a:pt x="4941" y="22659"/>
                      <a:pt x="5037" y="22504"/>
                    </a:cubicBezTo>
                    <a:cubicBezTo>
                      <a:pt x="5120" y="22373"/>
                      <a:pt x="5167" y="22218"/>
                      <a:pt x="5167" y="22063"/>
                    </a:cubicBezTo>
                    <a:cubicBezTo>
                      <a:pt x="5167" y="21980"/>
                      <a:pt x="5144" y="21897"/>
                      <a:pt x="5108" y="21825"/>
                    </a:cubicBezTo>
                    <a:cubicBezTo>
                      <a:pt x="5068" y="21786"/>
                      <a:pt x="5021" y="21763"/>
                      <a:pt x="4965" y="21763"/>
                    </a:cubicBezTo>
                    <a:cubicBezTo>
                      <a:pt x="4954" y="21763"/>
                      <a:pt x="4942" y="21764"/>
                      <a:pt x="4929" y="21766"/>
                    </a:cubicBezTo>
                    <a:cubicBezTo>
                      <a:pt x="5001" y="21694"/>
                      <a:pt x="5048" y="21611"/>
                      <a:pt x="5084" y="21527"/>
                    </a:cubicBezTo>
                    <a:cubicBezTo>
                      <a:pt x="5120" y="21444"/>
                      <a:pt x="5132" y="21349"/>
                      <a:pt x="5132" y="21254"/>
                    </a:cubicBezTo>
                    <a:cubicBezTo>
                      <a:pt x="5132" y="21123"/>
                      <a:pt x="5096" y="21027"/>
                      <a:pt x="5013" y="21004"/>
                    </a:cubicBezTo>
                    <a:cubicBezTo>
                      <a:pt x="4981" y="20998"/>
                      <a:pt x="4949" y="20995"/>
                      <a:pt x="4918" y="20995"/>
                    </a:cubicBezTo>
                    <a:close/>
                    <a:moveTo>
                      <a:pt x="3429" y="22123"/>
                    </a:moveTo>
                    <a:lnTo>
                      <a:pt x="3429" y="22849"/>
                    </a:lnTo>
                    <a:lnTo>
                      <a:pt x="3132" y="23016"/>
                    </a:lnTo>
                    <a:lnTo>
                      <a:pt x="3429" y="22123"/>
                    </a:lnTo>
                    <a:close/>
                    <a:moveTo>
                      <a:pt x="27920" y="16872"/>
                    </a:moveTo>
                    <a:cubicBezTo>
                      <a:pt x="27885" y="16896"/>
                      <a:pt x="27861" y="16920"/>
                      <a:pt x="27837" y="16932"/>
                    </a:cubicBezTo>
                    <a:cubicBezTo>
                      <a:pt x="27742" y="17015"/>
                      <a:pt x="27658" y="17098"/>
                      <a:pt x="27575" y="17170"/>
                    </a:cubicBezTo>
                    <a:cubicBezTo>
                      <a:pt x="27373" y="17348"/>
                      <a:pt x="27396" y="17277"/>
                      <a:pt x="27396" y="17539"/>
                    </a:cubicBezTo>
                    <a:lnTo>
                      <a:pt x="27396" y="23159"/>
                    </a:lnTo>
                    <a:lnTo>
                      <a:pt x="27396" y="23301"/>
                    </a:lnTo>
                    <a:cubicBezTo>
                      <a:pt x="27396" y="23349"/>
                      <a:pt x="27396" y="23373"/>
                      <a:pt x="27456" y="23385"/>
                    </a:cubicBezTo>
                    <a:lnTo>
                      <a:pt x="27932" y="23123"/>
                    </a:lnTo>
                    <a:lnTo>
                      <a:pt x="27932" y="16944"/>
                    </a:lnTo>
                    <a:cubicBezTo>
                      <a:pt x="27932" y="16920"/>
                      <a:pt x="27932" y="16896"/>
                      <a:pt x="27920" y="16872"/>
                    </a:cubicBezTo>
                    <a:close/>
                    <a:moveTo>
                      <a:pt x="3774" y="21575"/>
                    </a:moveTo>
                    <a:lnTo>
                      <a:pt x="3346" y="21813"/>
                    </a:lnTo>
                    <a:lnTo>
                      <a:pt x="2834" y="23170"/>
                    </a:lnTo>
                    <a:lnTo>
                      <a:pt x="2834" y="23421"/>
                    </a:lnTo>
                    <a:lnTo>
                      <a:pt x="3429" y="23099"/>
                    </a:lnTo>
                    <a:lnTo>
                      <a:pt x="3429" y="23504"/>
                    </a:lnTo>
                    <a:lnTo>
                      <a:pt x="3774" y="23301"/>
                    </a:lnTo>
                    <a:lnTo>
                      <a:pt x="3774" y="22897"/>
                    </a:lnTo>
                    <a:lnTo>
                      <a:pt x="3965" y="22789"/>
                    </a:lnTo>
                    <a:lnTo>
                      <a:pt x="3965" y="22539"/>
                    </a:lnTo>
                    <a:lnTo>
                      <a:pt x="3774" y="22647"/>
                    </a:lnTo>
                    <a:lnTo>
                      <a:pt x="3774" y="21575"/>
                    </a:lnTo>
                    <a:close/>
                    <a:moveTo>
                      <a:pt x="26896" y="17682"/>
                    </a:moveTo>
                    <a:lnTo>
                      <a:pt x="26396" y="17979"/>
                    </a:lnTo>
                    <a:cubicBezTo>
                      <a:pt x="26396" y="18063"/>
                      <a:pt x="26384" y="18146"/>
                      <a:pt x="26384" y="18229"/>
                    </a:cubicBezTo>
                    <a:lnTo>
                      <a:pt x="26384" y="23694"/>
                    </a:lnTo>
                    <a:lnTo>
                      <a:pt x="26384" y="23849"/>
                    </a:lnTo>
                    <a:cubicBezTo>
                      <a:pt x="26384" y="23909"/>
                      <a:pt x="26384" y="23921"/>
                      <a:pt x="26444" y="23944"/>
                    </a:cubicBezTo>
                    <a:cubicBezTo>
                      <a:pt x="26527" y="23897"/>
                      <a:pt x="26611" y="23849"/>
                      <a:pt x="26706" y="23790"/>
                    </a:cubicBezTo>
                    <a:cubicBezTo>
                      <a:pt x="26956" y="23647"/>
                      <a:pt x="26932" y="23718"/>
                      <a:pt x="26932" y="23409"/>
                    </a:cubicBezTo>
                    <a:lnTo>
                      <a:pt x="26932" y="17944"/>
                    </a:lnTo>
                    <a:lnTo>
                      <a:pt x="26932" y="17765"/>
                    </a:lnTo>
                    <a:cubicBezTo>
                      <a:pt x="26920" y="17729"/>
                      <a:pt x="26920" y="17706"/>
                      <a:pt x="26896" y="17682"/>
                    </a:cubicBezTo>
                    <a:close/>
                    <a:moveTo>
                      <a:pt x="25872" y="18217"/>
                    </a:moveTo>
                    <a:lnTo>
                      <a:pt x="25372" y="18384"/>
                    </a:lnTo>
                    <a:lnTo>
                      <a:pt x="25372" y="24433"/>
                    </a:lnTo>
                    <a:cubicBezTo>
                      <a:pt x="25372" y="24456"/>
                      <a:pt x="25384" y="24480"/>
                      <a:pt x="25384" y="24504"/>
                    </a:cubicBezTo>
                    <a:cubicBezTo>
                      <a:pt x="25575" y="24444"/>
                      <a:pt x="25753" y="24337"/>
                      <a:pt x="25908" y="24218"/>
                    </a:cubicBezTo>
                    <a:lnTo>
                      <a:pt x="25908" y="18468"/>
                    </a:lnTo>
                    <a:lnTo>
                      <a:pt x="25908" y="18325"/>
                    </a:lnTo>
                    <a:cubicBezTo>
                      <a:pt x="25908" y="18277"/>
                      <a:pt x="25920" y="18253"/>
                      <a:pt x="25872" y="18217"/>
                    </a:cubicBezTo>
                    <a:close/>
                    <a:moveTo>
                      <a:pt x="24872" y="18479"/>
                    </a:moveTo>
                    <a:cubicBezTo>
                      <a:pt x="24706" y="18479"/>
                      <a:pt x="24539" y="18479"/>
                      <a:pt x="24384" y="18491"/>
                    </a:cubicBezTo>
                    <a:cubicBezTo>
                      <a:pt x="24348" y="18575"/>
                      <a:pt x="24348" y="18658"/>
                      <a:pt x="24360" y="18741"/>
                    </a:cubicBezTo>
                    <a:lnTo>
                      <a:pt x="24360" y="24837"/>
                    </a:lnTo>
                    <a:lnTo>
                      <a:pt x="24360" y="24992"/>
                    </a:lnTo>
                    <a:cubicBezTo>
                      <a:pt x="24360" y="25016"/>
                      <a:pt x="24372" y="25052"/>
                      <a:pt x="24384" y="25075"/>
                    </a:cubicBezTo>
                    <a:cubicBezTo>
                      <a:pt x="24551" y="24992"/>
                      <a:pt x="24729" y="24909"/>
                      <a:pt x="24896" y="24802"/>
                    </a:cubicBezTo>
                    <a:lnTo>
                      <a:pt x="24896" y="24564"/>
                    </a:lnTo>
                    <a:lnTo>
                      <a:pt x="24896" y="18753"/>
                    </a:lnTo>
                    <a:lnTo>
                      <a:pt x="24896" y="18598"/>
                    </a:lnTo>
                    <a:cubicBezTo>
                      <a:pt x="24896" y="18551"/>
                      <a:pt x="24884" y="18527"/>
                      <a:pt x="24872" y="18479"/>
                    </a:cubicBezTo>
                    <a:close/>
                    <a:moveTo>
                      <a:pt x="4598" y="25067"/>
                    </a:moveTo>
                    <a:cubicBezTo>
                      <a:pt x="4566" y="25067"/>
                      <a:pt x="4528" y="25077"/>
                      <a:pt x="4489" y="25099"/>
                    </a:cubicBezTo>
                    <a:cubicBezTo>
                      <a:pt x="4382" y="25159"/>
                      <a:pt x="4310" y="25266"/>
                      <a:pt x="4286" y="25385"/>
                    </a:cubicBezTo>
                    <a:cubicBezTo>
                      <a:pt x="4286" y="25446"/>
                      <a:pt x="4325" y="25482"/>
                      <a:pt x="4381" y="25482"/>
                    </a:cubicBezTo>
                    <a:cubicBezTo>
                      <a:pt x="4413" y="25482"/>
                      <a:pt x="4450" y="25470"/>
                      <a:pt x="4489" y="25445"/>
                    </a:cubicBezTo>
                    <a:cubicBezTo>
                      <a:pt x="4596" y="25397"/>
                      <a:pt x="4667" y="25290"/>
                      <a:pt x="4691" y="25159"/>
                    </a:cubicBezTo>
                    <a:cubicBezTo>
                      <a:pt x="4691" y="25099"/>
                      <a:pt x="4653" y="25067"/>
                      <a:pt x="4598" y="25067"/>
                    </a:cubicBezTo>
                    <a:close/>
                    <a:moveTo>
                      <a:pt x="23348" y="18217"/>
                    </a:moveTo>
                    <a:lnTo>
                      <a:pt x="23348" y="18515"/>
                    </a:lnTo>
                    <a:lnTo>
                      <a:pt x="23348" y="25361"/>
                    </a:lnTo>
                    <a:lnTo>
                      <a:pt x="23348" y="25528"/>
                    </a:lnTo>
                    <a:cubicBezTo>
                      <a:pt x="23348" y="25564"/>
                      <a:pt x="23348" y="25599"/>
                      <a:pt x="23396" y="25623"/>
                    </a:cubicBezTo>
                    <a:cubicBezTo>
                      <a:pt x="23563" y="25552"/>
                      <a:pt x="23717" y="25456"/>
                      <a:pt x="23872" y="25361"/>
                    </a:cubicBezTo>
                    <a:cubicBezTo>
                      <a:pt x="23896" y="25135"/>
                      <a:pt x="23896" y="18575"/>
                      <a:pt x="23872" y="18408"/>
                    </a:cubicBezTo>
                    <a:lnTo>
                      <a:pt x="23348" y="18217"/>
                    </a:lnTo>
                    <a:close/>
                    <a:moveTo>
                      <a:pt x="22336" y="17575"/>
                    </a:moveTo>
                    <a:cubicBezTo>
                      <a:pt x="22336" y="17598"/>
                      <a:pt x="22336" y="17622"/>
                      <a:pt x="22336" y="17658"/>
                    </a:cubicBezTo>
                    <a:lnTo>
                      <a:pt x="22336" y="26159"/>
                    </a:lnTo>
                    <a:cubicBezTo>
                      <a:pt x="22324" y="26171"/>
                      <a:pt x="22324" y="26171"/>
                      <a:pt x="22336" y="26183"/>
                    </a:cubicBezTo>
                    <a:lnTo>
                      <a:pt x="22360" y="26207"/>
                    </a:lnTo>
                    <a:cubicBezTo>
                      <a:pt x="22527" y="26123"/>
                      <a:pt x="22693" y="26040"/>
                      <a:pt x="22848" y="25945"/>
                    </a:cubicBezTo>
                    <a:cubicBezTo>
                      <a:pt x="22872" y="25778"/>
                      <a:pt x="22884" y="18170"/>
                      <a:pt x="22860" y="17920"/>
                    </a:cubicBezTo>
                    <a:lnTo>
                      <a:pt x="22860" y="17920"/>
                    </a:lnTo>
                    <a:lnTo>
                      <a:pt x="22860" y="17932"/>
                    </a:lnTo>
                    <a:cubicBezTo>
                      <a:pt x="22705" y="17813"/>
                      <a:pt x="22539" y="17694"/>
                      <a:pt x="22384" y="17575"/>
                    </a:cubicBezTo>
                    <a:close/>
                    <a:moveTo>
                      <a:pt x="21348" y="16729"/>
                    </a:moveTo>
                    <a:cubicBezTo>
                      <a:pt x="21348" y="16765"/>
                      <a:pt x="21324" y="16789"/>
                      <a:pt x="21324" y="16813"/>
                    </a:cubicBezTo>
                    <a:cubicBezTo>
                      <a:pt x="21312" y="17384"/>
                      <a:pt x="21324" y="26588"/>
                      <a:pt x="21348" y="26754"/>
                    </a:cubicBezTo>
                    <a:cubicBezTo>
                      <a:pt x="21372" y="26754"/>
                      <a:pt x="21396" y="26754"/>
                      <a:pt x="21420" y="26742"/>
                    </a:cubicBezTo>
                    <a:cubicBezTo>
                      <a:pt x="21574" y="26659"/>
                      <a:pt x="21717" y="26576"/>
                      <a:pt x="21860" y="26480"/>
                    </a:cubicBezTo>
                    <a:lnTo>
                      <a:pt x="21860" y="17384"/>
                    </a:lnTo>
                    <a:lnTo>
                      <a:pt x="21860" y="17241"/>
                    </a:lnTo>
                    <a:cubicBezTo>
                      <a:pt x="21872" y="17158"/>
                      <a:pt x="21836" y="17074"/>
                      <a:pt x="21753" y="17027"/>
                    </a:cubicBezTo>
                    <a:cubicBezTo>
                      <a:pt x="21646" y="16955"/>
                      <a:pt x="21550" y="16860"/>
                      <a:pt x="21443" y="16789"/>
                    </a:cubicBezTo>
                    <a:cubicBezTo>
                      <a:pt x="21408" y="16765"/>
                      <a:pt x="21372" y="16741"/>
                      <a:pt x="21348" y="16729"/>
                    </a:cubicBezTo>
                    <a:close/>
                    <a:moveTo>
                      <a:pt x="20407" y="16265"/>
                    </a:moveTo>
                    <a:cubicBezTo>
                      <a:pt x="20384" y="16265"/>
                      <a:pt x="20360" y="16277"/>
                      <a:pt x="20336" y="16277"/>
                    </a:cubicBezTo>
                    <a:cubicBezTo>
                      <a:pt x="20312" y="16372"/>
                      <a:pt x="20312" y="16455"/>
                      <a:pt x="20324" y="16539"/>
                    </a:cubicBezTo>
                    <a:lnTo>
                      <a:pt x="20324" y="27076"/>
                    </a:lnTo>
                    <a:lnTo>
                      <a:pt x="20324" y="27231"/>
                    </a:lnTo>
                    <a:cubicBezTo>
                      <a:pt x="20324" y="27266"/>
                      <a:pt x="20324" y="27302"/>
                      <a:pt x="20336" y="27338"/>
                    </a:cubicBezTo>
                    <a:cubicBezTo>
                      <a:pt x="20515" y="27254"/>
                      <a:pt x="20681" y="27159"/>
                      <a:pt x="20848" y="27052"/>
                    </a:cubicBezTo>
                    <a:cubicBezTo>
                      <a:pt x="20848" y="27008"/>
                      <a:pt x="20848" y="26975"/>
                      <a:pt x="20848" y="26933"/>
                    </a:cubicBezTo>
                    <a:lnTo>
                      <a:pt x="20848" y="16455"/>
                    </a:lnTo>
                    <a:cubicBezTo>
                      <a:pt x="20848" y="16443"/>
                      <a:pt x="20848" y="16443"/>
                      <a:pt x="20848" y="16432"/>
                    </a:cubicBezTo>
                    <a:cubicBezTo>
                      <a:pt x="20848" y="16432"/>
                      <a:pt x="20836" y="16432"/>
                      <a:pt x="20824" y="16408"/>
                    </a:cubicBezTo>
                    <a:cubicBezTo>
                      <a:pt x="20693" y="16336"/>
                      <a:pt x="20550" y="16289"/>
                      <a:pt x="20407" y="16265"/>
                    </a:cubicBezTo>
                    <a:close/>
                    <a:moveTo>
                      <a:pt x="19766" y="16263"/>
                    </a:moveTo>
                    <a:cubicBezTo>
                      <a:pt x="19600" y="16263"/>
                      <a:pt x="19450" y="16309"/>
                      <a:pt x="19300" y="16384"/>
                    </a:cubicBezTo>
                    <a:lnTo>
                      <a:pt x="19300" y="16658"/>
                    </a:lnTo>
                    <a:lnTo>
                      <a:pt x="19300" y="27612"/>
                    </a:lnTo>
                    <a:lnTo>
                      <a:pt x="19300" y="27790"/>
                    </a:lnTo>
                    <a:cubicBezTo>
                      <a:pt x="19300" y="27814"/>
                      <a:pt x="19300" y="27862"/>
                      <a:pt x="19348" y="27885"/>
                    </a:cubicBezTo>
                    <a:cubicBezTo>
                      <a:pt x="19515" y="27802"/>
                      <a:pt x="19681" y="27707"/>
                      <a:pt x="19848" y="27600"/>
                    </a:cubicBezTo>
                    <a:lnTo>
                      <a:pt x="19848" y="27350"/>
                    </a:lnTo>
                    <a:lnTo>
                      <a:pt x="19848" y="16551"/>
                    </a:lnTo>
                    <a:lnTo>
                      <a:pt x="19848" y="16372"/>
                    </a:lnTo>
                    <a:cubicBezTo>
                      <a:pt x="19836" y="16336"/>
                      <a:pt x="19824" y="16301"/>
                      <a:pt x="19824" y="16265"/>
                    </a:cubicBezTo>
                    <a:cubicBezTo>
                      <a:pt x="19805" y="16264"/>
                      <a:pt x="19785" y="16263"/>
                      <a:pt x="19766" y="16263"/>
                    </a:cubicBezTo>
                    <a:close/>
                    <a:moveTo>
                      <a:pt x="18812" y="16610"/>
                    </a:moveTo>
                    <a:cubicBezTo>
                      <a:pt x="18705" y="16658"/>
                      <a:pt x="18586" y="16729"/>
                      <a:pt x="18491" y="16801"/>
                    </a:cubicBezTo>
                    <a:cubicBezTo>
                      <a:pt x="18288" y="16955"/>
                      <a:pt x="18288" y="16955"/>
                      <a:pt x="18288" y="17205"/>
                    </a:cubicBezTo>
                    <a:lnTo>
                      <a:pt x="18288" y="28195"/>
                    </a:lnTo>
                    <a:lnTo>
                      <a:pt x="18288" y="28350"/>
                    </a:lnTo>
                    <a:cubicBezTo>
                      <a:pt x="18288" y="28385"/>
                      <a:pt x="18300" y="28421"/>
                      <a:pt x="18300" y="28457"/>
                    </a:cubicBezTo>
                    <a:cubicBezTo>
                      <a:pt x="18479" y="28374"/>
                      <a:pt x="18645" y="28278"/>
                      <a:pt x="18812" y="28171"/>
                    </a:cubicBezTo>
                    <a:lnTo>
                      <a:pt x="18812" y="16610"/>
                    </a:lnTo>
                    <a:close/>
                    <a:moveTo>
                      <a:pt x="17788" y="17432"/>
                    </a:moveTo>
                    <a:cubicBezTo>
                      <a:pt x="17669" y="17563"/>
                      <a:pt x="17550" y="17706"/>
                      <a:pt x="17431" y="17848"/>
                    </a:cubicBezTo>
                    <a:cubicBezTo>
                      <a:pt x="17252" y="18098"/>
                      <a:pt x="17276" y="18027"/>
                      <a:pt x="17276" y="18313"/>
                    </a:cubicBezTo>
                    <a:lnTo>
                      <a:pt x="17276" y="28731"/>
                    </a:lnTo>
                    <a:lnTo>
                      <a:pt x="17276" y="28909"/>
                    </a:lnTo>
                    <a:cubicBezTo>
                      <a:pt x="17276" y="28945"/>
                      <a:pt x="17276" y="28981"/>
                      <a:pt x="17324" y="28993"/>
                    </a:cubicBezTo>
                    <a:cubicBezTo>
                      <a:pt x="17407" y="28957"/>
                      <a:pt x="17490" y="28921"/>
                      <a:pt x="17574" y="28862"/>
                    </a:cubicBezTo>
                    <a:cubicBezTo>
                      <a:pt x="17848" y="28719"/>
                      <a:pt x="17812" y="28790"/>
                      <a:pt x="17812" y="28457"/>
                    </a:cubicBezTo>
                    <a:lnTo>
                      <a:pt x="17812" y="17717"/>
                    </a:lnTo>
                    <a:lnTo>
                      <a:pt x="17812" y="17551"/>
                    </a:lnTo>
                    <a:cubicBezTo>
                      <a:pt x="17812" y="17503"/>
                      <a:pt x="17800" y="17467"/>
                      <a:pt x="17788" y="17432"/>
                    </a:cubicBezTo>
                    <a:close/>
                    <a:moveTo>
                      <a:pt x="16764" y="18872"/>
                    </a:moveTo>
                    <a:cubicBezTo>
                      <a:pt x="16740" y="18908"/>
                      <a:pt x="16717" y="18932"/>
                      <a:pt x="16705" y="18968"/>
                    </a:cubicBezTo>
                    <a:cubicBezTo>
                      <a:pt x="16586" y="19182"/>
                      <a:pt x="16467" y="19396"/>
                      <a:pt x="16347" y="19611"/>
                    </a:cubicBezTo>
                    <a:cubicBezTo>
                      <a:pt x="16288" y="19718"/>
                      <a:pt x="16252" y="19837"/>
                      <a:pt x="16252" y="19968"/>
                    </a:cubicBezTo>
                    <a:lnTo>
                      <a:pt x="16252" y="29362"/>
                    </a:lnTo>
                    <a:lnTo>
                      <a:pt x="16252" y="29564"/>
                    </a:lnTo>
                    <a:cubicBezTo>
                      <a:pt x="16455" y="29505"/>
                      <a:pt x="16633" y="29409"/>
                      <a:pt x="16788" y="29290"/>
                    </a:cubicBezTo>
                    <a:lnTo>
                      <a:pt x="16788" y="18884"/>
                    </a:lnTo>
                    <a:lnTo>
                      <a:pt x="16764" y="18872"/>
                    </a:lnTo>
                    <a:close/>
                    <a:moveTo>
                      <a:pt x="15764" y="20813"/>
                    </a:moveTo>
                    <a:cubicBezTo>
                      <a:pt x="15740" y="20825"/>
                      <a:pt x="15728" y="20837"/>
                      <a:pt x="15716" y="20849"/>
                    </a:cubicBezTo>
                    <a:cubicBezTo>
                      <a:pt x="15574" y="21135"/>
                      <a:pt x="15431" y="21420"/>
                      <a:pt x="15300" y="21706"/>
                    </a:cubicBezTo>
                    <a:cubicBezTo>
                      <a:pt x="15276" y="21754"/>
                      <a:pt x="15252" y="21813"/>
                      <a:pt x="15252" y="21873"/>
                    </a:cubicBezTo>
                    <a:cubicBezTo>
                      <a:pt x="15252" y="21932"/>
                      <a:pt x="15252" y="21992"/>
                      <a:pt x="15252" y="22051"/>
                    </a:cubicBezTo>
                    <a:lnTo>
                      <a:pt x="15252" y="29850"/>
                    </a:lnTo>
                    <a:lnTo>
                      <a:pt x="15252" y="30028"/>
                    </a:lnTo>
                    <a:cubicBezTo>
                      <a:pt x="15252" y="30064"/>
                      <a:pt x="15264" y="30100"/>
                      <a:pt x="15276" y="30136"/>
                    </a:cubicBezTo>
                    <a:cubicBezTo>
                      <a:pt x="15443" y="30052"/>
                      <a:pt x="15609" y="29969"/>
                      <a:pt x="15764" y="29862"/>
                    </a:cubicBezTo>
                    <a:cubicBezTo>
                      <a:pt x="15788" y="29695"/>
                      <a:pt x="15812" y="21444"/>
                      <a:pt x="15788" y="20896"/>
                    </a:cubicBezTo>
                    <a:cubicBezTo>
                      <a:pt x="15776" y="20861"/>
                      <a:pt x="15776" y="20837"/>
                      <a:pt x="15764" y="20813"/>
                    </a:cubicBezTo>
                    <a:close/>
                    <a:moveTo>
                      <a:pt x="14740" y="22778"/>
                    </a:moveTo>
                    <a:cubicBezTo>
                      <a:pt x="14716" y="22813"/>
                      <a:pt x="14692" y="22861"/>
                      <a:pt x="14669" y="22897"/>
                    </a:cubicBezTo>
                    <a:cubicBezTo>
                      <a:pt x="14562" y="23075"/>
                      <a:pt x="14466" y="23254"/>
                      <a:pt x="14359" y="23421"/>
                    </a:cubicBezTo>
                    <a:cubicBezTo>
                      <a:pt x="14276" y="23551"/>
                      <a:pt x="14228" y="23694"/>
                      <a:pt x="14228" y="23849"/>
                    </a:cubicBezTo>
                    <a:lnTo>
                      <a:pt x="14228" y="30457"/>
                    </a:lnTo>
                    <a:lnTo>
                      <a:pt x="14228" y="30612"/>
                    </a:lnTo>
                    <a:cubicBezTo>
                      <a:pt x="14228" y="30660"/>
                      <a:pt x="14228" y="30683"/>
                      <a:pt x="14276" y="30695"/>
                    </a:cubicBezTo>
                    <a:lnTo>
                      <a:pt x="14764" y="30433"/>
                    </a:lnTo>
                    <a:lnTo>
                      <a:pt x="14776" y="22789"/>
                    </a:lnTo>
                    <a:cubicBezTo>
                      <a:pt x="14776" y="22789"/>
                      <a:pt x="14764" y="22778"/>
                      <a:pt x="14764" y="22778"/>
                    </a:cubicBezTo>
                    <a:close/>
                    <a:moveTo>
                      <a:pt x="13716" y="24361"/>
                    </a:moveTo>
                    <a:cubicBezTo>
                      <a:pt x="13692" y="24385"/>
                      <a:pt x="13680" y="24409"/>
                      <a:pt x="13657" y="24433"/>
                    </a:cubicBezTo>
                    <a:cubicBezTo>
                      <a:pt x="13538" y="24564"/>
                      <a:pt x="13430" y="24706"/>
                      <a:pt x="13311" y="24837"/>
                    </a:cubicBezTo>
                    <a:cubicBezTo>
                      <a:pt x="13240" y="24897"/>
                      <a:pt x="13216" y="24980"/>
                      <a:pt x="13216" y="25064"/>
                    </a:cubicBezTo>
                    <a:lnTo>
                      <a:pt x="13216" y="25183"/>
                    </a:lnTo>
                    <a:lnTo>
                      <a:pt x="13216" y="31017"/>
                    </a:lnTo>
                    <a:lnTo>
                      <a:pt x="13216" y="31171"/>
                    </a:lnTo>
                    <a:cubicBezTo>
                      <a:pt x="13228" y="31207"/>
                      <a:pt x="13240" y="31243"/>
                      <a:pt x="13252" y="31279"/>
                    </a:cubicBezTo>
                    <a:lnTo>
                      <a:pt x="13752" y="30993"/>
                    </a:lnTo>
                    <a:cubicBezTo>
                      <a:pt x="13752" y="28778"/>
                      <a:pt x="13752" y="26588"/>
                      <a:pt x="13752" y="24397"/>
                    </a:cubicBezTo>
                    <a:cubicBezTo>
                      <a:pt x="13752" y="24385"/>
                      <a:pt x="13740" y="24385"/>
                      <a:pt x="13716" y="24361"/>
                    </a:cubicBezTo>
                    <a:close/>
                    <a:moveTo>
                      <a:pt x="12728" y="25421"/>
                    </a:moveTo>
                    <a:cubicBezTo>
                      <a:pt x="12549" y="25528"/>
                      <a:pt x="12395" y="25671"/>
                      <a:pt x="12216" y="25790"/>
                    </a:cubicBezTo>
                    <a:lnTo>
                      <a:pt x="12216" y="31755"/>
                    </a:lnTo>
                    <a:cubicBezTo>
                      <a:pt x="12216" y="31767"/>
                      <a:pt x="12216" y="31791"/>
                      <a:pt x="12228" y="31802"/>
                    </a:cubicBezTo>
                    <a:cubicBezTo>
                      <a:pt x="12418" y="31743"/>
                      <a:pt x="12585" y="31648"/>
                      <a:pt x="12752" y="31529"/>
                    </a:cubicBezTo>
                    <a:lnTo>
                      <a:pt x="12752" y="25468"/>
                    </a:lnTo>
                    <a:cubicBezTo>
                      <a:pt x="12752" y="25456"/>
                      <a:pt x="12740" y="25445"/>
                      <a:pt x="12728" y="25421"/>
                    </a:cubicBezTo>
                    <a:close/>
                    <a:moveTo>
                      <a:pt x="11692" y="26088"/>
                    </a:moveTo>
                    <a:lnTo>
                      <a:pt x="11192" y="26302"/>
                    </a:lnTo>
                    <a:lnTo>
                      <a:pt x="11192" y="26504"/>
                    </a:lnTo>
                    <a:lnTo>
                      <a:pt x="11192" y="32279"/>
                    </a:lnTo>
                    <a:cubicBezTo>
                      <a:pt x="11192" y="32314"/>
                      <a:pt x="11192" y="32350"/>
                      <a:pt x="11252" y="32374"/>
                    </a:cubicBezTo>
                    <a:cubicBezTo>
                      <a:pt x="11394" y="32279"/>
                      <a:pt x="11573" y="32207"/>
                      <a:pt x="11740" y="32088"/>
                    </a:cubicBezTo>
                    <a:lnTo>
                      <a:pt x="11740" y="26314"/>
                    </a:lnTo>
                    <a:lnTo>
                      <a:pt x="11740" y="26183"/>
                    </a:lnTo>
                    <a:cubicBezTo>
                      <a:pt x="11740" y="26135"/>
                      <a:pt x="11740" y="26111"/>
                      <a:pt x="11692" y="26088"/>
                    </a:cubicBezTo>
                    <a:close/>
                    <a:moveTo>
                      <a:pt x="10716" y="26409"/>
                    </a:moveTo>
                    <a:cubicBezTo>
                      <a:pt x="10537" y="26409"/>
                      <a:pt x="10382" y="26421"/>
                      <a:pt x="10216" y="26445"/>
                    </a:cubicBezTo>
                    <a:cubicBezTo>
                      <a:pt x="10180" y="26635"/>
                      <a:pt x="10180" y="32755"/>
                      <a:pt x="10204" y="32922"/>
                    </a:cubicBezTo>
                    <a:cubicBezTo>
                      <a:pt x="10394" y="32862"/>
                      <a:pt x="10573" y="32767"/>
                      <a:pt x="10728" y="32636"/>
                    </a:cubicBezTo>
                    <a:lnTo>
                      <a:pt x="10728" y="26492"/>
                    </a:lnTo>
                    <a:cubicBezTo>
                      <a:pt x="10728" y="26469"/>
                      <a:pt x="10716" y="26433"/>
                      <a:pt x="10716" y="26409"/>
                    </a:cubicBezTo>
                    <a:close/>
                    <a:moveTo>
                      <a:pt x="9192" y="26290"/>
                    </a:moveTo>
                    <a:cubicBezTo>
                      <a:pt x="9168" y="26373"/>
                      <a:pt x="9156" y="26457"/>
                      <a:pt x="9168" y="26528"/>
                    </a:cubicBezTo>
                    <a:lnTo>
                      <a:pt x="9168" y="33267"/>
                    </a:lnTo>
                    <a:lnTo>
                      <a:pt x="9168" y="33398"/>
                    </a:lnTo>
                    <a:cubicBezTo>
                      <a:pt x="9168" y="33446"/>
                      <a:pt x="9156" y="33469"/>
                      <a:pt x="9204" y="33493"/>
                    </a:cubicBezTo>
                    <a:cubicBezTo>
                      <a:pt x="9382" y="33422"/>
                      <a:pt x="9549" y="33326"/>
                      <a:pt x="9716" y="33231"/>
                    </a:cubicBezTo>
                    <a:lnTo>
                      <a:pt x="9716" y="32969"/>
                    </a:lnTo>
                    <a:lnTo>
                      <a:pt x="9716" y="26647"/>
                    </a:lnTo>
                    <a:lnTo>
                      <a:pt x="9716" y="26516"/>
                    </a:lnTo>
                    <a:cubicBezTo>
                      <a:pt x="9716" y="26469"/>
                      <a:pt x="9704" y="26421"/>
                      <a:pt x="9692" y="26373"/>
                    </a:cubicBezTo>
                    <a:cubicBezTo>
                      <a:pt x="9525" y="26326"/>
                      <a:pt x="9358" y="26302"/>
                      <a:pt x="9192" y="26290"/>
                    </a:cubicBezTo>
                    <a:close/>
                    <a:moveTo>
                      <a:pt x="8180" y="26099"/>
                    </a:moveTo>
                    <a:cubicBezTo>
                      <a:pt x="8168" y="26183"/>
                      <a:pt x="8156" y="26278"/>
                      <a:pt x="8168" y="26361"/>
                    </a:cubicBezTo>
                    <a:lnTo>
                      <a:pt x="8168" y="33803"/>
                    </a:lnTo>
                    <a:lnTo>
                      <a:pt x="8168" y="33958"/>
                    </a:lnTo>
                    <a:cubicBezTo>
                      <a:pt x="8168" y="34017"/>
                      <a:pt x="8156" y="34029"/>
                      <a:pt x="8204" y="34053"/>
                    </a:cubicBezTo>
                    <a:cubicBezTo>
                      <a:pt x="8382" y="33969"/>
                      <a:pt x="8537" y="33874"/>
                      <a:pt x="8704" y="33779"/>
                    </a:cubicBezTo>
                    <a:lnTo>
                      <a:pt x="8704" y="33517"/>
                    </a:lnTo>
                    <a:lnTo>
                      <a:pt x="8704" y="26469"/>
                    </a:lnTo>
                    <a:lnTo>
                      <a:pt x="8704" y="26314"/>
                    </a:lnTo>
                    <a:cubicBezTo>
                      <a:pt x="8692" y="26266"/>
                      <a:pt x="8692" y="26230"/>
                      <a:pt x="8680" y="26183"/>
                    </a:cubicBezTo>
                    <a:cubicBezTo>
                      <a:pt x="8525" y="26135"/>
                      <a:pt x="8358" y="26111"/>
                      <a:pt x="8180" y="26099"/>
                    </a:cubicBezTo>
                    <a:close/>
                    <a:moveTo>
                      <a:pt x="7656" y="26076"/>
                    </a:moveTo>
                    <a:cubicBezTo>
                      <a:pt x="7501" y="26076"/>
                      <a:pt x="7358" y="26088"/>
                      <a:pt x="7215" y="26099"/>
                    </a:cubicBezTo>
                    <a:cubicBezTo>
                      <a:pt x="7192" y="26099"/>
                      <a:pt x="7180" y="26123"/>
                      <a:pt x="7156" y="26135"/>
                    </a:cubicBezTo>
                    <a:lnTo>
                      <a:pt x="7156" y="26278"/>
                    </a:lnTo>
                    <a:lnTo>
                      <a:pt x="7156" y="34589"/>
                    </a:lnTo>
                    <a:cubicBezTo>
                      <a:pt x="7144" y="34600"/>
                      <a:pt x="7144" y="34600"/>
                      <a:pt x="7156" y="34612"/>
                    </a:cubicBezTo>
                    <a:lnTo>
                      <a:pt x="7168" y="34612"/>
                    </a:lnTo>
                    <a:cubicBezTo>
                      <a:pt x="7358" y="34553"/>
                      <a:pt x="7525" y="34458"/>
                      <a:pt x="7680" y="34327"/>
                    </a:cubicBezTo>
                    <a:lnTo>
                      <a:pt x="7680" y="26159"/>
                    </a:lnTo>
                    <a:cubicBezTo>
                      <a:pt x="7680" y="26135"/>
                      <a:pt x="7668" y="26099"/>
                      <a:pt x="7656" y="26076"/>
                    </a:cubicBezTo>
                    <a:close/>
                    <a:moveTo>
                      <a:pt x="6656" y="26195"/>
                    </a:moveTo>
                    <a:lnTo>
                      <a:pt x="6144" y="26338"/>
                    </a:lnTo>
                    <a:cubicBezTo>
                      <a:pt x="6132" y="26445"/>
                      <a:pt x="6132" y="26528"/>
                      <a:pt x="6132" y="26611"/>
                    </a:cubicBezTo>
                    <a:lnTo>
                      <a:pt x="6132" y="34898"/>
                    </a:lnTo>
                    <a:lnTo>
                      <a:pt x="6132" y="35077"/>
                    </a:lnTo>
                    <a:cubicBezTo>
                      <a:pt x="6132" y="35112"/>
                      <a:pt x="6132" y="35148"/>
                      <a:pt x="6180" y="35172"/>
                    </a:cubicBezTo>
                    <a:cubicBezTo>
                      <a:pt x="6275" y="35136"/>
                      <a:pt x="6370" y="35089"/>
                      <a:pt x="6465" y="35029"/>
                    </a:cubicBezTo>
                    <a:cubicBezTo>
                      <a:pt x="6715" y="34886"/>
                      <a:pt x="6691" y="34946"/>
                      <a:pt x="6691" y="34648"/>
                    </a:cubicBezTo>
                    <a:lnTo>
                      <a:pt x="6691" y="26469"/>
                    </a:lnTo>
                    <a:cubicBezTo>
                      <a:pt x="6691" y="26409"/>
                      <a:pt x="6691" y="26361"/>
                      <a:pt x="6691" y="26314"/>
                    </a:cubicBezTo>
                    <a:cubicBezTo>
                      <a:pt x="6680" y="26266"/>
                      <a:pt x="6668" y="26230"/>
                      <a:pt x="6656" y="26195"/>
                    </a:cubicBezTo>
                    <a:close/>
                    <a:moveTo>
                      <a:pt x="5656" y="26564"/>
                    </a:moveTo>
                    <a:cubicBezTo>
                      <a:pt x="5465" y="26611"/>
                      <a:pt x="5287" y="26683"/>
                      <a:pt x="5132" y="26802"/>
                    </a:cubicBezTo>
                    <a:lnTo>
                      <a:pt x="5132" y="35767"/>
                    </a:lnTo>
                    <a:cubicBezTo>
                      <a:pt x="5310" y="35684"/>
                      <a:pt x="5477" y="35589"/>
                      <a:pt x="5656" y="35493"/>
                    </a:cubicBezTo>
                    <a:lnTo>
                      <a:pt x="5656" y="26564"/>
                    </a:lnTo>
                    <a:close/>
                    <a:moveTo>
                      <a:pt x="4632" y="27052"/>
                    </a:moveTo>
                    <a:cubicBezTo>
                      <a:pt x="4525" y="27100"/>
                      <a:pt x="4429" y="27147"/>
                      <a:pt x="4334" y="27219"/>
                    </a:cubicBezTo>
                    <a:lnTo>
                      <a:pt x="4334" y="27231"/>
                    </a:lnTo>
                    <a:cubicBezTo>
                      <a:pt x="4072" y="27409"/>
                      <a:pt x="4108" y="27350"/>
                      <a:pt x="4108" y="27647"/>
                    </a:cubicBezTo>
                    <a:lnTo>
                      <a:pt x="4108" y="36065"/>
                    </a:lnTo>
                    <a:lnTo>
                      <a:pt x="4108" y="36232"/>
                    </a:lnTo>
                    <a:cubicBezTo>
                      <a:pt x="4108" y="36267"/>
                      <a:pt x="4120" y="36291"/>
                      <a:pt x="4132" y="36327"/>
                    </a:cubicBezTo>
                    <a:cubicBezTo>
                      <a:pt x="4310" y="36232"/>
                      <a:pt x="4477" y="36148"/>
                      <a:pt x="4644" y="36029"/>
                    </a:cubicBezTo>
                    <a:lnTo>
                      <a:pt x="4644" y="27195"/>
                    </a:lnTo>
                    <a:cubicBezTo>
                      <a:pt x="4644" y="27159"/>
                      <a:pt x="4644" y="27111"/>
                      <a:pt x="4632" y="27052"/>
                    </a:cubicBezTo>
                    <a:close/>
                    <a:moveTo>
                      <a:pt x="3620" y="27766"/>
                    </a:moveTo>
                    <a:cubicBezTo>
                      <a:pt x="3429" y="27885"/>
                      <a:pt x="3251" y="28040"/>
                      <a:pt x="3108" y="28207"/>
                    </a:cubicBezTo>
                    <a:lnTo>
                      <a:pt x="3108" y="36839"/>
                    </a:lnTo>
                    <a:cubicBezTo>
                      <a:pt x="3108" y="36839"/>
                      <a:pt x="3108" y="36851"/>
                      <a:pt x="3108" y="36851"/>
                    </a:cubicBezTo>
                    <a:cubicBezTo>
                      <a:pt x="3108" y="36851"/>
                      <a:pt x="3120" y="36851"/>
                      <a:pt x="3132" y="36863"/>
                    </a:cubicBezTo>
                    <a:cubicBezTo>
                      <a:pt x="3310" y="36791"/>
                      <a:pt x="3477" y="36696"/>
                      <a:pt x="3632" y="36589"/>
                    </a:cubicBezTo>
                    <a:lnTo>
                      <a:pt x="3632" y="36434"/>
                    </a:lnTo>
                    <a:lnTo>
                      <a:pt x="3632" y="27802"/>
                    </a:lnTo>
                    <a:cubicBezTo>
                      <a:pt x="3632" y="27790"/>
                      <a:pt x="3632" y="27790"/>
                      <a:pt x="3632" y="27778"/>
                    </a:cubicBezTo>
                    <a:cubicBezTo>
                      <a:pt x="3632" y="27778"/>
                      <a:pt x="3620" y="27778"/>
                      <a:pt x="3620" y="27766"/>
                    </a:cubicBezTo>
                    <a:close/>
                    <a:moveTo>
                      <a:pt x="2596" y="28707"/>
                    </a:moveTo>
                    <a:cubicBezTo>
                      <a:pt x="2560" y="28743"/>
                      <a:pt x="2524" y="28766"/>
                      <a:pt x="2500" y="28802"/>
                    </a:cubicBezTo>
                    <a:cubicBezTo>
                      <a:pt x="2393" y="28921"/>
                      <a:pt x="2286" y="29052"/>
                      <a:pt x="2167" y="29171"/>
                    </a:cubicBezTo>
                    <a:cubicBezTo>
                      <a:pt x="2096" y="29243"/>
                      <a:pt x="2060" y="29350"/>
                      <a:pt x="2072" y="29445"/>
                    </a:cubicBezTo>
                    <a:cubicBezTo>
                      <a:pt x="2084" y="29481"/>
                      <a:pt x="2084" y="29505"/>
                      <a:pt x="2072" y="29540"/>
                    </a:cubicBezTo>
                    <a:lnTo>
                      <a:pt x="2072" y="37184"/>
                    </a:lnTo>
                    <a:lnTo>
                      <a:pt x="2072" y="37339"/>
                    </a:lnTo>
                    <a:cubicBezTo>
                      <a:pt x="2084" y="37375"/>
                      <a:pt x="2096" y="37410"/>
                      <a:pt x="2108" y="37446"/>
                    </a:cubicBezTo>
                    <a:lnTo>
                      <a:pt x="2620" y="37160"/>
                    </a:lnTo>
                    <a:lnTo>
                      <a:pt x="2620" y="36875"/>
                    </a:lnTo>
                    <a:lnTo>
                      <a:pt x="2620" y="28993"/>
                    </a:lnTo>
                    <a:lnTo>
                      <a:pt x="2620" y="28790"/>
                    </a:lnTo>
                    <a:cubicBezTo>
                      <a:pt x="2608" y="28766"/>
                      <a:pt x="2608" y="28731"/>
                      <a:pt x="2596" y="28707"/>
                    </a:cubicBezTo>
                    <a:close/>
                    <a:moveTo>
                      <a:pt x="1572" y="30005"/>
                    </a:moveTo>
                    <a:cubicBezTo>
                      <a:pt x="1548" y="30028"/>
                      <a:pt x="1524" y="30064"/>
                      <a:pt x="1500" y="30088"/>
                    </a:cubicBezTo>
                    <a:cubicBezTo>
                      <a:pt x="1393" y="30267"/>
                      <a:pt x="1298" y="30445"/>
                      <a:pt x="1179" y="30612"/>
                    </a:cubicBezTo>
                    <a:cubicBezTo>
                      <a:pt x="1107" y="30743"/>
                      <a:pt x="1060" y="30898"/>
                      <a:pt x="1072" y="31041"/>
                    </a:cubicBezTo>
                    <a:lnTo>
                      <a:pt x="1072" y="37756"/>
                    </a:lnTo>
                    <a:lnTo>
                      <a:pt x="1072" y="37887"/>
                    </a:lnTo>
                    <a:cubicBezTo>
                      <a:pt x="1072" y="37934"/>
                      <a:pt x="1084" y="37946"/>
                      <a:pt x="1084" y="38006"/>
                    </a:cubicBezTo>
                    <a:cubicBezTo>
                      <a:pt x="1262" y="37910"/>
                      <a:pt x="1441" y="37815"/>
                      <a:pt x="1608" y="37708"/>
                    </a:cubicBezTo>
                    <a:lnTo>
                      <a:pt x="1619" y="37482"/>
                    </a:lnTo>
                    <a:lnTo>
                      <a:pt x="1619" y="30064"/>
                    </a:lnTo>
                    <a:cubicBezTo>
                      <a:pt x="1619" y="30040"/>
                      <a:pt x="1619" y="30005"/>
                      <a:pt x="1572" y="30005"/>
                    </a:cubicBezTo>
                    <a:close/>
                    <a:moveTo>
                      <a:pt x="572" y="31945"/>
                    </a:moveTo>
                    <a:cubicBezTo>
                      <a:pt x="548" y="31957"/>
                      <a:pt x="524" y="31993"/>
                      <a:pt x="524" y="32029"/>
                    </a:cubicBezTo>
                    <a:cubicBezTo>
                      <a:pt x="429" y="32326"/>
                      <a:pt x="322" y="32624"/>
                      <a:pt x="250" y="32922"/>
                    </a:cubicBezTo>
                    <a:cubicBezTo>
                      <a:pt x="179" y="33184"/>
                      <a:pt x="143" y="33457"/>
                      <a:pt x="84" y="33731"/>
                    </a:cubicBezTo>
                    <a:cubicBezTo>
                      <a:pt x="72" y="33803"/>
                      <a:pt x="72" y="33862"/>
                      <a:pt x="0" y="33886"/>
                    </a:cubicBezTo>
                    <a:lnTo>
                      <a:pt x="0" y="38601"/>
                    </a:lnTo>
                    <a:cubicBezTo>
                      <a:pt x="203" y="38506"/>
                      <a:pt x="393" y="38399"/>
                      <a:pt x="572" y="38279"/>
                    </a:cubicBezTo>
                    <a:cubicBezTo>
                      <a:pt x="607" y="38029"/>
                      <a:pt x="595" y="32100"/>
                      <a:pt x="572" y="319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24" name="Google Shape;1624;p26"/>
          <p:cNvGrpSpPr/>
          <p:nvPr/>
        </p:nvGrpSpPr>
        <p:grpSpPr>
          <a:xfrm>
            <a:off x="4067318" y="1152428"/>
            <a:ext cx="2044507" cy="1633697"/>
            <a:chOff x="4067318" y="1152428"/>
            <a:chExt cx="2044507" cy="1633697"/>
          </a:xfrm>
        </p:grpSpPr>
        <p:sp>
          <p:nvSpPr>
            <p:cNvPr id="1625" name="Google Shape;1625;p26"/>
            <p:cNvSpPr/>
            <p:nvPr/>
          </p:nvSpPr>
          <p:spPr>
            <a:xfrm>
              <a:off x="4732725" y="1152428"/>
              <a:ext cx="717600" cy="7176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3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35%</a:t>
              </a:r>
              <a:endParaRPr sz="23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626" name="Google Shape;1626;p26"/>
            <p:cNvGrpSpPr/>
            <p:nvPr/>
          </p:nvGrpSpPr>
          <p:grpSpPr>
            <a:xfrm>
              <a:off x="4067318" y="1919726"/>
              <a:ext cx="2044507" cy="866399"/>
              <a:chOff x="4067318" y="1919726"/>
              <a:chExt cx="2044507" cy="866399"/>
            </a:xfrm>
          </p:grpSpPr>
          <p:sp>
            <p:nvSpPr>
              <p:cNvPr id="1627" name="Google Shape;1627;p26"/>
              <p:cNvSpPr txBox="1"/>
              <p:nvPr/>
            </p:nvSpPr>
            <p:spPr>
              <a:xfrm>
                <a:off x="4067325" y="2233525"/>
                <a:ext cx="2044500" cy="55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</a:t>
                </a: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 from the Sun. It’s really cold there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28" name="Google Shape;1628;p26"/>
              <p:cNvSpPr txBox="1"/>
              <p:nvPr/>
            </p:nvSpPr>
            <p:spPr>
              <a:xfrm>
                <a:off x="4067318" y="1919726"/>
                <a:ext cx="20445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Neptune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1629" name="Google Shape;1629;p26"/>
          <p:cNvGrpSpPr/>
          <p:nvPr/>
        </p:nvGrpSpPr>
        <p:grpSpPr>
          <a:xfrm>
            <a:off x="6519405" y="1152428"/>
            <a:ext cx="2044500" cy="1633697"/>
            <a:chOff x="6519405" y="1152428"/>
            <a:chExt cx="2044500" cy="1633697"/>
          </a:xfrm>
        </p:grpSpPr>
        <p:sp>
          <p:nvSpPr>
            <p:cNvPr id="1630" name="Google Shape;1630;p26"/>
            <p:cNvSpPr/>
            <p:nvPr/>
          </p:nvSpPr>
          <p:spPr>
            <a:xfrm>
              <a:off x="7182850" y="1152428"/>
              <a:ext cx="717600" cy="7176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3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30%</a:t>
              </a:r>
              <a:endParaRPr sz="23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631" name="Google Shape;1631;p26"/>
            <p:cNvGrpSpPr/>
            <p:nvPr/>
          </p:nvGrpSpPr>
          <p:grpSpPr>
            <a:xfrm>
              <a:off x="6519405" y="1919726"/>
              <a:ext cx="2044500" cy="866399"/>
              <a:chOff x="6519405" y="1919726"/>
              <a:chExt cx="2044500" cy="866399"/>
            </a:xfrm>
          </p:grpSpPr>
          <p:sp>
            <p:nvSpPr>
              <p:cNvPr id="1632" name="Google Shape;1632;p26"/>
              <p:cNvSpPr txBox="1"/>
              <p:nvPr/>
            </p:nvSpPr>
            <p:spPr>
              <a:xfrm>
                <a:off x="6519405" y="2233525"/>
                <a:ext cx="2044500" cy="55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the ringed</a:t>
                </a: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 planet</a:t>
                </a: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. It’s a gas giant, composed of hydrogen and helium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33" name="Google Shape;1633;p26"/>
              <p:cNvSpPr txBox="1"/>
              <p:nvPr/>
            </p:nvSpPr>
            <p:spPr>
              <a:xfrm>
                <a:off x="6519405" y="1919726"/>
                <a:ext cx="20445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Saturn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1634" name="Google Shape;1634;p26"/>
          <p:cNvGrpSpPr/>
          <p:nvPr/>
        </p:nvGrpSpPr>
        <p:grpSpPr>
          <a:xfrm>
            <a:off x="4067318" y="3086203"/>
            <a:ext cx="2044507" cy="1633597"/>
            <a:chOff x="4067318" y="3086203"/>
            <a:chExt cx="2044507" cy="1633597"/>
          </a:xfrm>
        </p:grpSpPr>
        <p:sp>
          <p:nvSpPr>
            <p:cNvPr id="1635" name="Google Shape;1635;p26"/>
            <p:cNvSpPr/>
            <p:nvPr/>
          </p:nvSpPr>
          <p:spPr>
            <a:xfrm>
              <a:off x="4732725" y="3086203"/>
              <a:ext cx="717600" cy="7176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3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23</a:t>
              </a:r>
              <a:r>
                <a:rPr lang="en-GB" sz="23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%</a:t>
              </a:r>
              <a:endParaRPr sz="23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636" name="Google Shape;1636;p26"/>
            <p:cNvGrpSpPr/>
            <p:nvPr/>
          </p:nvGrpSpPr>
          <p:grpSpPr>
            <a:xfrm>
              <a:off x="4067318" y="3853342"/>
              <a:ext cx="2044507" cy="866458"/>
              <a:chOff x="4067318" y="3853342"/>
              <a:chExt cx="2044507" cy="866458"/>
            </a:xfrm>
          </p:grpSpPr>
          <p:sp>
            <p:nvSpPr>
              <p:cNvPr id="1637" name="Google Shape;1637;p26"/>
              <p:cNvSpPr txBox="1"/>
              <p:nvPr/>
            </p:nvSpPr>
            <p:spPr>
              <a:xfrm>
                <a:off x="4067325" y="4167200"/>
                <a:ext cx="2044500" cy="55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 the entire Solar System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38" name="Google Shape;1638;p26"/>
              <p:cNvSpPr txBox="1"/>
              <p:nvPr/>
            </p:nvSpPr>
            <p:spPr>
              <a:xfrm>
                <a:off x="4067318" y="3853342"/>
                <a:ext cx="20445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Jupiter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1639" name="Google Shape;1639;p26"/>
          <p:cNvGrpSpPr/>
          <p:nvPr/>
        </p:nvGrpSpPr>
        <p:grpSpPr>
          <a:xfrm>
            <a:off x="6519405" y="3086203"/>
            <a:ext cx="2044500" cy="1633597"/>
            <a:chOff x="6519405" y="3086203"/>
            <a:chExt cx="2044500" cy="1633597"/>
          </a:xfrm>
        </p:grpSpPr>
        <p:sp>
          <p:nvSpPr>
            <p:cNvPr id="1640" name="Google Shape;1640;p26"/>
            <p:cNvSpPr/>
            <p:nvPr/>
          </p:nvSpPr>
          <p:spPr>
            <a:xfrm>
              <a:off x="7182850" y="3086203"/>
              <a:ext cx="717600" cy="7176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3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12</a:t>
              </a:r>
              <a:r>
                <a:rPr lang="en-GB" sz="23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%</a:t>
              </a:r>
              <a:endParaRPr sz="23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641" name="Google Shape;1641;p26"/>
            <p:cNvGrpSpPr/>
            <p:nvPr/>
          </p:nvGrpSpPr>
          <p:grpSpPr>
            <a:xfrm>
              <a:off x="6519405" y="3853342"/>
              <a:ext cx="2044500" cy="866458"/>
              <a:chOff x="6519405" y="3853342"/>
              <a:chExt cx="2044500" cy="866458"/>
            </a:xfrm>
          </p:grpSpPr>
          <p:sp>
            <p:nvSpPr>
              <p:cNvPr id="1642" name="Google Shape;1642;p26"/>
              <p:cNvSpPr txBox="1"/>
              <p:nvPr/>
            </p:nvSpPr>
            <p:spPr>
              <a:xfrm>
                <a:off x="6519405" y="4167200"/>
                <a:ext cx="2044500" cy="55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</a:t>
                </a: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 from the Sun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43" name="Google Shape;1643;p26"/>
              <p:cNvSpPr txBox="1"/>
              <p:nvPr/>
            </p:nvSpPr>
            <p:spPr>
              <a:xfrm>
                <a:off x="6519405" y="3853342"/>
                <a:ext cx="20445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Venus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7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p27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1649" name="Google Shape;1649;p27"/>
          <p:cNvGrpSpPr/>
          <p:nvPr/>
        </p:nvGrpSpPr>
        <p:grpSpPr>
          <a:xfrm>
            <a:off x="2984785" y="1405676"/>
            <a:ext cx="3173949" cy="3092262"/>
            <a:chOff x="3308863" y="1644937"/>
            <a:chExt cx="2526225" cy="2461013"/>
          </a:xfrm>
        </p:grpSpPr>
        <p:grpSp>
          <p:nvGrpSpPr>
            <p:cNvPr id="1650" name="Google Shape;1650;p27"/>
            <p:cNvGrpSpPr/>
            <p:nvPr/>
          </p:nvGrpSpPr>
          <p:grpSpPr>
            <a:xfrm>
              <a:off x="4447388" y="2652255"/>
              <a:ext cx="1387700" cy="1453695"/>
              <a:chOff x="4447388" y="2652255"/>
              <a:chExt cx="1387700" cy="1453695"/>
            </a:xfrm>
          </p:grpSpPr>
          <p:sp>
            <p:nvSpPr>
              <p:cNvPr id="1651" name="Google Shape;1651;p27"/>
              <p:cNvSpPr/>
              <p:nvPr/>
            </p:nvSpPr>
            <p:spPr>
              <a:xfrm>
                <a:off x="4447388" y="3302850"/>
                <a:ext cx="1387700" cy="803100"/>
              </a:xfrm>
              <a:custGeom>
                <a:rect b="b" l="l" r="r" t="t"/>
                <a:pathLst>
                  <a:path extrusionOk="0" h="32124" w="55508">
                    <a:moveTo>
                      <a:pt x="20801" y="298"/>
                    </a:moveTo>
                    <a:lnTo>
                      <a:pt x="54996" y="20039"/>
                    </a:lnTo>
                    <a:lnTo>
                      <a:pt x="34720" y="31826"/>
                    </a:lnTo>
                    <a:lnTo>
                      <a:pt x="525" y="12086"/>
                    </a:lnTo>
                    <a:lnTo>
                      <a:pt x="20801" y="298"/>
                    </a:lnTo>
                    <a:close/>
                    <a:moveTo>
                      <a:pt x="20801" y="1"/>
                    </a:moveTo>
                    <a:lnTo>
                      <a:pt x="1" y="12086"/>
                    </a:lnTo>
                    <a:lnTo>
                      <a:pt x="34720" y="32124"/>
                    </a:lnTo>
                    <a:lnTo>
                      <a:pt x="55508" y="20039"/>
                    </a:lnTo>
                    <a:lnTo>
                      <a:pt x="20801" y="1"/>
                    </a:ln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27"/>
              <p:cNvSpPr/>
              <p:nvPr/>
            </p:nvSpPr>
            <p:spPr>
              <a:xfrm>
                <a:off x="4447388" y="3302850"/>
                <a:ext cx="1387700" cy="803100"/>
              </a:xfrm>
              <a:custGeom>
                <a:rect b="b" l="l" r="r" t="t"/>
                <a:pathLst>
                  <a:path extrusionOk="0" h="32124" w="55508">
                    <a:moveTo>
                      <a:pt x="20801" y="298"/>
                    </a:moveTo>
                    <a:lnTo>
                      <a:pt x="54996" y="20039"/>
                    </a:lnTo>
                    <a:lnTo>
                      <a:pt x="34720" y="31826"/>
                    </a:lnTo>
                    <a:lnTo>
                      <a:pt x="525" y="12086"/>
                    </a:lnTo>
                    <a:lnTo>
                      <a:pt x="20801" y="298"/>
                    </a:lnTo>
                    <a:close/>
                    <a:moveTo>
                      <a:pt x="20801" y="1"/>
                    </a:moveTo>
                    <a:lnTo>
                      <a:pt x="1" y="12086"/>
                    </a:lnTo>
                    <a:lnTo>
                      <a:pt x="34720" y="32124"/>
                    </a:lnTo>
                    <a:lnTo>
                      <a:pt x="55508" y="20039"/>
                    </a:lnTo>
                    <a:lnTo>
                      <a:pt x="20801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27"/>
              <p:cNvSpPr/>
              <p:nvPr/>
            </p:nvSpPr>
            <p:spPr>
              <a:xfrm>
                <a:off x="4541163" y="2824825"/>
                <a:ext cx="393225" cy="183375"/>
              </a:xfrm>
              <a:custGeom>
                <a:rect b="b" l="l" r="r" t="t"/>
                <a:pathLst>
                  <a:path extrusionOk="0" h="7335" w="15729">
                    <a:moveTo>
                      <a:pt x="6156" y="7335"/>
                    </a:moveTo>
                    <a:lnTo>
                      <a:pt x="15729" y="1762"/>
                    </a:lnTo>
                    <a:cubicBezTo>
                      <a:pt x="15633" y="1691"/>
                      <a:pt x="15538" y="1620"/>
                      <a:pt x="15443" y="1548"/>
                    </a:cubicBezTo>
                    <a:cubicBezTo>
                      <a:pt x="15348" y="1489"/>
                      <a:pt x="15240" y="1405"/>
                      <a:pt x="15145" y="1334"/>
                    </a:cubicBezTo>
                    <a:lnTo>
                      <a:pt x="15133" y="1334"/>
                    </a:lnTo>
                    <a:lnTo>
                      <a:pt x="15109" y="1310"/>
                    </a:lnTo>
                    <a:cubicBezTo>
                      <a:pt x="15026" y="1262"/>
                      <a:pt x="14943" y="1203"/>
                      <a:pt x="14848" y="1143"/>
                    </a:cubicBezTo>
                    <a:cubicBezTo>
                      <a:pt x="14764" y="1096"/>
                      <a:pt x="14669" y="1024"/>
                      <a:pt x="14574" y="977"/>
                    </a:cubicBezTo>
                    <a:lnTo>
                      <a:pt x="14502" y="941"/>
                    </a:lnTo>
                    <a:cubicBezTo>
                      <a:pt x="14431" y="893"/>
                      <a:pt x="14359" y="858"/>
                      <a:pt x="14288" y="810"/>
                    </a:cubicBezTo>
                    <a:cubicBezTo>
                      <a:pt x="14252" y="798"/>
                      <a:pt x="14228" y="786"/>
                      <a:pt x="14205" y="774"/>
                    </a:cubicBezTo>
                    <a:lnTo>
                      <a:pt x="14086" y="715"/>
                    </a:lnTo>
                    <a:lnTo>
                      <a:pt x="14002" y="667"/>
                    </a:lnTo>
                    <a:cubicBezTo>
                      <a:pt x="13955" y="643"/>
                      <a:pt x="13907" y="619"/>
                      <a:pt x="13859" y="596"/>
                    </a:cubicBezTo>
                    <a:lnTo>
                      <a:pt x="13764" y="548"/>
                    </a:lnTo>
                    <a:lnTo>
                      <a:pt x="13716" y="536"/>
                    </a:lnTo>
                    <a:cubicBezTo>
                      <a:pt x="13633" y="488"/>
                      <a:pt x="13538" y="453"/>
                      <a:pt x="13443" y="417"/>
                    </a:cubicBezTo>
                    <a:cubicBezTo>
                      <a:pt x="13347" y="381"/>
                      <a:pt x="13252" y="346"/>
                      <a:pt x="13169" y="310"/>
                    </a:cubicBezTo>
                    <a:lnTo>
                      <a:pt x="13121" y="298"/>
                    </a:lnTo>
                    <a:lnTo>
                      <a:pt x="13026" y="262"/>
                    </a:lnTo>
                    <a:lnTo>
                      <a:pt x="12883" y="215"/>
                    </a:lnTo>
                    <a:lnTo>
                      <a:pt x="12812" y="203"/>
                    </a:lnTo>
                    <a:lnTo>
                      <a:pt x="12681" y="167"/>
                    </a:lnTo>
                    <a:lnTo>
                      <a:pt x="12585" y="143"/>
                    </a:lnTo>
                    <a:lnTo>
                      <a:pt x="12490" y="119"/>
                    </a:lnTo>
                    <a:lnTo>
                      <a:pt x="12371" y="96"/>
                    </a:lnTo>
                    <a:lnTo>
                      <a:pt x="12312" y="72"/>
                    </a:lnTo>
                    <a:lnTo>
                      <a:pt x="12192" y="60"/>
                    </a:lnTo>
                    <a:lnTo>
                      <a:pt x="12050" y="36"/>
                    </a:lnTo>
                    <a:lnTo>
                      <a:pt x="12002" y="24"/>
                    </a:lnTo>
                    <a:cubicBezTo>
                      <a:pt x="11966" y="24"/>
                      <a:pt x="11931" y="24"/>
                      <a:pt x="11883" y="12"/>
                    </a:cubicBezTo>
                    <a:cubicBezTo>
                      <a:pt x="11847" y="12"/>
                      <a:pt x="11788" y="0"/>
                      <a:pt x="11740" y="0"/>
                    </a:cubicBezTo>
                    <a:lnTo>
                      <a:pt x="11692" y="0"/>
                    </a:lnTo>
                    <a:lnTo>
                      <a:pt x="11597" y="0"/>
                    </a:lnTo>
                    <a:lnTo>
                      <a:pt x="11419" y="0"/>
                    </a:lnTo>
                    <a:lnTo>
                      <a:pt x="11371" y="0"/>
                    </a:lnTo>
                    <a:lnTo>
                      <a:pt x="11299" y="0"/>
                    </a:lnTo>
                    <a:cubicBezTo>
                      <a:pt x="11216" y="0"/>
                      <a:pt x="11145" y="0"/>
                      <a:pt x="11073" y="12"/>
                    </a:cubicBezTo>
                    <a:lnTo>
                      <a:pt x="11014" y="12"/>
                    </a:lnTo>
                    <a:lnTo>
                      <a:pt x="10966" y="12"/>
                    </a:lnTo>
                    <a:cubicBezTo>
                      <a:pt x="10847" y="24"/>
                      <a:pt x="10740" y="36"/>
                      <a:pt x="10633" y="60"/>
                    </a:cubicBezTo>
                    <a:lnTo>
                      <a:pt x="10609" y="60"/>
                    </a:lnTo>
                    <a:lnTo>
                      <a:pt x="10609" y="60"/>
                    </a:lnTo>
                    <a:lnTo>
                      <a:pt x="10549" y="72"/>
                    </a:lnTo>
                    <a:cubicBezTo>
                      <a:pt x="10478" y="84"/>
                      <a:pt x="10407" y="107"/>
                      <a:pt x="10347" y="119"/>
                    </a:cubicBezTo>
                    <a:lnTo>
                      <a:pt x="10252" y="155"/>
                    </a:lnTo>
                    <a:lnTo>
                      <a:pt x="10133" y="203"/>
                    </a:lnTo>
                    <a:lnTo>
                      <a:pt x="10097" y="215"/>
                    </a:lnTo>
                    <a:cubicBezTo>
                      <a:pt x="10037" y="227"/>
                      <a:pt x="9978" y="262"/>
                      <a:pt x="9918" y="286"/>
                    </a:cubicBezTo>
                    <a:lnTo>
                      <a:pt x="9823" y="322"/>
                    </a:lnTo>
                    <a:cubicBezTo>
                      <a:pt x="9740" y="357"/>
                      <a:pt x="9645" y="405"/>
                      <a:pt x="9561" y="453"/>
                    </a:cubicBezTo>
                    <a:lnTo>
                      <a:pt x="0" y="6013"/>
                    </a:lnTo>
                    <a:cubicBezTo>
                      <a:pt x="84" y="5965"/>
                      <a:pt x="167" y="5918"/>
                      <a:pt x="262" y="5882"/>
                    </a:cubicBezTo>
                    <a:lnTo>
                      <a:pt x="346" y="5846"/>
                    </a:lnTo>
                    <a:cubicBezTo>
                      <a:pt x="405" y="5822"/>
                      <a:pt x="465" y="5787"/>
                      <a:pt x="524" y="5763"/>
                    </a:cubicBezTo>
                    <a:lnTo>
                      <a:pt x="679" y="5715"/>
                    </a:lnTo>
                    <a:cubicBezTo>
                      <a:pt x="715" y="5703"/>
                      <a:pt x="739" y="5691"/>
                      <a:pt x="774" y="5691"/>
                    </a:cubicBezTo>
                    <a:cubicBezTo>
                      <a:pt x="834" y="5668"/>
                      <a:pt x="905" y="5656"/>
                      <a:pt x="965" y="5644"/>
                    </a:cubicBezTo>
                    <a:lnTo>
                      <a:pt x="1036" y="5620"/>
                    </a:lnTo>
                    <a:lnTo>
                      <a:pt x="1072" y="5620"/>
                    </a:lnTo>
                    <a:cubicBezTo>
                      <a:pt x="1167" y="5608"/>
                      <a:pt x="1286" y="5584"/>
                      <a:pt x="1393" y="5572"/>
                    </a:cubicBezTo>
                    <a:lnTo>
                      <a:pt x="1501" y="5572"/>
                    </a:lnTo>
                    <a:cubicBezTo>
                      <a:pt x="1572" y="5572"/>
                      <a:pt x="1655" y="5560"/>
                      <a:pt x="1727" y="5560"/>
                    </a:cubicBezTo>
                    <a:lnTo>
                      <a:pt x="1846" y="5560"/>
                    </a:lnTo>
                    <a:lnTo>
                      <a:pt x="2025" y="5560"/>
                    </a:lnTo>
                    <a:lnTo>
                      <a:pt x="2167" y="5560"/>
                    </a:lnTo>
                    <a:lnTo>
                      <a:pt x="2322" y="5584"/>
                    </a:lnTo>
                    <a:lnTo>
                      <a:pt x="2489" y="5596"/>
                    </a:lnTo>
                    <a:lnTo>
                      <a:pt x="2620" y="5620"/>
                    </a:lnTo>
                    <a:lnTo>
                      <a:pt x="2798" y="5656"/>
                    </a:lnTo>
                    <a:lnTo>
                      <a:pt x="2929" y="5680"/>
                    </a:lnTo>
                    <a:lnTo>
                      <a:pt x="3120" y="5727"/>
                    </a:lnTo>
                    <a:lnTo>
                      <a:pt x="3239" y="5763"/>
                    </a:lnTo>
                    <a:cubicBezTo>
                      <a:pt x="3310" y="5787"/>
                      <a:pt x="3382" y="5811"/>
                      <a:pt x="3453" y="5834"/>
                    </a:cubicBezTo>
                    <a:lnTo>
                      <a:pt x="3549" y="5870"/>
                    </a:lnTo>
                    <a:cubicBezTo>
                      <a:pt x="3763" y="5941"/>
                      <a:pt x="3965" y="6025"/>
                      <a:pt x="4191" y="6120"/>
                    </a:cubicBezTo>
                    <a:lnTo>
                      <a:pt x="4287" y="6168"/>
                    </a:lnTo>
                    <a:cubicBezTo>
                      <a:pt x="4358" y="6203"/>
                      <a:pt x="4441" y="6239"/>
                      <a:pt x="4513" y="6275"/>
                    </a:cubicBezTo>
                    <a:lnTo>
                      <a:pt x="4632" y="6334"/>
                    </a:lnTo>
                    <a:cubicBezTo>
                      <a:pt x="4727" y="6394"/>
                      <a:pt x="4822" y="6442"/>
                      <a:pt x="4930" y="6501"/>
                    </a:cubicBezTo>
                    <a:cubicBezTo>
                      <a:pt x="5120" y="6620"/>
                      <a:pt x="5323" y="6751"/>
                      <a:pt x="5525" y="6882"/>
                    </a:cubicBezTo>
                    <a:lnTo>
                      <a:pt x="5549" y="6894"/>
                    </a:lnTo>
                    <a:cubicBezTo>
                      <a:pt x="5751" y="7025"/>
                      <a:pt x="5954" y="7180"/>
                      <a:pt x="6156" y="733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27"/>
              <p:cNvSpPr/>
              <p:nvPr/>
            </p:nvSpPr>
            <p:spPr>
              <a:xfrm>
                <a:off x="4750660" y="2652255"/>
                <a:ext cx="603675" cy="464375"/>
              </a:xfrm>
              <a:custGeom>
                <a:rect b="b" l="l" r="r" t="t"/>
                <a:pathLst>
                  <a:path extrusionOk="0" h="18575" w="24147">
                    <a:moveTo>
                      <a:pt x="7633" y="7692"/>
                    </a:moveTo>
                    <a:lnTo>
                      <a:pt x="7728" y="7776"/>
                    </a:lnTo>
                    <a:cubicBezTo>
                      <a:pt x="7930" y="7930"/>
                      <a:pt x="8133" y="8097"/>
                      <a:pt x="8323" y="8264"/>
                    </a:cubicBezTo>
                    <a:lnTo>
                      <a:pt x="8431" y="8347"/>
                    </a:lnTo>
                    <a:cubicBezTo>
                      <a:pt x="8633" y="8526"/>
                      <a:pt x="8835" y="8704"/>
                      <a:pt x="9026" y="8895"/>
                    </a:cubicBezTo>
                    <a:cubicBezTo>
                      <a:pt x="9038" y="8907"/>
                      <a:pt x="9050" y="8919"/>
                      <a:pt x="9073" y="8930"/>
                    </a:cubicBezTo>
                    <a:cubicBezTo>
                      <a:pt x="9264" y="9121"/>
                      <a:pt x="9454" y="9323"/>
                      <a:pt x="9645" y="9514"/>
                    </a:cubicBezTo>
                    <a:lnTo>
                      <a:pt x="9704" y="9585"/>
                    </a:lnTo>
                    <a:cubicBezTo>
                      <a:pt x="9895" y="9776"/>
                      <a:pt x="10074" y="9990"/>
                      <a:pt x="10252" y="10204"/>
                    </a:cubicBezTo>
                    <a:lnTo>
                      <a:pt x="10336" y="10300"/>
                    </a:lnTo>
                    <a:cubicBezTo>
                      <a:pt x="10514" y="10502"/>
                      <a:pt x="10681" y="10716"/>
                      <a:pt x="10847" y="10931"/>
                    </a:cubicBezTo>
                    <a:lnTo>
                      <a:pt x="10967" y="11074"/>
                    </a:lnTo>
                    <a:cubicBezTo>
                      <a:pt x="11074" y="11228"/>
                      <a:pt x="11193" y="11383"/>
                      <a:pt x="11300" y="11538"/>
                    </a:cubicBezTo>
                    <a:cubicBezTo>
                      <a:pt x="11383" y="11657"/>
                      <a:pt x="11467" y="11776"/>
                      <a:pt x="11562" y="11907"/>
                    </a:cubicBezTo>
                    <a:cubicBezTo>
                      <a:pt x="11681" y="12086"/>
                      <a:pt x="11812" y="12276"/>
                      <a:pt x="11931" y="12455"/>
                    </a:cubicBezTo>
                    <a:cubicBezTo>
                      <a:pt x="11955" y="12502"/>
                      <a:pt x="11979" y="12538"/>
                      <a:pt x="12002" y="12574"/>
                    </a:cubicBezTo>
                    <a:cubicBezTo>
                      <a:pt x="12145" y="12800"/>
                      <a:pt x="12288" y="13038"/>
                      <a:pt x="12431" y="13276"/>
                    </a:cubicBezTo>
                    <a:cubicBezTo>
                      <a:pt x="12491" y="13383"/>
                      <a:pt x="12550" y="13491"/>
                      <a:pt x="12610" y="13598"/>
                    </a:cubicBezTo>
                    <a:cubicBezTo>
                      <a:pt x="12705" y="13776"/>
                      <a:pt x="12800" y="13943"/>
                      <a:pt x="12895" y="14122"/>
                    </a:cubicBezTo>
                    <a:lnTo>
                      <a:pt x="12979" y="14288"/>
                    </a:lnTo>
                    <a:cubicBezTo>
                      <a:pt x="13098" y="14526"/>
                      <a:pt x="13217" y="14776"/>
                      <a:pt x="13336" y="15015"/>
                    </a:cubicBezTo>
                    <a:cubicBezTo>
                      <a:pt x="13348" y="15050"/>
                      <a:pt x="13360" y="15086"/>
                      <a:pt x="13372" y="15122"/>
                    </a:cubicBezTo>
                    <a:cubicBezTo>
                      <a:pt x="13491" y="15372"/>
                      <a:pt x="13598" y="15622"/>
                      <a:pt x="13705" y="15884"/>
                    </a:cubicBezTo>
                    <a:lnTo>
                      <a:pt x="13753" y="15979"/>
                    </a:lnTo>
                    <a:cubicBezTo>
                      <a:pt x="13848" y="16241"/>
                      <a:pt x="13943" y="16491"/>
                      <a:pt x="14050" y="16753"/>
                    </a:cubicBezTo>
                    <a:lnTo>
                      <a:pt x="14086" y="16872"/>
                    </a:lnTo>
                    <a:cubicBezTo>
                      <a:pt x="14169" y="17122"/>
                      <a:pt x="14253" y="17384"/>
                      <a:pt x="14336" y="17634"/>
                    </a:cubicBezTo>
                    <a:cubicBezTo>
                      <a:pt x="14348" y="17682"/>
                      <a:pt x="14360" y="17717"/>
                      <a:pt x="14372" y="17753"/>
                    </a:cubicBezTo>
                    <a:cubicBezTo>
                      <a:pt x="14443" y="18027"/>
                      <a:pt x="14515" y="18301"/>
                      <a:pt x="14586" y="18575"/>
                    </a:cubicBezTo>
                    <a:lnTo>
                      <a:pt x="24147" y="13002"/>
                    </a:lnTo>
                    <a:cubicBezTo>
                      <a:pt x="24135" y="12967"/>
                      <a:pt x="24123" y="12919"/>
                      <a:pt x="24111" y="12871"/>
                    </a:cubicBezTo>
                    <a:cubicBezTo>
                      <a:pt x="24075" y="12717"/>
                      <a:pt x="24040" y="12562"/>
                      <a:pt x="23992" y="12407"/>
                    </a:cubicBezTo>
                    <a:cubicBezTo>
                      <a:pt x="23968" y="12336"/>
                      <a:pt x="23944" y="12252"/>
                      <a:pt x="23932" y="12193"/>
                    </a:cubicBezTo>
                    <a:cubicBezTo>
                      <a:pt x="23921" y="12145"/>
                      <a:pt x="23909" y="12109"/>
                      <a:pt x="23897" y="12074"/>
                    </a:cubicBezTo>
                    <a:cubicBezTo>
                      <a:pt x="23885" y="12038"/>
                      <a:pt x="23873" y="11990"/>
                      <a:pt x="23861" y="11943"/>
                    </a:cubicBezTo>
                    <a:cubicBezTo>
                      <a:pt x="23813" y="11788"/>
                      <a:pt x="23766" y="11633"/>
                      <a:pt x="23706" y="11490"/>
                    </a:cubicBezTo>
                    <a:cubicBezTo>
                      <a:pt x="23682" y="11419"/>
                      <a:pt x="23671" y="11359"/>
                      <a:pt x="23647" y="11300"/>
                    </a:cubicBezTo>
                    <a:cubicBezTo>
                      <a:pt x="23635" y="11264"/>
                      <a:pt x="23611" y="11228"/>
                      <a:pt x="23599" y="11193"/>
                    </a:cubicBezTo>
                    <a:cubicBezTo>
                      <a:pt x="23587" y="11145"/>
                      <a:pt x="23575" y="11086"/>
                      <a:pt x="23551" y="11038"/>
                    </a:cubicBezTo>
                    <a:cubicBezTo>
                      <a:pt x="23504" y="10895"/>
                      <a:pt x="23444" y="10752"/>
                      <a:pt x="23385" y="10609"/>
                    </a:cubicBezTo>
                    <a:cubicBezTo>
                      <a:pt x="23361" y="10538"/>
                      <a:pt x="23337" y="10478"/>
                      <a:pt x="23313" y="10419"/>
                    </a:cubicBezTo>
                    <a:lnTo>
                      <a:pt x="23278" y="10312"/>
                    </a:lnTo>
                    <a:lnTo>
                      <a:pt x="23218" y="10181"/>
                    </a:lnTo>
                    <a:cubicBezTo>
                      <a:pt x="23159" y="10038"/>
                      <a:pt x="23099" y="9907"/>
                      <a:pt x="23039" y="9764"/>
                    </a:cubicBezTo>
                    <a:cubicBezTo>
                      <a:pt x="23004" y="9692"/>
                      <a:pt x="22980" y="9621"/>
                      <a:pt x="22944" y="9550"/>
                    </a:cubicBezTo>
                    <a:lnTo>
                      <a:pt x="22897" y="9454"/>
                    </a:lnTo>
                    <a:cubicBezTo>
                      <a:pt x="22885" y="9407"/>
                      <a:pt x="22861" y="9371"/>
                      <a:pt x="22849" y="9335"/>
                    </a:cubicBezTo>
                    <a:cubicBezTo>
                      <a:pt x="22778" y="9192"/>
                      <a:pt x="22706" y="9038"/>
                      <a:pt x="22635" y="8895"/>
                    </a:cubicBezTo>
                    <a:cubicBezTo>
                      <a:pt x="22599" y="8835"/>
                      <a:pt x="22575" y="8776"/>
                      <a:pt x="22539" y="8716"/>
                    </a:cubicBezTo>
                    <a:cubicBezTo>
                      <a:pt x="22504" y="8657"/>
                      <a:pt x="22480" y="8609"/>
                      <a:pt x="22456" y="8549"/>
                    </a:cubicBezTo>
                    <a:cubicBezTo>
                      <a:pt x="22432" y="8502"/>
                      <a:pt x="22397" y="8430"/>
                      <a:pt x="22361" y="8359"/>
                    </a:cubicBezTo>
                    <a:cubicBezTo>
                      <a:pt x="22301" y="8252"/>
                      <a:pt x="22230" y="8145"/>
                      <a:pt x="22170" y="8026"/>
                    </a:cubicBezTo>
                    <a:cubicBezTo>
                      <a:pt x="22111" y="7918"/>
                      <a:pt x="22051" y="7811"/>
                      <a:pt x="21992" y="7704"/>
                    </a:cubicBezTo>
                    <a:cubicBezTo>
                      <a:pt x="21968" y="7668"/>
                      <a:pt x="21956" y="7645"/>
                      <a:pt x="21932" y="7609"/>
                    </a:cubicBezTo>
                    <a:cubicBezTo>
                      <a:pt x="21813" y="7406"/>
                      <a:pt x="21694" y="7204"/>
                      <a:pt x="21563" y="7002"/>
                    </a:cubicBezTo>
                    <a:lnTo>
                      <a:pt x="21492" y="6895"/>
                    </a:lnTo>
                    <a:cubicBezTo>
                      <a:pt x="21408" y="6752"/>
                      <a:pt x="21325" y="6621"/>
                      <a:pt x="21230" y="6478"/>
                    </a:cubicBezTo>
                    <a:cubicBezTo>
                      <a:pt x="21194" y="6430"/>
                      <a:pt x="21158" y="6383"/>
                      <a:pt x="21123" y="6335"/>
                    </a:cubicBezTo>
                    <a:cubicBezTo>
                      <a:pt x="21039" y="6216"/>
                      <a:pt x="20956" y="6085"/>
                      <a:pt x="20861" y="5966"/>
                    </a:cubicBezTo>
                    <a:cubicBezTo>
                      <a:pt x="20801" y="5894"/>
                      <a:pt x="20753" y="5811"/>
                      <a:pt x="20694" y="5728"/>
                    </a:cubicBezTo>
                    <a:cubicBezTo>
                      <a:pt x="20634" y="5656"/>
                      <a:pt x="20587" y="5585"/>
                      <a:pt x="20527" y="5513"/>
                    </a:cubicBezTo>
                    <a:cubicBezTo>
                      <a:pt x="20492" y="5454"/>
                      <a:pt x="20456" y="5406"/>
                      <a:pt x="20408" y="5359"/>
                    </a:cubicBezTo>
                    <a:cubicBezTo>
                      <a:pt x="20372" y="5311"/>
                      <a:pt x="20349" y="5287"/>
                      <a:pt x="20325" y="5251"/>
                    </a:cubicBezTo>
                    <a:cubicBezTo>
                      <a:pt x="20206" y="5097"/>
                      <a:pt x="20099" y="4966"/>
                      <a:pt x="19980" y="4823"/>
                    </a:cubicBezTo>
                    <a:cubicBezTo>
                      <a:pt x="19956" y="4787"/>
                      <a:pt x="19932" y="4763"/>
                      <a:pt x="19908" y="4728"/>
                    </a:cubicBezTo>
                    <a:lnTo>
                      <a:pt x="19813" y="4632"/>
                    </a:lnTo>
                    <a:lnTo>
                      <a:pt x="19646" y="4430"/>
                    </a:lnTo>
                    <a:cubicBezTo>
                      <a:pt x="19539" y="4299"/>
                      <a:pt x="19420" y="4180"/>
                      <a:pt x="19301" y="4049"/>
                    </a:cubicBezTo>
                    <a:lnTo>
                      <a:pt x="19265" y="4013"/>
                    </a:lnTo>
                    <a:lnTo>
                      <a:pt x="19206" y="3942"/>
                    </a:lnTo>
                    <a:cubicBezTo>
                      <a:pt x="19122" y="3858"/>
                      <a:pt x="19039" y="3763"/>
                      <a:pt x="18944" y="3680"/>
                    </a:cubicBezTo>
                    <a:cubicBezTo>
                      <a:pt x="18860" y="3585"/>
                      <a:pt x="18741" y="3466"/>
                      <a:pt x="18634" y="3358"/>
                    </a:cubicBezTo>
                    <a:lnTo>
                      <a:pt x="18598" y="3323"/>
                    </a:lnTo>
                    <a:lnTo>
                      <a:pt x="18575" y="3311"/>
                    </a:lnTo>
                    <a:cubicBezTo>
                      <a:pt x="18444" y="3192"/>
                      <a:pt x="18325" y="3073"/>
                      <a:pt x="18194" y="2954"/>
                    </a:cubicBezTo>
                    <a:cubicBezTo>
                      <a:pt x="18122" y="2894"/>
                      <a:pt x="18063" y="2834"/>
                      <a:pt x="18003" y="2787"/>
                    </a:cubicBezTo>
                    <a:lnTo>
                      <a:pt x="17896" y="2692"/>
                    </a:lnTo>
                    <a:lnTo>
                      <a:pt x="17801" y="2608"/>
                    </a:lnTo>
                    <a:cubicBezTo>
                      <a:pt x="17670" y="2501"/>
                      <a:pt x="17539" y="2394"/>
                      <a:pt x="17408" y="2287"/>
                    </a:cubicBezTo>
                    <a:lnTo>
                      <a:pt x="17289" y="2203"/>
                    </a:lnTo>
                    <a:lnTo>
                      <a:pt x="17194" y="2120"/>
                    </a:lnTo>
                    <a:cubicBezTo>
                      <a:pt x="17134" y="2084"/>
                      <a:pt x="17074" y="2037"/>
                      <a:pt x="17027" y="2001"/>
                    </a:cubicBezTo>
                    <a:cubicBezTo>
                      <a:pt x="16896" y="1906"/>
                      <a:pt x="16777" y="1811"/>
                      <a:pt x="16646" y="1727"/>
                    </a:cubicBezTo>
                    <a:lnTo>
                      <a:pt x="16574" y="1680"/>
                    </a:lnTo>
                    <a:lnTo>
                      <a:pt x="16491" y="1620"/>
                    </a:lnTo>
                    <a:lnTo>
                      <a:pt x="16265" y="1477"/>
                    </a:lnTo>
                    <a:cubicBezTo>
                      <a:pt x="16146" y="1394"/>
                      <a:pt x="16027" y="1322"/>
                      <a:pt x="15896" y="1251"/>
                    </a:cubicBezTo>
                    <a:lnTo>
                      <a:pt x="15812" y="1203"/>
                    </a:lnTo>
                    <a:cubicBezTo>
                      <a:pt x="15717" y="1144"/>
                      <a:pt x="15622" y="1096"/>
                      <a:pt x="15539" y="1037"/>
                    </a:cubicBezTo>
                    <a:lnTo>
                      <a:pt x="15431" y="989"/>
                    </a:lnTo>
                    <a:lnTo>
                      <a:pt x="15277" y="918"/>
                    </a:lnTo>
                    <a:lnTo>
                      <a:pt x="15169" y="858"/>
                    </a:lnTo>
                    <a:cubicBezTo>
                      <a:pt x="15110" y="822"/>
                      <a:pt x="15050" y="799"/>
                      <a:pt x="14991" y="775"/>
                    </a:cubicBezTo>
                    <a:cubicBezTo>
                      <a:pt x="14931" y="751"/>
                      <a:pt x="14908" y="727"/>
                      <a:pt x="14860" y="715"/>
                    </a:cubicBezTo>
                    <a:lnTo>
                      <a:pt x="14812" y="691"/>
                    </a:lnTo>
                    <a:cubicBezTo>
                      <a:pt x="14693" y="632"/>
                      <a:pt x="14574" y="584"/>
                      <a:pt x="14467" y="537"/>
                    </a:cubicBezTo>
                    <a:lnTo>
                      <a:pt x="14467" y="537"/>
                    </a:lnTo>
                    <a:cubicBezTo>
                      <a:pt x="14348" y="489"/>
                      <a:pt x="14229" y="441"/>
                      <a:pt x="14110" y="406"/>
                    </a:cubicBezTo>
                    <a:lnTo>
                      <a:pt x="14062" y="394"/>
                    </a:lnTo>
                    <a:cubicBezTo>
                      <a:pt x="14026" y="370"/>
                      <a:pt x="13979" y="358"/>
                      <a:pt x="13931" y="346"/>
                    </a:cubicBezTo>
                    <a:cubicBezTo>
                      <a:pt x="13895" y="334"/>
                      <a:pt x="13812" y="310"/>
                      <a:pt x="13753" y="287"/>
                    </a:cubicBezTo>
                    <a:lnTo>
                      <a:pt x="13669" y="263"/>
                    </a:lnTo>
                    <a:lnTo>
                      <a:pt x="13514" y="227"/>
                    </a:lnTo>
                    <a:cubicBezTo>
                      <a:pt x="13479" y="215"/>
                      <a:pt x="13443" y="203"/>
                      <a:pt x="13395" y="191"/>
                    </a:cubicBezTo>
                    <a:lnTo>
                      <a:pt x="13276" y="167"/>
                    </a:lnTo>
                    <a:lnTo>
                      <a:pt x="13133" y="132"/>
                    </a:lnTo>
                    <a:lnTo>
                      <a:pt x="13050" y="108"/>
                    </a:lnTo>
                    <a:lnTo>
                      <a:pt x="12895" y="84"/>
                    </a:lnTo>
                    <a:lnTo>
                      <a:pt x="12717" y="60"/>
                    </a:lnTo>
                    <a:lnTo>
                      <a:pt x="12657" y="48"/>
                    </a:lnTo>
                    <a:lnTo>
                      <a:pt x="12502" y="37"/>
                    </a:lnTo>
                    <a:lnTo>
                      <a:pt x="12312" y="13"/>
                    </a:lnTo>
                    <a:lnTo>
                      <a:pt x="12264" y="13"/>
                    </a:lnTo>
                    <a:lnTo>
                      <a:pt x="12133" y="13"/>
                    </a:lnTo>
                    <a:cubicBezTo>
                      <a:pt x="12062" y="13"/>
                      <a:pt x="11990" y="1"/>
                      <a:pt x="11907" y="1"/>
                    </a:cubicBezTo>
                    <a:lnTo>
                      <a:pt x="11848" y="1"/>
                    </a:lnTo>
                    <a:lnTo>
                      <a:pt x="11752" y="1"/>
                    </a:lnTo>
                    <a:cubicBezTo>
                      <a:pt x="11657" y="1"/>
                      <a:pt x="11574" y="1"/>
                      <a:pt x="11479" y="13"/>
                    </a:cubicBezTo>
                    <a:lnTo>
                      <a:pt x="11395" y="13"/>
                    </a:lnTo>
                    <a:cubicBezTo>
                      <a:pt x="11371" y="13"/>
                      <a:pt x="11359" y="13"/>
                      <a:pt x="11336" y="25"/>
                    </a:cubicBezTo>
                    <a:cubicBezTo>
                      <a:pt x="11193" y="37"/>
                      <a:pt x="11062" y="60"/>
                      <a:pt x="10919" y="84"/>
                    </a:cubicBezTo>
                    <a:lnTo>
                      <a:pt x="10883" y="84"/>
                    </a:lnTo>
                    <a:lnTo>
                      <a:pt x="10883" y="84"/>
                    </a:lnTo>
                    <a:cubicBezTo>
                      <a:pt x="10847" y="84"/>
                      <a:pt x="10824" y="96"/>
                      <a:pt x="10800" y="108"/>
                    </a:cubicBezTo>
                    <a:cubicBezTo>
                      <a:pt x="10717" y="120"/>
                      <a:pt x="10633" y="144"/>
                      <a:pt x="10550" y="167"/>
                    </a:cubicBezTo>
                    <a:cubicBezTo>
                      <a:pt x="10514" y="179"/>
                      <a:pt x="10466" y="191"/>
                      <a:pt x="10431" y="203"/>
                    </a:cubicBezTo>
                    <a:cubicBezTo>
                      <a:pt x="10395" y="215"/>
                      <a:pt x="10324" y="227"/>
                      <a:pt x="10288" y="251"/>
                    </a:cubicBezTo>
                    <a:lnTo>
                      <a:pt x="10240" y="263"/>
                    </a:lnTo>
                    <a:cubicBezTo>
                      <a:pt x="10169" y="298"/>
                      <a:pt x="10097" y="322"/>
                      <a:pt x="10014" y="358"/>
                    </a:cubicBezTo>
                    <a:cubicBezTo>
                      <a:pt x="9978" y="382"/>
                      <a:pt x="9943" y="394"/>
                      <a:pt x="9907" y="406"/>
                    </a:cubicBezTo>
                    <a:cubicBezTo>
                      <a:pt x="9788" y="465"/>
                      <a:pt x="9681" y="513"/>
                      <a:pt x="9574" y="584"/>
                    </a:cubicBezTo>
                    <a:lnTo>
                      <a:pt x="9574" y="584"/>
                    </a:lnTo>
                    <a:lnTo>
                      <a:pt x="1" y="6144"/>
                    </a:lnTo>
                    <a:cubicBezTo>
                      <a:pt x="108" y="6085"/>
                      <a:pt x="215" y="6025"/>
                      <a:pt x="334" y="5978"/>
                    </a:cubicBezTo>
                    <a:cubicBezTo>
                      <a:pt x="370" y="5954"/>
                      <a:pt x="406" y="5942"/>
                      <a:pt x="441" y="5930"/>
                    </a:cubicBezTo>
                    <a:cubicBezTo>
                      <a:pt x="525" y="5894"/>
                      <a:pt x="596" y="5859"/>
                      <a:pt x="680" y="5835"/>
                    </a:cubicBezTo>
                    <a:cubicBezTo>
                      <a:pt x="763" y="5799"/>
                      <a:pt x="811" y="5787"/>
                      <a:pt x="870" y="5763"/>
                    </a:cubicBezTo>
                    <a:cubicBezTo>
                      <a:pt x="906" y="5752"/>
                      <a:pt x="953" y="5740"/>
                      <a:pt x="989" y="5728"/>
                    </a:cubicBezTo>
                    <a:cubicBezTo>
                      <a:pt x="1072" y="5704"/>
                      <a:pt x="1156" y="5680"/>
                      <a:pt x="1239" y="5668"/>
                    </a:cubicBezTo>
                    <a:cubicBezTo>
                      <a:pt x="1263" y="5668"/>
                      <a:pt x="1287" y="5656"/>
                      <a:pt x="1322" y="5644"/>
                    </a:cubicBezTo>
                    <a:lnTo>
                      <a:pt x="1358" y="5644"/>
                    </a:lnTo>
                    <a:cubicBezTo>
                      <a:pt x="1501" y="5609"/>
                      <a:pt x="1632" y="5597"/>
                      <a:pt x="1775" y="5585"/>
                    </a:cubicBezTo>
                    <a:cubicBezTo>
                      <a:pt x="1823" y="5585"/>
                      <a:pt x="1870" y="5573"/>
                      <a:pt x="1918" y="5573"/>
                    </a:cubicBezTo>
                    <a:cubicBezTo>
                      <a:pt x="2013" y="5561"/>
                      <a:pt x="2108" y="5561"/>
                      <a:pt x="2204" y="5549"/>
                    </a:cubicBezTo>
                    <a:lnTo>
                      <a:pt x="2358" y="5549"/>
                    </a:lnTo>
                    <a:cubicBezTo>
                      <a:pt x="2406" y="5549"/>
                      <a:pt x="2501" y="5549"/>
                      <a:pt x="2585" y="5561"/>
                    </a:cubicBezTo>
                    <a:lnTo>
                      <a:pt x="2763" y="5573"/>
                    </a:lnTo>
                    <a:lnTo>
                      <a:pt x="2954" y="5585"/>
                    </a:lnTo>
                    <a:cubicBezTo>
                      <a:pt x="3025" y="5597"/>
                      <a:pt x="3085" y="5609"/>
                      <a:pt x="3156" y="5621"/>
                    </a:cubicBezTo>
                    <a:lnTo>
                      <a:pt x="3335" y="5644"/>
                    </a:lnTo>
                    <a:lnTo>
                      <a:pt x="3561" y="5692"/>
                    </a:lnTo>
                    <a:lnTo>
                      <a:pt x="3716" y="5716"/>
                    </a:lnTo>
                    <a:cubicBezTo>
                      <a:pt x="3787" y="5740"/>
                      <a:pt x="3870" y="5763"/>
                      <a:pt x="3954" y="5787"/>
                    </a:cubicBezTo>
                    <a:lnTo>
                      <a:pt x="4109" y="5823"/>
                    </a:lnTo>
                    <a:lnTo>
                      <a:pt x="4370" y="5906"/>
                    </a:lnTo>
                    <a:lnTo>
                      <a:pt x="4501" y="5954"/>
                    </a:lnTo>
                    <a:cubicBezTo>
                      <a:pt x="4632" y="5990"/>
                      <a:pt x="4763" y="6037"/>
                      <a:pt x="4894" y="6097"/>
                    </a:cubicBezTo>
                    <a:lnTo>
                      <a:pt x="4894" y="6097"/>
                    </a:lnTo>
                    <a:cubicBezTo>
                      <a:pt x="5037" y="6156"/>
                      <a:pt x="5168" y="6204"/>
                      <a:pt x="5299" y="6275"/>
                    </a:cubicBezTo>
                    <a:lnTo>
                      <a:pt x="5430" y="6335"/>
                    </a:lnTo>
                    <a:cubicBezTo>
                      <a:pt x="5525" y="6371"/>
                      <a:pt x="5621" y="6418"/>
                      <a:pt x="5716" y="6466"/>
                    </a:cubicBezTo>
                    <a:lnTo>
                      <a:pt x="5871" y="6549"/>
                    </a:lnTo>
                    <a:cubicBezTo>
                      <a:pt x="5990" y="6609"/>
                      <a:pt x="6121" y="6680"/>
                      <a:pt x="6252" y="6752"/>
                    </a:cubicBezTo>
                    <a:cubicBezTo>
                      <a:pt x="6478" y="6883"/>
                      <a:pt x="6692" y="7025"/>
                      <a:pt x="6918" y="7180"/>
                    </a:cubicBezTo>
                    <a:lnTo>
                      <a:pt x="7002" y="7228"/>
                    </a:lnTo>
                    <a:cubicBezTo>
                      <a:pt x="7216" y="7383"/>
                      <a:pt x="7418" y="7537"/>
                      <a:pt x="7633" y="769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5" name="Google Shape;1655;p27"/>
              <p:cNvSpPr/>
              <p:nvPr/>
            </p:nvSpPr>
            <p:spPr>
              <a:xfrm>
                <a:off x="5113757" y="2971823"/>
                <a:ext cx="454250" cy="473000"/>
              </a:xfrm>
              <a:custGeom>
                <a:rect b="b" l="l" r="r" t="t"/>
                <a:pathLst>
                  <a:path extrusionOk="0" h="18920" w="18170">
                    <a:moveTo>
                      <a:pt x="18158" y="12204"/>
                    </a:moveTo>
                    <a:cubicBezTo>
                      <a:pt x="18158" y="12097"/>
                      <a:pt x="18146" y="11990"/>
                      <a:pt x="18146" y="11871"/>
                    </a:cubicBezTo>
                    <a:cubicBezTo>
                      <a:pt x="18134" y="11764"/>
                      <a:pt x="18122" y="11657"/>
                      <a:pt x="18110" y="11549"/>
                    </a:cubicBezTo>
                    <a:cubicBezTo>
                      <a:pt x="18110" y="11430"/>
                      <a:pt x="18098" y="11323"/>
                      <a:pt x="18075" y="11216"/>
                    </a:cubicBezTo>
                    <a:cubicBezTo>
                      <a:pt x="18063" y="11097"/>
                      <a:pt x="18051" y="10990"/>
                      <a:pt x="18027" y="10871"/>
                    </a:cubicBezTo>
                    <a:cubicBezTo>
                      <a:pt x="18015" y="10752"/>
                      <a:pt x="17991" y="10645"/>
                      <a:pt x="17967" y="10526"/>
                    </a:cubicBezTo>
                    <a:cubicBezTo>
                      <a:pt x="17956" y="10406"/>
                      <a:pt x="17920" y="10287"/>
                      <a:pt x="17896" y="10168"/>
                    </a:cubicBezTo>
                    <a:cubicBezTo>
                      <a:pt x="17872" y="10049"/>
                      <a:pt x="17848" y="9930"/>
                      <a:pt x="17813" y="9811"/>
                    </a:cubicBezTo>
                    <a:cubicBezTo>
                      <a:pt x="17789" y="9692"/>
                      <a:pt x="17753" y="9573"/>
                      <a:pt x="17717" y="9454"/>
                    </a:cubicBezTo>
                    <a:cubicBezTo>
                      <a:pt x="17694" y="9335"/>
                      <a:pt x="17658" y="9216"/>
                      <a:pt x="17610" y="9097"/>
                    </a:cubicBezTo>
                    <a:cubicBezTo>
                      <a:pt x="17575" y="8978"/>
                      <a:pt x="17539" y="8859"/>
                      <a:pt x="17503" y="8740"/>
                    </a:cubicBezTo>
                    <a:cubicBezTo>
                      <a:pt x="17467" y="8621"/>
                      <a:pt x="17420" y="8513"/>
                      <a:pt x="17384" y="8394"/>
                    </a:cubicBezTo>
                    <a:cubicBezTo>
                      <a:pt x="17336" y="8275"/>
                      <a:pt x="17301" y="8180"/>
                      <a:pt x="17253" y="8061"/>
                    </a:cubicBezTo>
                    <a:cubicBezTo>
                      <a:pt x="17217" y="7954"/>
                      <a:pt x="17170" y="7847"/>
                      <a:pt x="17122" y="7728"/>
                    </a:cubicBezTo>
                    <a:cubicBezTo>
                      <a:pt x="17075" y="7620"/>
                      <a:pt x="17027" y="7513"/>
                      <a:pt x="16979" y="7406"/>
                    </a:cubicBezTo>
                    <a:cubicBezTo>
                      <a:pt x="16932" y="7299"/>
                      <a:pt x="16884" y="7192"/>
                      <a:pt x="16836" y="7073"/>
                    </a:cubicBezTo>
                    <a:cubicBezTo>
                      <a:pt x="16789" y="6966"/>
                      <a:pt x="16717" y="6835"/>
                      <a:pt x="16658" y="6716"/>
                    </a:cubicBezTo>
                    <a:cubicBezTo>
                      <a:pt x="16598" y="6608"/>
                      <a:pt x="16527" y="6454"/>
                      <a:pt x="16455" y="6311"/>
                    </a:cubicBezTo>
                    <a:cubicBezTo>
                      <a:pt x="16348" y="6108"/>
                      <a:pt x="16229" y="5906"/>
                      <a:pt x="16122" y="5715"/>
                    </a:cubicBezTo>
                    <a:cubicBezTo>
                      <a:pt x="15955" y="5442"/>
                      <a:pt x="15789" y="5180"/>
                      <a:pt x="15610" y="4918"/>
                    </a:cubicBezTo>
                    <a:cubicBezTo>
                      <a:pt x="15479" y="4703"/>
                      <a:pt x="15336" y="4501"/>
                      <a:pt x="15181" y="4299"/>
                    </a:cubicBezTo>
                    <a:cubicBezTo>
                      <a:pt x="15086" y="4168"/>
                      <a:pt x="14979" y="4037"/>
                      <a:pt x="14884" y="3906"/>
                    </a:cubicBezTo>
                    <a:cubicBezTo>
                      <a:pt x="14800" y="3798"/>
                      <a:pt x="14717" y="3691"/>
                      <a:pt x="14622" y="3584"/>
                    </a:cubicBezTo>
                    <a:cubicBezTo>
                      <a:pt x="14538" y="3477"/>
                      <a:pt x="14455" y="3370"/>
                      <a:pt x="14360" y="3275"/>
                    </a:cubicBezTo>
                    <a:cubicBezTo>
                      <a:pt x="14277" y="3179"/>
                      <a:pt x="14181" y="3072"/>
                      <a:pt x="14098" y="2977"/>
                    </a:cubicBezTo>
                    <a:cubicBezTo>
                      <a:pt x="14003" y="2882"/>
                      <a:pt x="13907" y="2775"/>
                      <a:pt x="13824" y="2679"/>
                    </a:cubicBezTo>
                    <a:cubicBezTo>
                      <a:pt x="13729" y="2572"/>
                      <a:pt x="13634" y="2489"/>
                      <a:pt x="13538" y="2394"/>
                    </a:cubicBezTo>
                    <a:cubicBezTo>
                      <a:pt x="13431" y="2298"/>
                      <a:pt x="13336" y="2203"/>
                      <a:pt x="13241" y="2120"/>
                    </a:cubicBezTo>
                    <a:cubicBezTo>
                      <a:pt x="13134" y="2024"/>
                      <a:pt x="13038" y="1941"/>
                      <a:pt x="12943" y="1858"/>
                    </a:cubicBezTo>
                    <a:cubicBezTo>
                      <a:pt x="12836" y="1763"/>
                      <a:pt x="12741" y="1691"/>
                      <a:pt x="12645" y="1608"/>
                    </a:cubicBezTo>
                    <a:cubicBezTo>
                      <a:pt x="12538" y="1524"/>
                      <a:pt x="12443" y="1453"/>
                      <a:pt x="12348" y="1382"/>
                    </a:cubicBezTo>
                    <a:cubicBezTo>
                      <a:pt x="12241" y="1298"/>
                      <a:pt x="12145" y="1227"/>
                      <a:pt x="12050" y="1167"/>
                    </a:cubicBezTo>
                    <a:cubicBezTo>
                      <a:pt x="11943" y="1108"/>
                      <a:pt x="11848" y="1036"/>
                      <a:pt x="11752" y="977"/>
                    </a:cubicBezTo>
                    <a:cubicBezTo>
                      <a:pt x="11657" y="917"/>
                      <a:pt x="11562" y="858"/>
                      <a:pt x="11467" y="798"/>
                    </a:cubicBezTo>
                    <a:lnTo>
                      <a:pt x="11407" y="762"/>
                    </a:lnTo>
                    <a:cubicBezTo>
                      <a:pt x="11336" y="727"/>
                      <a:pt x="11264" y="679"/>
                      <a:pt x="11193" y="643"/>
                    </a:cubicBezTo>
                    <a:cubicBezTo>
                      <a:pt x="11098" y="596"/>
                      <a:pt x="11002" y="548"/>
                      <a:pt x="10919" y="500"/>
                    </a:cubicBezTo>
                    <a:cubicBezTo>
                      <a:pt x="10824" y="453"/>
                      <a:pt x="10728" y="417"/>
                      <a:pt x="10645" y="369"/>
                    </a:cubicBezTo>
                    <a:cubicBezTo>
                      <a:pt x="10550" y="334"/>
                      <a:pt x="10455" y="298"/>
                      <a:pt x="10371" y="262"/>
                    </a:cubicBezTo>
                    <a:lnTo>
                      <a:pt x="10097" y="155"/>
                    </a:lnTo>
                    <a:cubicBezTo>
                      <a:pt x="10002" y="119"/>
                      <a:pt x="9919" y="96"/>
                      <a:pt x="9824" y="72"/>
                    </a:cubicBezTo>
                    <a:cubicBezTo>
                      <a:pt x="9728" y="36"/>
                      <a:pt x="9657" y="12"/>
                      <a:pt x="9574" y="0"/>
                    </a:cubicBezTo>
                    <a:lnTo>
                      <a:pt x="1" y="5561"/>
                    </a:lnTo>
                    <a:cubicBezTo>
                      <a:pt x="84" y="5584"/>
                      <a:pt x="168" y="5608"/>
                      <a:pt x="251" y="5632"/>
                    </a:cubicBezTo>
                    <a:cubicBezTo>
                      <a:pt x="334" y="5656"/>
                      <a:pt x="430" y="5692"/>
                      <a:pt x="525" y="5715"/>
                    </a:cubicBezTo>
                    <a:cubicBezTo>
                      <a:pt x="620" y="5751"/>
                      <a:pt x="703" y="5787"/>
                      <a:pt x="799" y="5823"/>
                    </a:cubicBezTo>
                    <a:cubicBezTo>
                      <a:pt x="894" y="5858"/>
                      <a:pt x="977" y="5894"/>
                      <a:pt x="1073" y="5942"/>
                    </a:cubicBezTo>
                    <a:cubicBezTo>
                      <a:pt x="1156" y="5977"/>
                      <a:pt x="1251" y="6025"/>
                      <a:pt x="1334" y="6061"/>
                    </a:cubicBezTo>
                    <a:cubicBezTo>
                      <a:pt x="1430" y="6108"/>
                      <a:pt x="1525" y="6156"/>
                      <a:pt x="1608" y="6204"/>
                    </a:cubicBezTo>
                    <a:lnTo>
                      <a:pt x="1835" y="6323"/>
                    </a:lnTo>
                    <a:lnTo>
                      <a:pt x="1894" y="6370"/>
                    </a:lnTo>
                    <a:cubicBezTo>
                      <a:pt x="1989" y="6418"/>
                      <a:pt x="2085" y="6477"/>
                      <a:pt x="2180" y="6537"/>
                    </a:cubicBezTo>
                    <a:cubicBezTo>
                      <a:pt x="2275" y="6596"/>
                      <a:pt x="2370" y="6668"/>
                      <a:pt x="2477" y="6727"/>
                    </a:cubicBezTo>
                    <a:cubicBezTo>
                      <a:pt x="2573" y="6799"/>
                      <a:pt x="2668" y="6870"/>
                      <a:pt x="2775" y="6942"/>
                    </a:cubicBezTo>
                    <a:cubicBezTo>
                      <a:pt x="2870" y="7013"/>
                      <a:pt x="2966" y="7085"/>
                      <a:pt x="3073" y="7168"/>
                    </a:cubicBezTo>
                    <a:cubicBezTo>
                      <a:pt x="3168" y="7251"/>
                      <a:pt x="3275" y="7335"/>
                      <a:pt x="3370" y="7418"/>
                    </a:cubicBezTo>
                    <a:cubicBezTo>
                      <a:pt x="3466" y="7501"/>
                      <a:pt x="3573" y="7585"/>
                      <a:pt x="3668" y="7680"/>
                    </a:cubicBezTo>
                    <a:cubicBezTo>
                      <a:pt x="3763" y="7763"/>
                      <a:pt x="3859" y="7859"/>
                      <a:pt x="3966" y="7954"/>
                    </a:cubicBezTo>
                    <a:cubicBezTo>
                      <a:pt x="4061" y="8049"/>
                      <a:pt x="4156" y="8144"/>
                      <a:pt x="4251" y="8240"/>
                    </a:cubicBezTo>
                    <a:cubicBezTo>
                      <a:pt x="4347" y="8335"/>
                      <a:pt x="4430" y="8430"/>
                      <a:pt x="4525" y="8537"/>
                    </a:cubicBezTo>
                    <a:cubicBezTo>
                      <a:pt x="4621" y="8644"/>
                      <a:pt x="4704" y="8728"/>
                      <a:pt x="4787" y="8835"/>
                    </a:cubicBezTo>
                    <a:cubicBezTo>
                      <a:pt x="4871" y="8942"/>
                      <a:pt x="4966" y="9037"/>
                      <a:pt x="5049" y="9144"/>
                    </a:cubicBezTo>
                    <a:cubicBezTo>
                      <a:pt x="5133" y="9252"/>
                      <a:pt x="5228" y="9359"/>
                      <a:pt x="5311" y="9466"/>
                    </a:cubicBezTo>
                    <a:cubicBezTo>
                      <a:pt x="5394" y="9573"/>
                      <a:pt x="5514" y="9728"/>
                      <a:pt x="5609" y="9859"/>
                    </a:cubicBezTo>
                    <a:cubicBezTo>
                      <a:pt x="5764" y="10061"/>
                      <a:pt x="5906" y="10264"/>
                      <a:pt x="6037" y="10478"/>
                    </a:cubicBezTo>
                    <a:cubicBezTo>
                      <a:pt x="6216" y="10740"/>
                      <a:pt x="6383" y="11014"/>
                      <a:pt x="6549" y="11276"/>
                    </a:cubicBezTo>
                    <a:cubicBezTo>
                      <a:pt x="6657" y="11478"/>
                      <a:pt x="6776" y="11680"/>
                      <a:pt x="6883" y="11871"/>
                    </a:cubicBezTo>
                    <a:cubicBezTo>
                      <a:pt x="6954" y="12014"/>
                      <a:pt x="7026" y="12145"/>
                      <a:pt x="7085" y="12288"/>
                    </a:cubicBezTo>
                    <a:cubicBezTo>
                      <a:pt x="7157" y="12419"/>
                      <a:pt x="7204" y="12526"/>
                      <a:pt x="7264" y="12645"/>
                    </a:cubicBezTo>
                    <a:cubicBezTo>
                      <a:pt x="7323" y="12764"/>
                      <a:pt x="7371" y="12859"/>
                      <a:pt x="7419" y="12966"/>
                    </a:cubicBezTo>
                    <a:cubicBezTo>
                      <a:pt x="7466" y="13085"/>
                      <a:pt x="7514" y="13181"/>
                      <a:pt x="7550" y="13300"/>
                    </a:cubicBezTo>
                    <a:cubicBezTo>
                      <a:pt x="7597" y="13407"/>
                      <a:pt x="7645" y="13514"/>
                      <a:pt x="7692" y="13621"/>
                    </a:cubicBezTo>
                    <a:lnTo>
                      <a:pt x="7811" y="13954"/>
                    </a:lnTo>
                    <a:cubicBezTo>
                      <a:pt x="7859" y="14074"/>
                      <a:pt x="7895" y="14193"/>
                      <a:pt x="7931" y="14300"/>
                    </a:cubicBezTo>
                    <a:cubicBezTo>
                      <a:pt x="7966" y="14419"/>
                      <a:pt x="8014" y="14538"/>
                      <a:pt x="8050" y="14657"/>
                    </a:cubicBezTo>
                    <a:cubicBezTo>
                      <a:pt x="8085" y="14776"/>
                      <a:pt x="8121" y="14895"/>
                      <a:pt x="8145" y="15014"/>
                    </a:cubicBezTo>
                    <a:cubicBezTo>
                      <a:pt x="8181" y="15133"/>
                      <a:pt x="8216" y="15252"/>
                      <a:pt x="8240" y="15371"/>
                    </a:cubicBezTo>
                    <a:cubicBezTo>
                      <a:pt x="8276" y="15502"/>
                      <a:pt x="8300" y="15609"/>
                      <a:pt x="8323" y="15729"/>
                    </a:cubicBezTo>
                    <a:cubicBezTo>
                      <a:pt x="8347" y="15848"/>
                      <a:pt x="8383" y="15967"/>
                      <a:pt x="8395" y="16086"/>
                    </a:cubicBezTo>
                    <a:cubicBezTo>
                      <a:pt x="8419" y="16205"/>
                      <a:pt x="8442" y="16312"/>
                      <a:pt x="8454" y="16431"/>
                    </a:cubicBezTo>
                    <a:cubicBezTo>
                      <a:pt x="8478" y="16550"/>
                      <a:pt x="8490" y="16657"/>
                      <a:pt x="8502" y="16776"/>
                    </a:cubicBezTo>
                    <a:cubicBezTo>
                      <a:pt x="8526" y="16883"/>
                      <a:pt x="8538" y="16991"/>
                      <a:pt x="8550" y="17110"/>
                    </a:cubicBezTo>
                    <a:cubicBezTo>
                      <a:pt x="8550" y="17217"/>
                      <a:pt x="8562" y="17324"/>
                      <a:pt x="8573" y="17431"/>
                    </a:cubicBezTo>
                    <a:cubicBezTo>
                      <a:pt x="8573" y="17550"/>
                      <a:pt x="8585" y="17657"/>
                      <a:pt x="8585" y="17764"/>
                    </a:cubicBezTo>
                    <a:cubicBezTo>
                      <a:pt x="8585" y="17872"/>
                      <a:pt x="8585" y="17967"/>
                      <a:pt x="8585" y="18074"/>
                    </a:cubicBezTo>
                    <a:lnTo>
                      <a:pt x="8585" y="18086"/>
                    </a:lnTo>
                    <a:lnTo>
                      <a:pt x="8585" y="18396"/>
                    </a:lnTo>
                    <a:cubicBezTo>
                      <a:pt x="8585" y="18503"/>
                      <a:pt x="8573" y="18622"/>
                      <a:pt x="8562" y="18729"/>
                    </a:cubicBezTo>
                    <a:cubicBezTo>
                      <a:pt x="8562" y="18800"/>
                      <a:pt x="8550" y="18860"/>
                      <a:pt x="8550" y="18919"/>
                    </a:cubicBezTo>
                    <a:lnTo>
                      <a:pt x="18122" y="13359"/>
                    </a:lnTo>
                    <a:cubicBezTo>
                      <a:pt x="18122" y="13300"/>
                      <a:pt x="18134" y="13228"/>
                      <a:pt x="18134" y="13169"/>
                    </a:cubicBezTo>
                    <a:cubicBezTo>
                      <a:pt x="18146" y="13062"/>
                      <a:pt x="18158" y="12954"/>
                      <a:pt x="18158" y="12835"/>
                    </a:cubicBezTo>
                    <a:cubicBezTo>
                      <a:pt x="18158" y="12728"/>
                      <a:pt x="18170" y="12633"/>
                      <a:pt x="18170" y="12526"/>
                    </a:cubicBezTo>
                    <a:lnTo>
                      <a:pt x="18170" y="12514"/>
                    </a:lnTo>
                    <a:cubicBezTo>
                      <a:pt x="18158" y="12407"/>
                      <a:pt x="18158" y="12311"/>
                      <a:pt x="18158" y="1220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6" name="Google Shape;1656;p27"/>
              <p:cNvSpPr/>
              <p:nvPr/>
            </p:nvSpPr>
            <p:spPr>
              <a:xfrm>
                <a:off x="5322599" y="3304270"/>
                <a:ext cx="423875" cy="490850"/>
              </a:xfrm>
              <a:custGeom>
                <a:rect b="b" l="l" r="r" t="t"/>
                <a:pathLst>
                  <a:path extrusionOk="0" h="19634" w="16955">
                    <a:moveTo>
                      <a:pt x="16931" y="10204"/>
                    </a:moveTo>
                    <a:cubicBezTo>
                      <a:pt x="16931" y="10108"/>
                      <a:pt x="16931" y="10025"/>
                      <a:pt x="16919" y="9930"/>
                    </a:cubicBezTo>
                    <a:cubicBezTo>
                      <a:pt x="16919" y="9882"/>
                      <a:pt x="16919" y="9847"/>
                      <a:pt x="16907" y="9799"/>
                    </a:cubicBezTo>
                    <a:lnTo>
                      <a:pt x="16907" y="9751"/>
                    </a:lnTo>
                    <a:lnTo>
                      <a:pt x="16907" y="9656"/>
                    </a:lnTo>
                    <a:cubicBezTo>
                      <a:pt x="16895" y="9561"/>
                      <a:pt x="16884" y="9466"/>
                      <a:pt x="16872" y="9382"/>
                    </a:cubicBezTo>
                    <a:cubicBezTo>
                      <a:pt x="16860" y="9287"/>
                      <a:pt x="16848" y="9192"/>
                      <a:pt x="16836" y="9096"/>
                    </a:cubicBezTo>
                    <a:cubicBezTo>
                      <a:pt x="16836" y="9085"/>
                      <a:pt x="16836" y="9085"/>
                      <a:pt x="16836" y="9085"/>
                    </a:cubicBezTo>
                    <a:lnTo>
                      <a:pt x="16836" y="9073"/>
                    </a:lnTo>
                    <a:cubicBezTo>
                      <a:pt x="16824" y="8989"/>
                      <a:pt x="16812" y="8894"/>
                      <a:pt x="16788" y="8811"/>
                    </a:cubicBezTo>
                    <a:cubicBezTo>
                      <a:pt x="16776" y="8715"/>
                      <a:pt x="16753" y="8608"/>
                      <a:pt x="16729" y="8513"/>
                    </a:cubicBezTo>
                    <a:cubicBezTo>
                      <a:pt x="16729" y="8477"/>
                      <a:pt x="16717" y="8442"/>
                      <a:pt x="16705" y="8406"/>
                    </a:cubicBezTo>
                    <a:lnTo>
                      <a:pt x="16693" y="8346"/>
                    </a:lnTo>
                    <a:lnTo>
                      <a:pt x="16657" y="8215"/>
                    </a:lnTo>
                    <a:cubicBezTo>
                      <a:pt x="16633" y="8108"/>
                      <a:pt x="16610" y="8013"/>
                      <a:pt x="16586" y="7918"/>
                    </a:cubicBezTo>
                    <a:cubicBezTo>
                      <a:pt x="16562" y="7846"/>
                      <a:pt x="16538" y="7763"/>
                      <a:pt x="16514" y="7692"/>
                    </a:cubicBezTo>
                    <a:cubicBezTo>
                      <a:pt x="16514" y="7680"/>
                      <a:pt x="16514" y="7668"/>
                      <a:pt x="16503" y="7656"/>
                    </a:cubicBezTo>
                    <a:cubicBezTo>
                      <a:pt x="16503" y="7644"/>
                      <a:pt x="16503" y="7632"/>
                      <a:pt x="16503" y="7620"/>
                    </a:cubicBezTo>
                    <a:cubicBezTo>
                      <a:pt x="16467" y="7513"/>
                      <a:pt x="16431" y="7418"/>
                      <a:pt x="16407" y="7322"/>
                    </a:cubicBezTo>
                    <a:cubicBezTo>
                      <a:pt x="16372" y="7215"/>
                      <a:pt x="16336" y="7120"/>
                      <a:pt x="16300" y="7025"/>
                    </a:cubicBezTo>
                    <a:lnTo>
                      <a:pt x="16276" y="6977"/>
                    </a:lnTo>
                    <a:cubicBezTo>
                      <a:pt x="16276" y="6965"/>
                      <a:pt x="16276" y="6941"/>
                      <a:pt x="16264" y="6930"/>
                    </a:cubicBezTo>
                    <a:cubicBezTo>
                      <a:pt x="16241" y="6870"/>
                      <a:pt x="16217" y="6810"/>
                      <a:pt x="16193" y="6751"/>
                    </a:cubicBezTo>
                    <a:cubicBezTo>
                      <a:pt x="16157" y="6656"/>
                      <a:pt x="16122" y="6572"/>
                      <a:pt x="16086" y="6477"/>
                    </a:cubicBezTo>
                    <a:cubicBezTo>
                      <a:pt x="16062" y="6406"/>
                      <a:pt x="16026" y="6346"/>
                      <a:pt x="16002" y="6275"/>
                    </a:cubicBezTo>
                    <a:cubicBezTo>
                      <a:pt x="16002" y="6263"/>
                      <a:pt x="15991" y="6251"/>
                      <a:pt x="15991" y="6239"/>
                    </a:cubicBezTo>
                    <a:cubicBezTo>
                      <a:pt x="15991" y="6227"/>
                      <a:pt x="15979" y="6215"/>
                      <a:pt x="15967" y="6203"/>
                    </a:cubicBezTo>
                    <a:cubicBezTo>
                      <a:pt x="15931" y="6108"/>
                      <a:pt x="15895" y="6025"/>
                      <a:pt x="15848" y="5929"/>
                    </a:cubicBezTo>
                    <a:cubicBezTo>
                      <a:pt x="15800" y="5846"/>
                      <a:pt x="15752" y="5727"/>
                      <a:pt x="15693" y="5632"/>
                    </a:cubicBezTo>
                    <a:lnTo>
                      <a:pt x="15669" y="5584"/>
                    </a:lnTo>
                    <a:cubicBezTo>
                      <a:pt x="15669" y="5572"/>
                      <a:pt x="15657" y="5548"/>
                      <a:pt x="15645" y="5525"/>
                    </a:cubicBezTo>
                    <a:cubicBezTo>
                      <a:pt x="15610" y="5453"/>
                      <a:pt x="15562" y="5370"/>
                      <a:pt x="15526" y="5298"/>
                    </a:cubicBezTo>
                    <a:cubicBezTo>
                      <a:pt x="15479" y="5215"/>
                      <a:pt x="15407" y="5096"/>
                      <a:pt x="15360" y="5001"/>
                    </a:cubicBezTo>
                    <a:cubicBezTo>
                      <a:pt x="15336" y="4953"/>
                      <a:pt x="15300" y="4894"/>
                      <a:pt x="15276" y="4846"/>
                    </a:cubicBezTo>
                    <a:lnTo>
                      <a:pt x="15240" y="4786"/>
                    </a:lnTo>
                    <a:cubicBezTo>
                      <a:pt x="15193" y="4703"/>
                      <a:pt x="15133" y="4620"/>
                      <a:pt x="15098" y="4536"/>
                    </a:cubicBezTo>
                    <a:cubicBezTo>
                      <a:pt x="15014" y="4417"/>
                      <a:pt x="14943" y="4298"/>
                      <a:pt x="14871" y="4179"/>
                    </a:cubicBezTo>
                    <a:cubicBezTo>
                      <a:pt x="14848" y="4155"/>
                      <a:pt x="14848" y="4143"/>
                      <a:pt x="14824" y="4120"/>
                    </a:cubicBezTo>
                    <a:cubicBezTo>
                      <a:pt x="14717" y="3953"/>
                      <a:pt x="14598" y="3774"/>
                      <a:pt x="14467" y="3608"/>
                    </a:cubicBezTo>
                    <a:lnTo>
                      <a:pt x="14467" y="3608"/>
                    </a:lnTo>
                    <a:cubicBezTo>
                      <a:pt x="14395" y="3501"/>
                      <a:pt x="14312" y="3393"/>
                      <a:pt x="14217" y="3286"/>
                    </a:cubicBezTo>
                    <a:cubicBezTo>
                      <a:pt x="14133" y="3179"/>
                      <a:pt x="14074" y="3108"/>
                      <a:pt x="14014" y="3024"/>
                    </a:cubicBezTo>
                    <a:lnTo>
                      <a:pt x="14014" y="3024"/>
                    </a:lnTo>
                    <a:lnTo>
                      <a:pt x="14014" y="3024"/>
                    </a:lnTo>
                    <a:cubicBezTo>
                      <a:pt x="13943" y="2941"/>
                      <a:pt x="13859" y="2846"/>
                      <a:pt x="13788" y="2762"/>
                    </a:cubicBezTo>
                    <a:cubicBezTo>
                      <a:pt x="13716" y="2679"/>
                      <a:pt x="13645" y="2608"/>
                      <a:pt x="13574" y="2524"/>
                    </a:cubicBezTo>
                    <a:lnTo>
                      <a:pt x="13538" y="2488"/>
                    </a:lnTo>
                    <a:lnTo>
                      <a:pt x="13490" y="2441"/>
                    </a:lnTo>
                    <a:lnTo>
                      <a:pt x="13335" y="2274"/>
                    </a:lnTo>
                    <a:cubicBezTo>
                      <a:pt x="13264" y="2203"/>
                      <a:pt x="13181" y="2119"/>
                      <a:pt x="13097" y="2048"/>
                    </a:cubicBezTo>
                    <a:cubicBezTo>
                      <a:pt x="13074" y="2024"/>
                      <a:pt x="13050" y="2000"/>
                      <a:pt x="13026" y="1977"/>
                    </a:cubicBezTo>
                    <a:lnTo>
                      <a:pt x="12966" y="1917"/>
                    </a:lnTo>
                    <a:lnTo>
                      <a:pt x="12847" y="1810"/>
                    </a:lnTo>
                    <a:cubicBezTo>
                      <a:pt x="12764" y="1738"/>
                      <a:pt x="12681" y="1667"/>
                      <a:pt x="12597" y="1596"/>
                    </a:cubicBezTo>
                    <a:lnTo>
                      <a:pt x="12490" y="1500"/>
                    </a:lnTo>
                    <a:lnTo>
                      <a:pt x="12431" y="1453"/>
                    </a:lnTo>
                    <a:lnTo>
                      <a:pt x="12347" y="1381"/>
                    </a:lnTo>
                    <a:cubicBezTo>
                      <a:pt x="12264" y="1322"/>
                      <a:pt x="12181" y="1262"/>
                      <a:pt x="12097" y="1191"/>
                    </a:cubicBezTo>
                    <a:cubicBezTo>
                      <a:pt x="12038" y="1155"/>
                      <a:pt x="11978" y="1107"/>
                      <a:pt x="11919" y="1072"/>
                    </a:cubicBezTo>
                    <a:lnTo>
                      <a:pt x="11883" y="1048"/>
                    </a:lnTo>
                    <a:lnTo>
                      <a:pt x="11859" y="1024"/>
                    </a:lnTo>
                    <a:cubicBezTo>
                      <a:pt x="11776" y="964"/>
                      <a:pt x="11692" y="917"/>
                      <a:pt x="11609" y="857"/>
                    </a:cubicBezTo>
                    <a:cubicBezTo>
                      <a:pt x="11538" y="810"/>
                      <a:pt x="11454" y="762"/>
                      <a:pt x="11371" y="714"/>
                    </a:cubicBezTo>
                    <a:lnTo>
                      <a:pt x="11311" y="679"/>
                    </a:lnTo>
                    <a:cubicBezTo>
                      <a:pt x="11264" y="643"/>
                      <a:pt x="11204" y="607"/>
                      <a:pt x="11145" y="583"/>
                    </a:cubicBezTo>
                    <a:cubicBezTo>
                      <a:pt x="11085" y="548"/>
                      <a:pt x="10990" y="500"/>
                      <a:pt x="10907" y="464"/>
                    </a:cubicBezTo>
                    <a:lnTo>
                      <a:pt x="10883" y="441"/>
                    </a:lnTo>
                    <a:lnTo>
                      <a:pt x="10835" y="429"/>
                    </a:lnTo>
                    <a:lnTo>
                      <a:pt x="10692" y="357"/>
                    </a:lnTo>
                    <a:cubicBezTo>
                      <a:pt x="10609" y="322"/>
                      <a:pt x="10537" y="286"/>
                      <a:pt x="10466" y="262"/>
                    </a:cubicBezTo>
                    <a:lnTo>
                      <a:pt x="10430" y="250"/>
                    </a:lnTo>
                    <a:lnTo>
                      <a:pt x="10395" y="238"/>
                    </a:lnTo>
                    <a:cubicBezTo>
                      <a:pt x="10335" y="214"/>
                      <a:pt x="10287" y="191"/>
                      <a:pt x="10228" y="179"/>
                    </a:cubicBezTo>
                    <a:cubicBezTo>
                      <a:pt x="10156" y="143"/>
                      <a:pt x="10085" y="119"/>
                      <a:pt x="10002" y="95"/>
                    </a:cubicBezTo>
                    <a:lnTo>
                      <a:pt x="9990" y="95"/>
                    </a:lnTo>
                    <a:lnTo>
                      <a:pt x="9978" y="95"/>
                    </a:lnTo>
                    <a:cubicBezTo>
                      <a:pt x="9906" y="83"/>
                      <a:pt x="9835" y="60"/>
                      <a:pt x="9775" y="48"/>
                    </a:cubicBezTo>
                    <a:cubicBezTo>
                      <a:pt x="9704" y="24"/>
                      <a:pt x="9633" y="12"/>
                      <a:pt x="9573" y="0"/>
                    </a:cubicBezTo>
                    <a:lnTo>
                      <a:pt x="0" y="5560"/>
                    </a:lnTo>
                    <a:cubicBezTo>
                      <a:pt x="131" y="5584"/>
                      <a:pt x="262" y="5620"/>
                      <a:pt x="405" y="5667"/>
                    </a:cubicBezTo>
                    <a:lnTo>
                      <a:pt x="417" y="5667"/>
                    </a:lnTo>
                    <a:cubicBezTo>
                      <a:pt x="548" y="5703"/>
                      <a:pt x="691" y="5751"/>
                      <a:pt x="822" y="5798"/>
                    </a:cubicBezTo>
                    <a:lnTo>
                      <a:pt x="858" y="5810"/>
                    </a:lnTo>
                    <a:cubicBezTo>
                      <a:pt x="989" y="5870"/>
                      <a:pt x="1132" y="5929"/>
                      <a:pt x="1263" y="5989"/>
                    </a:cubicBezTo>
                    <a:lnTo>
                      <a:pt x="1310" y="6013"/>
                    </a:lnTo>
                    <a:cubicBezTo>
                      <a:pt x="1453" y="6084"/>
                      <a:pt x="1608" y="6156"/>
                      <a:pt x="1751" y="6251"/>
                    </a:cubicBezTo>
                    <a:cubicBezTo>
                      <a:pt x="1941" y="6358"/>
                      <a:pt x="2132" y="6477"/>
                      <a:pt x="2322" y="6608"/>
                    </a:cubicBezTo>
                    <a:lnTo>
                      <a:pt x="2358" y="6632"/>
                    </a:lnTo>
                    <a:cubicBezTo>
                      <a:pt x="2525" y="6751"/>
                      <a:pt x="2703" y="6882"/>
                      <a:pt x="2870" y="7013"/>
                    </a:cubicBezTo>
                    <a:lnTo>
                      <a:pt x="2917" y="7060"/>
                    </a:lnTo>
                    <a:cubicBezTo>
                      <a:pt x="3084" y="7191"/>
                      <a:pt x="3251" y="7334"/>
                      <a:pt x="3406" y="7477"/>
                    </a:cubicBezTo>
                    <a:lnTo>
                      <a:pt x="3465" y="7537"/>
                    </a:lnTo>
                    <a:cubicBezTo>
                      <a:pt x="3620" y="7680"/>
                      <a:pt x="3775" y="7846"/>
                      <a:pt x="3930" y="8001"/>
                    </a:cubicBezTo>
                    <a:lnTo>
                      <a:pt x="3965" y="8049"/>
                    </a:lnTo>
                    <a:cubicBezTo>
                      <a:pt x="4132" y="8215"/>
                      <a:pt x="4287" y="8406"/>
                      <a:pt x="4453" y="8584"/>
                    </a:cubicBezTo>
                    <a:lnTo>
                      <a:pt x="4453" y="8584"/>
                    </a:lnTo>
                    <a:cubicBezTo>
                      <a:pt x="4608" y="8775"/>
                      <a:pt x="4763" y="8977"/>
                      <a:pt x="4906" y="9180"/>
                    </a:cubicBezTo>
                    <a:lnTo>
                      <a:pt x="4906" y="9180"/>
                    </a:lnTo>
                    <a:cubicBezTo>
                      <a:pt x="5049" y="9370"/>
                      <a:pt x="5180" y="9561"/>
                      <a:pt x="5311" y="9751"/>
                    </a:cubicBezTo>
                    <a:cubicBezTo>
                      <a:pt x="5382" y="9870"/>
                      <a:pt x="5454" y="9989"/>
                      <a:pt x="5537" y="10108"/>
                    </a:cubicBezTo>
                    <a:cubicBezTo>
                      <a:pt x="5608" y="10228"/>
                      <a:pt x="5656" y="10311"/>
                      <a:pt x="5727" y="10418"/>
                    </a:cubicBezTo>
                    <a:cubicBezTo>
                      <a:pt x="5751" y="10466"/>
                      <a:pt x="5775" y="10513"/>
                      <a:pt x="5799" y="10573"/>
                    </a:cubicBezTo>
                    <a:cubicBezTo>
                      <a:pt x="5906" y="10740"/>
                      <a:pt x="6001" y="10918"/>
                      <a:pt x="6085" y="11097"/>
                    </a:cubicBezTo>
                    <a:cubicBezTo>
                      <a:pt x="6096" y="11109"/>
                      <a:pt x="6108" y="11132"/>
                      <a:pt x="6120" y="11156"/>
                    </a:cubicBezTo>
                    <a:cubicBezTo>
                      <a:pt x="6227" y="11371"/>
                      <a:pt x="6335" y="11585"/>
                      <a:pt x="6430" y="11811"/>
                    </a:cubicBezTo>
                    <a:cubicBezTo>
                      <a:pt x="6430" y="11823"/>
                      <a:pt x="6442" y="11835"/>
                      <a:pt x="6442" y="11847"/>
                    </a:cubicBezTo>
                    <a:cubicBezTo>
                      <a:pt x="6537" y="12061"/>
                      <a:pt x="6620" y="12275"/>
                      <a:pt x="6704" y="12502"/>
                    </a:cubicBezTo>
                    <a:cubicBezTo>
                      <a:pt x="6704" y="12514"/>
                      <a:pt x="6716" y="12525"/>
                      <a:pt x="6727" y="12537"/>
                    </a:cubicBezTo>
                    <a:cubicBezTo>
                      <a:pt x="6811" y="12764"/>
                      <a:pt x="6882" y="12990"/>
                      <a:pt x="6954" y="13216"/>
                    </a:cubicBezTo>
                    <a:cubicBezTo>
                      <a:pt x="6954" y="13228"/>
                      <a:pt x="6954" y="13240"/>
                      <a:pt x="6966" y="13252"/>
                    </a:cubicBezTo>
                    <a:cubicBezTo>
                      <a:pt x="7025" y="13466"/>
                      <a:pt x="7085" y="13692"/>
                      <a:pt x="7132" y="13907"/>
                    </a:cubicBezTo>
                    <a:lnTo>
                      <a:pt x="7144" y="13966"/>
                    </a:lnTo>
                    <a:cubicBezTo>
                      <a:pt x="7204" y="14192"/>
                      <a:pt x="7239" y="14407"/>
                      <a:pt x="7275" y="14633"/>
                    </a:cubicBezTo>
                    <a:cubicBezTo>
                      <a:pt x="7275" y="14633"/>
                      <a:pt x="7275" y="14645"/>
                      <a:pt x="7275" y="14645"/>
                    </a:cubicBezTo>
                    <a:cubicBezTo>
                      <a:pt x="7311" y="14871"/>
                      <a:pt x="7347" y="15085"/>
                      <a:pt x="7359" y="15311"/>
                    </a:cubicBezTo>
                    <a:lnTo>
                      <a:pt x="7359" y="15359"/>
                    </a:lnTo>
                    <a:cubicBezTo>
                      <a:pt x="7382" y="15585"/>
                      <a:pt x="7382" y="15812"/>
                      <a:pt x="7382" y="16014"/>
                    </a:cubicBezTo>
                    <a:lnTo>
                      <a:pt x="7382" y="16324"/>
                    </a:lnTo>
                    <a:lnTo>
                      <a:pt x="7382" y="16419"/>
                    </a:lnTo>
                    <a:cubicBezTo>
                      <a:pt x="7382" y="16490"/>
                      <a:pt x="7382" y="16550"/>
                      <a:pt x="7370" y="16621"/>
                    </a:cubicBezTo>
                    <a:cubicBezTo>
                      <a:pt x="7370" y="16657"/>
                      <a:pt x="7359" y="16705"/>
                      <a:pt x="7359" y="16740"/>
                    </a:cubicBezTo>
                    <a:cubicBezTo>
                      <a:pt x="7359" y="16776"/>
                      <a:pt x="7347" y="16859"/>
                      <a:pt x="7335" y="16907"/>
                    </a:cubicBezTo>
                    <a:lnTo>
                      <a:pt x="7323" y="17038"/>
                    </a:lnTo>
                    <a:lnTo>
                      <a:pt x="7299" y="17181"/>
                    </a:lnTo>
                    <a:lnTo>
                      <a:pt x="7263" y="17324"/>
                    </a:lnTo>
                    <a:lnTo>
                      <a:pt x="7239" y="17455"/>
                    </a:lnTo>
                    <a:lnTo>
                      <a:pt x="7192" y="17597"/>
                    </a:lnTo>
                    <a:cubicBezTo>
                      <a:pt x="7180" y="17645"/>
                      <a:pt x="7168" y="17681"/>
                      <a:pt x="7156" y="17717"/>
                    </a:cubicBezTo>
                    <a:cubicBezTo>
                      <a:pt x="7144" y="17788"/>
                      <a:pt x="7120" y="17848"/>
                      <a:pt x="7097" y="17907"/>
                    </a:cubicBezTo>
                    <a:cubicBezTo>
                      <a:pt x="7085" y="17931"/>
                      <a:pt x="7085" y="17967"/>
                      <a:pt x="7073" y="18002"/>
                    </a:cubicBezTo>
                    <a:cubicBezTo>
                      <a:pt x="7025" y="18098"/>
                      <a:pt x="6989" y="18193"/>
                      <a:pt x="6942" y="18288"/>
                    </a:cubicBezTo>
                    <a:lnTo>
                      <a:pt x="6930" y="18312"/>
                    </a:lnTo>
                    <a:cubicBezTo>
                      <a:pt x="6870" y="18431"/>
                      <a:pt x="6811" y="18550"/>
                      <a:pt x="6739" y="18669"/>
                    </a:cubicBezTo>
                    <a:cubicBezTo>
                      <a:pt x="6739" y="18669"/>
                      <a:pt x="6727" y="18681"/>
                      <a:pt x="6727" y="18693"/>
                    </a:cubicBezTo>
                    <a:cubicBezTo>
                      <a:pt x="6668" y="18776"/>
                      <a:pt x="6608" y="18860"/>
                      <a:pt x="6537" y="18943"/>
                    </a:cubicBezTo>
                    <a:lnTo>
                      <a:pt x="6489" y="19002"/>
                    </a:lnTo>
                    <a:cubicBezTo>
                      <a:pt x="6430" y="19074"/>
                      <a:pt x="6370" y="19145"/>
                      <a:pt x="6299" y="19217"/>
                    </a:cubicBezTo>
                    <a:lnTo>
                      <a:pt x="6287" y="19229"/>
                    </a:lnTo>
                    <a:cubicBezTo>
                      <a:pt x="6216" y="19300"/>
                      <a:pt x="6132" y="19372"/>
                      <a:pt x="6049" y="19431"/>
                    </a:cubicBezTo>
                    <a:lnTo>
                      <a:pt x="6001" y="19479"/>
                    </a:lnTo>
                    <a:cubicBezTo>
                      <a:pt x="5918" y="19538"/>
                      <a:pt x="5835" y="19586"/>
                      <a:pt x="5751" y="19633"/>
                    </a:cubicBezTo>
                    <a:lnTo>
                      <a:pt x="15324" y="14073"/>
                    </a:lnTo>
                    <a:cubicBezTo>
                      <a:pt x="15407" y="14026"/>
                      <a:pt x="15490" y="13966"/>
                      <a:pt x="15574" y="13907"/>
                    </a:cubicBezTo>
                    <a:lnTo>
                      <a:pt x="15621" y="13871"/>
                    </a:lnTo>
                    <a:cubicBezTo>
                      <a:pt x="15705" y="13799"/>
                      <a:pt x="15776" y="13740"/>
                      <a:pt x="15860" y="13668"/>
                    </a:cubicBezTo>
                    <a:lnTo>
                      <a:pt x="15871" y="13657"/>
                    </a:lnTo>
                    <a:cubicBezTo>
                      <a:pt x="15931" y="13585"/>
                      <a:pt x="16002" y="13514"/>
                      <a:pt x="16062" y="13442"/>
                    </a:cubicBezTo>
                    <a:lnTo>
                      <a:pt x="16110" y="13383"/>
                    </a:lnTo>
                    <a:cubicBezTo>
                      <a:pt x="16181" y="13299"/>
                      <a:pt x="16241" y="13216"/>
                      <a:pt x="16300" y="13121"/>
                    </a:cubicBezTo>
                    <a:lnTo>
                      <a:pt x="16300" y="13121"/>
                    </a:lnTo>
                    <a:cubicBezTo>
                      <a:pt x="16300" y="13121"/>
                      <a:pt x="16300" y="13109"/>
                      <a:pt x="16300" y="13109"/>
                    </a:cubicBezTo>
                    <a:cubicBezTo>
                      <a:pt x="16372" y="12990"/>
                      <a:pt x="16443" y="12883"/>
                      <a:pt x="16503" y="12752"/>
                    </a:cubicBezTo>
                    <a:cubicBezTo>
                      <a:pt x="16503" y="12752"/>
                      <a:pt x="16503" y="12740"/>
                      <a:pt x="16503" y="12740"/>
                    </a:cubicBezTo>
                    <a:lnTo>
                      <a:pt x="16503" y="12728"/>
                    </a:lnTo>
                    <a:cubicBezTo>
                      <a:pt x="16550" y="12633"/>
                      <a:pt x="16586" y="12537"/>
                      <a:pt x="16633" y="12442"/>
                    </a:cubicBezTo>
                    <a:cubicBezTo>
                      <a:pt x="16633" y="12430"/>
                      <a:pt x="16633" y="12418"/>
                      <a:pt x="16645" y="12418"/>
                    </a:cubicBezTo>
                    <a:lnTo>
                      <a:pt x="16657" y="12347"/>
                    </a:lnTo>
                    <a:cubicBezTo>
                      <a:pt x="16681" y="12287"/>
                      <a:pt x="16705" y="12228"/>
                      <a:pt x="16729" y="12168"/>
                    </a:cubicBezTo>
                    <a:cubicBezTo>
                      <a:pt x="16729" y="12144"/>
                      <a:pt x="16729" y="12133"/>
                      <a:pt x="16741" y="12121"/>
                    </a:cubicBezTo>
                    <a:cubicBezTo>
                      <a:pt x="16741" y="12097"/>
                      <a:pt x="16753" y="12073"/>
                      <a:pt x="16753" y="12049"/>
                    </a:cubicBezTo>
                    <a:lnTo>
                      <a:pt x="16800" y="11894"/>
                    </a:lnTo>
                    <a:cubicBezTo>
                      <a:pt x="16800" y="11883"/>
                      <a:pt x="16812" y="11859"/>
                      <a:pt x="16812" y="11835"/>
                    </a:cubicBezTo>
                    <a:cubicBezTo>
                      <a:pt x="16824" y="11811"/>
                      <a:pt x="16824" y="11787"/>
                      <a:pt x="16824" y="11763"/>
                    </a:cubicBezTo>
                    <a:lnTo>
                      <a:pt x="16860" y="11632"/>
                    </a:lnTo>
                    <a:lnTo>
                      <a:pt x="16872" y="11561"/>
                    </a:lnTo>
                    <a:lnTo>
                      <a:pt x="16884" y="11478"/>
                    </a:lnTo>
                    <a:lnTo>
                      <a:pt x="16895" y="11347"/>
                    </a:lnTo>
                    <a:cubicBezTo>
                      <a:pt x="16895" y="11335"/>
                      <a:pt x="16895" y="11311"/>
                      <a:pt x="16907" y="11287"/>
                    </a:cubicBezTo>
                    <a:cubicBezTo>
                      <a:pt x="16919" y="11263"/>
                      <a:pt x="16907" y="11216"/>
                      <a:pt x="16919" y="11180"/>
                    </a:cubicBezTo>
                    <a:cubicBezTo>
                      <a:pt x="16931" y="11144"/>
                      <a:pt x="16931" y="11097"/>
                      <a:pt x="16931" y="11061"/>
                    </a:cubicBezTo>
                    <a:lnTo>
                      <a:pt x="16931" y="11013"/>
                    </a:lnTo>
                    <a:cubicBezTo>
                      <a:pt x="16931" y="10966"/>
                      <a:pt x="16931" y="10906"/>
                      <a:pt x="16943" y="10859"/>
                    </a:cubicBezTo>
                    <a:lnTo>
                      <a:pt x="16943" y="10763"/>
                    </a:lnTo>
                    <a:lnTo>
                      <a:pt x="16943" y="10751"/>
                    </a:lnTo>
                    <a:cubicBezTo>
                      <a:pt x="16943" y="10656"/>
                      <a:pt x="16943" y="10573"/>
                      <a:pt x="16955" y="10478"/>
                    </a:cubicBezTo>
                    <a:lnTo>
                      <a:pt x="16955" y="10454"/>
                    </a:lnTo>
                    <a:cubicBezTo>
                      <a:pt x="16931" y="10370"/>
                      <a:pt x="16931" y="10287"/>
                      <a:pt x="16931" y="1020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27"/>
              <p:cNvSpPr/>
              <p:nvPr/>
            </p:nvSpPr>
            <p:spPr>
              <a:xfrm>
                <a:off x="4490263" y="2783945"/>
                <a:ext cx="1026050" cy="1021325"/>
              </a:xfrm>
              <a:custGeom>
                <a:rect b="b" l="l" r="r" t="t"/>
                <a:pathLst>
                  <a:path extrusionOk="0" h="40853" w="41042">
                    <a:moveTo>
                      <a:pt x="12806" y="1"/>
                    </a:moveTo>
                    <a:cubicBezTo>
                      <a:pt x="9929" y="1"/>
                      <a:pt x="7947" y="2281"/>
                      <a:pt x="7930" y="6228"/>
                    </a:cubicBezTo>
                    <a:cubicBezTo>
                      <a:pt x="7942" y="7097"/>
                      <a:pt x="8025" y="7966"/>
                      <a:pt x="8192" y="8824"/>
                    </a:cubicBezTo>
                    <a:cubicBezTo>
                      <a:pt x="7799" y="8514"/>
                      <a:pt x="7394" y="8240"/>
                      <a:pt x="6966" y="7990"/>
                    </a:cubicBezTo>
                    <a:cubicBezTo>
                      <a:pt x="5849" y="7343"/>
                      <a:pt x="4793" y="7037"/>
                      <a:pt x="3856" y="7037"/>
                    </a:cubicBezTo>
                    <a:cubicBezTo>
                      <a:pt x="1586" y="7037"/>
                      <a:pt x="21" y="8836"/>
                      <a:pt x="12" y="11955"/>
                    </a:cubicBezTo>
                    <a:cubicBezTo>
                      <a:pt x="0" y="16217"/>
                      <a:pt x="2906" y="21373"/>
                      <a:pt x="6561" y="23718"/>
                    </a:cubicBezTo>
                    <a:lnTo>
                      <a:pt x="35386" y="40089"/>
                    </a:lnTo>
                    <a:cubicBezTo>
                      <a:pt x="36284" y="40607"/>
                      <a:pt x="37134" y="40853"/>
                      <a:pt x="37889" y="40853"/>
                    </a:cubicBezTo>
                    <a:cubicBezTo>
                      <a:pt x="39736" y="40853"/>
                      <a:pt x="41013" y="39383"/>
                      <a:pt x="41029" y="36839"/>
                    </a:cubicBezTo>
                    <a:cubicBezTo>
                      <a:pt x="41041" y="33243"/>
                      <a:pt x="38505" y="28862"/>
                      <a:pt x="35386" y="27064"/>
                    </a:cubicBezTo>
                    <a:cubicBezTo>
                      <a:pt x="34838" y="26742"/>
                      <a:pt x="34255" y="26504"/>
                      <a:pt x="33636" y="26373"/>
                    </a:cubicBezTo>
                    <a:cubicBezTo>
                      <a:pt x="33659" y="26088"/>
                      <a:pt x="33683" y="25802"/>
                      <a:pt x="33683" y="25516"/>
                    </a:cubicBezTo>
                    <a:cubicBezTo>
                      <a:pt x="33695" y="21206"/>
                      <a:pt x="30659" y="15943"/>
                      <a:pt x="26909" y="13777"/>
                    </a:cubicBezTo>
                    <a:cubicBezTo>
                      <a:pt x="26337" y="13443"/>
                      <a:pt x="25718" y="13181"/>
                      <a:pt x="25075" y="13015"/>
                    </a:cubicBezTo>
                    <a:cubicBezTo>
                      <a:pt x="23944" y="8300"/>
                      <a:pt x="20646" y="3466"/>
                      <a:pt x="16741" y="1204"/>
                    </a:cubicBezTo>
                    <a:cubicBezTo>
                      <a:pt x="15327" y="387"/>
                      <a:pt x="13991" y="1"/>
                      <a:pt x="1280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58" name="Google Shape;1658;p27"/>
            <p:cNvSpPr/>
            <p:nvPr/>
          </p:nvSpPr>
          <p:spPr>
            <a:xfrm>
              <a:off x="3979488" y="2993900"/>
              <a:ext cx="264050" cy="127700"/>
            </a:xfrm>
            <a:custGeom>
              <a:rect b="b" l="l" r="r" t="t"/>
              <a:pathLst>
                <a:path extrusionOk="0" h="5108" w="10562">
                  <a:moveTo>
                    <a:pt x="12" y="2893"/>
                  </a:moveTo>
                  <a:cubicBezTo>
                    <a:pt x="12" y="2917"/>
                    <a:pt x="12" y="2953"/>
                    <a:pt x="24" y="2977"/>
                  </a:cubicBezTo>
                  <a:cubicBezTo>
                    <a:pt x="24" y="3000"/>
                    <a:pt x="36" y="3024"/>
                    <a:pt x="36" y="3048"/>
                  </a:cubicBezTo>
                  <a:cubicBezTo>
                    <a:pt x="48" y="3084"/>
                    <a:pt x="48" y="3108"/>
                    <a:pt x="60" y="3143"/>
                  </a:cubicBezTo>
                  <a:cubicBezTo>
                    <a:pt x="72" y="3167"/>
                    <a:pt x="84" y="3191"/>
                    <a:pt x="96" y="3203"/>
                  </a:cubicBezTo>
                  <a:cubicBezTo>
                    <a:pt x="108" y="3239"/>
                    <a:pt x="119" y="3262"/>
                    <a:pt x="131" y="3298"/>
                  </a:cubicBezTo>
                  <a:cubicBezTo>
                    <a:pt x="143" y="3322"/>
                    <a:pt x="155" y="3346"/>
                    <a:pt x="167" y="3358"/>
                  </a:cubicBezTo>
                  <a:cubicBezTo>
                    <a:pt x="191" y="3393"/>
                    <a:pt x="215" y="3429"/>
                    <a:pt x="238" y="3465"/>
                  </a:cubicBezTo>
                  <a:lnTo>
                    <a:pt x="286" y="3524"/>
                  </a:lnTo>
                  <a:cubicBezTo>
                    <a:pt x="322" y="3560"/>
                    <a:pt x="369" y="3608"/>
                    <a:pt x="405" y="3655"/>
                  </a:cubicBezTo>
                  <a:cubicBezTo>
                    <a:pt x="417" y="3667"/>
                    <a:pt x="441" y="3679"/>
                    <a:pt x="453" y="3691"/>
                  </a:cubicBezTo>
                  <a:lnTo>
                    <a:pt x="536" y="3774"/>
                  </a:lnTo>
                  <a:lnTo>
                    <a:pt x="619" y="3834"/>
                  </a:lnTo>
                  <a:cubicBezTo>
                    <a:pt x="655" y="3858"/>
                    <a:pt x="691" y="3881"/>
                    <a:pt x="727" y="3905"/>
                  </a:cubicBezTo>
                  <a:cubicBezTo>
                    <a:pt x="762" y="3917"/>
                    <a:pt x="798" y="3953"/>
                    <a:pt x="834" y="3965"/>
                  </a:cubicBezTo>
                  <a:cubicBezTo>
                    <a:pt x="917" y="4024"/>
                    <a:pt x="1012" y="4060"/>
                    <a:pt x="1108" y="4108"/>
                  </a:cubicBezTo>
                  <a:lnTo>
                    <a:pt x="1179" y="4143"/>
                  </a:lnTo>
                  <a:cubicBezTo>
                    <a:pt x="1262" y="4167"/>
                    <a:pt x="1334" y="4203"/>
                    <a:pt x="1405" y="4227"/>
                  </a:cubicBezTo>
                  <a:lnTo>
                    <a:pt x="1489" y="4251"/>
                  </a:lnTo>
                  <a:lnTo>
                    <a:pt x="1643" y="4298"/>
                  </a:lnTo>
                  <a:lnTo>
                    <a:pt x="1751" y="4322"/>
                  </a:lnTo>
                  <a:lnTo>
                    <a:pt x="1905" y="4358"/>
                  </a:lnTo>
                  <a:cubicBezTo>
                    <a:pt x="1953" y="4358"/>
                    <a:pt x="1989" y="4382"/>
                    <a:pt x="2024" y="4382"/>
                  </a:cubicBezTo>
                  <a:cubicBezTo>
                    <a:pt x="2120" y="4405"/>
                    <a:pt x="2239" y="4417"/>
                    <a:pt x="2346" y="4429"/>
                  </a:cubicBezTo>
                  <a:lnTo>
                    <a:pt x="2453" y="4441"/>
                  </a:lnTo>
                  <a:lnTo>
                    <a:pt x="2644" y="4453"/>
                  </a:lnTo>
                  <a:lnTo>
                    <a:pt x="2763" y="4453"/>
                  </a:lnTo>
                  <a:lnTo>
                    <a:pt x="2917" y="4453"/>
                  </a:lnTo>
                  <a:lnTo>
                    <a:pt x="3048" y="4453"/>
                  </a:lnTo>
                  <a:lnTo>
                    <a:pt x="3203" y="4441"/>
                  </a:lnTo>
                  <a:lnTo>
                    <a:pt x="3334" y="4429"/>
                  </a:lnTo>
                  <a:lnTo>
                    <a:pt x="3477" y="4417"/>
                  </a:lnTo>
                  <a:lnTo>
                    <a:pt x="3608" y="4393"/>
                  </a:lnTo>
                  <a:cubicBezTo>
                    <a:pt x="3656" y="4393"/>
                    <a:pt x="3715" y="4382"/>
                    <a:pt x="3763" y="4370"/>
                  </a:cubicBezTo>
                  <a:lnTo>
                    <a:pt x="3882" y="4346"/>
                  </a:lnTo>
                  <a:lnTo>
                    <a:pt x="4060" y="4298"/>
                  </a:lnTo>
                  <a:lnTo>
                    <a:pt x="4156" y="4274"/>
                  </a:lnTo>
                  <a:cubicBezTo>
                    <a:pt x="4263" y="4251"/>
                    <a:pt x="4358" y="4215"/>
                    <a:pt x="4465" y="4167"/>
                  </a:cubicBezTo>
                  <a:lnTo>
                    <a:pt x="4501" y="4155"/>
                  </a:lnTo>
                  <a:cubicBezTo>
                    <a:pt x="4632" y="4108"/>
                    <a:pt x="4763" y="4036"/>
                    <a:pt x="4882" y="3965"/>
                  </a:cubicBezTo>
                  <a:lnTo>
                    <a:pt x="9716" y="1179"/>
                  </a:lnTo>
                  <a:cubicBezTo>
                    <a:pt x="9966" y="1048"/>
                    <a:pt x="10180" y="857"/>
                    <a:pt x="10347" y="631"/>
                  </a:cubicBezTo>
                  <a:cubicBezTo>
                    <a:pt x="10478" y="452"/>
                    <a:pt x="10561" y="226"/>
                    <a:pt x="10561" y="0"/>
                  </a:cubicBezTo>
                  <a:lnTo>
                    <a:pt x="10561" y="667"/>
                  </a:lnTo>
                  <a:cubicBezTo>
                    <a:pt x="10561" y="1095"/>
                    <a:pt x="10275" y="1524"/>
                    <a:pt x="9716" y="1845"/>
                  </a:cubicBezTo>
                  <a:lnTo>
                    <a:pt x="4882" y="4632"/>
                  </a:lnTo>
                  <a:cubicBezTo>
                    <a:pt x="4763" y="4703"/>
                    <a:pt x="4632" y="4774"/>
                    <a:pt x="4501" y="4822"/>
                  </a:cubicBezTo>
                  <a:lnTo>
                    <a:pt x="4477" y="4834"/>
                  </a:lnTo>
                  <a:lnTo>
                    <a:pt x="4453" y="4834"/>
                  </a:lnTo>
                  <a:cubicBezTo>
                    <a:pt x="4358" y="4870"/>
                    <a:pt x="4251" y="4905"/>
                    <a:pt x="4156" y="4941"/>
                  </a:cubicBezTo>
                  <a:lnTo>
                    <a:pt x="4132" y="4941"/>
                  </a:lnTo>
                  <a:cubicBezTo>
                    <a:pt x="4108" y="4953"/>
                    <a:pt x="4072" y="4953"/>
                    <a:pt x="4048" y="4965"/>
                  </a:cubicBezTo>
                  <a:cubicBezTo>
                    <a:pt x="3989" y="4977"/>
                    <a:pt x="3941" y="4989"/>
                    <a:pt x="3870" y="5013"/>
                  </a:cubicBezTo>
                  <a:lnTo>
                    <a:pt x="3834" y="5013"/>
                  </a:lnTo>
                  <a:cubicBezTo>
                    <a:pt x="3810" y="5013"/>
                    <a:pt x="3787" y="5024"/>
                    <a:pt x="3751" y="5036"/>
                  </a:cubicBezTo>
                  <a:lnTo>
                    <a:pt x="3608" y="5060"/>
                  </a:lnTo>
                  <a:lnTo>
                    <a:pt x="3548" y="5072"/>
                  </a:lnTo>
                  <a:lnTo>
                    <a:pt x="3477" y="5072"/>
                  </a:lnTo>
                  <a:cubicBezTo>
                    <a:pt x="3429" y="5084"/>
                    <a:pt x="3382" y="5084"/>
                    <a:pt x="3334" y="5096"/>
                  </a:cubicBezTo>
                  <a:lnTo>
                    <a:pt x="3263" y="5096"/>
                  </a:lnTo>
                  <a:lnTo>
                    <a:pt x="3203" y="5096"/>
                  </a:lnTo>
                  <a:lnTo>
                    <a:pt x="3048" y="5108"/>
                  </a:lnTo>
                  <a:lnTo>
                    <a:pt x="2977" y="5108"/>
                  </a:lnTo>
                  <a:lnTo>
                    <a:pt x="2679" y="5108"/>
                  </a:lnTo>
                  <a:lnTo>
                    <a:pt x="2632" y="5108"/>
                  </a:lnTo>
                  <a:lnTo>
                    <a:pt x="2441" y="5096"/>
                  </a:lnTo>
                  <a:lnTo>
                    <a:pt x="2370" y="5096"/>
                  </a:lnTo>
                  <a:lnTo>
                    <a:pt x="2334" y="5096"/>
                  </a:lnTo>
                  <a:cubicBezTo>
                    <a:pt x="2227" y="5084"/>
                    <a:pt x="2120" y="5072"/>
                    <a:pt x="2013" y="5048"/>
                  </a:cubicBezTo>
                  <a:lnTo>
                    <a:pt x="2001" y="5048"/>
                  </a:lnTo>
                  <a:lnTo>
                    <a:pt x="1905" y="5024"/>
                  </a:lnTo>
                  <a:cubicBezTo>
                    <a:pt x="1858" y="5024"/>
                    <a:pt x="1798" y="5013"/>
                    <a:pt x="1751" y="4989"/>
                  </a:cubicBezTo>
                  <a:lnTo>
                    <a:pt x="1632" y="4965"/>
                  </a:lnTo>
                  <a:cubicBezTo>
                    <a:pt x="1584" y="4953"/>
                    <a:pt x="1536" y="4941"/>
                    <a:pt x="1489" y="4917"/>
                  </a:cubicBezTo>
                  <a:cubicBezTo>
                    <a:pt x="1477" y="4917"/>
                    <a:pt x="1465" y="4917"/>
                    <a:pt x="1453" y="4917"/>
                  </a:cubicBezTo>
                  <a:lnTo>
                    <a:pt x="1405" y="4893"/>
                  </a:lnTo>
                  <a:cubicBezTo>
                    <a:pt x="1322" y="4870"/>
                    <a:pt x="1251" y="4834"/>
                    <a:pt x="1179" y="4810"/>
                  </a:cubicBezTo>
                  <a:lnTo>
                    <a:pt x="1096" y="4774"/>
                  </a:lnTo>
                  <a:cubicBezTo>
                    <a:pt x="1000" y="4739"/>
                    <a:pt x="917" y="4691"/>
                    <a:pt x="822" y="4632"/>
                  </a:cubicBezTo>
                  <a:lnTo>
                    <a:pt x="798" y="4620"/>
                  </a:lnTo>
                  <a:cubicBezTo>
                    <a:pt x="762" y="4596"/>
                    <a:pt x="739" y="4584"/>
                    <a:pt x="715" y="4572"/>
                  </a:cubicBezTo>
                  <a:cubicBezTo>
                    <a:pt x="691" y="4548"/>
                    <a:pt x="643" y="4524"/>
                    <a:pt x="619" y="4501"/>
                  </a:cubicBezTo>
                  <a:cubicBezTo>
                    <a:pt x="584" y="4477"/>
                    <a:pt x="560" y="4453"/>
                    <a:pt x="536" y="4441"/>
                  </a:cubicBezTo>
                  <a:cubicBezTo>
                    <a:pt x="512" y="4417"/>
                    <a:pt x="477" y="4393"/>
                    <a:pt x="453" y="4358"/>
                  </a:cubicBezTo>
                  <a:cubicBezTo>
                    <a:pt x="441" y="4358"/>
                    <a:pt x="441" y="4358"/>
                    <a:pt x="429" y="4346"/>
                  </a:cubicBezTo>
                  <a:cubicBezTo>
                    <a:pt x="417" y="4334"/>
                    <a:pt x="417" y="4322"/>
                    <a:pt x="405" y="4322"/>
                  </a:cubicBezTo>
                  <a:cubicBezTo>
                    <a:pt x="358" y="4274"/>
                    <a:pt x="322" y="4227"/>
                    <a:pt x="286" y="4191"/>
                  </a:cubicBezTo>
                  <a:cubicBezTo>
                    <a:pt x="274" y="4179"/>
                    <a:pt x="262" y="4167"/>
                    <a:pt x="250" y="4155"/>
                  </a:cubicBezTo>
                  <a:cubicBezTo>
                    <a:pt x="250" y="4143"/>
                    <a:pt x="238" y="4143"/>
                    <a:pt x="238" y="4131"/>
                  </a:cubicBezTo>
                  <a:cubicBezTo>
                    <a:pt x="215" y="4096"/>
                    <a:pt x="191" y="4060"/>
                    <a:pt x="167" y="4024"/>
                  </a:cubicBezTo>
                  <a:cubicBezTo>
                    <a:pt x="155" y="4012"/>
                    <a:pt x="143" y="4001"/>
                    <a:pt x="143" y="3989"/>
                  </a:cubicBezTo>
                  <a:lnTo>
                    <a:pt x="131" y="3965"/>
                  </a:lnTo>
                  <a:cubicBezTo>
                    <a:pt x="119" y="3941"/>
                    <a:pt x="96" y="3905"/>
                    <a:pt x="84" y="3881"/>
                  </a:cubicBezTo>
                  <a:cubicBezTo>
                    <a:pt x="72" y="3846"/>
                    <a:pt x="72" y="3846"/>
                    <a:pt x="60" y="3822"/>
                  </a:cubicBezTo>
                  <a:cubicBezTo>
                    <a:pt x="60" y="3810"/>
                    <a:pt x="60" y="3810"/>
                    <a:pt x="60" y="3810"/>
                  </a:cubicBezTo>
                  <a:cubicBezTo>
                    <a:pt x="60" y="3798"/>
                    <a:pt x="48" y="3750"/>
                    <a:pt x="36" y="3715"/>
                  </a:cubicBezTo>
                  <a:cubicBezTo>
                    <a:pt x="36" y="3691"/>
                    <a:pt x="24" y="3679"/>
                    <a:pt x="24" y="3667"/>
                  </a:cubicBezTo>
                  <a:cubicBezTo>
                    <a:pt x="24" y="3655"/>
                    <a:pt x="24" y="3655"/>
                    <a:pt x="24" y="3643"/>
                  </a:cubicBezTo>
                  <a:cubicBezTo>
                    <a:pt x="24" y="3620"/>
                    <a:pt x="12" y="3584"/>
                    <a:pt x="12" y="3560"/>
                  </a:cubicBezTo>
                  <a:cubicBezTo>
                    <a:pt x="12" y="3524"/>
                    <a:pt x="12" y="3524"/>
                    <a:pt x="0" y="3500"/>
                  </a:cubicBezTo>
                  <a:lnTo>
                    <a:pt x="0" y="2810"/>
                  </a:lnTo>
                  <a:cubicBezTo>
                    <a:pt x="0" y="2834"/>
                    <a:pt x="12" y="2858"/>
                    <a:pt x="12" y="289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27"/>
            <p:cNvSpPr/>
            <p:nvPr/>
          </p:nvSpPr>
          <p:spPr>
            <a:xfrm>
              <a:off x="4045863" y="2849525"/>
              <a:ext cx="24725" cy="219100"/>
            </a:xfrm>
            <a:custGeom>
              <a:rect b="b" l="l" r="r" t="t"/>
              <a:pathLst>
                <a:path extrusionOk="0" h="8764" w="989">
                  <a:moveTo>
                    <a:pt x="965" y="560"/>
                  </a:moveTo>
                  <a:lnTo>
                    <a:pt x="0" y="1"/>
                  </a:lnTo>
                  <a:lnTo>
                    <a:pt x="24" y="8216"/>
                  </a:lnTo>
                  <a:lnTo>
                    <a:pt x="989" y="876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27"/>
            <p:cNvSpPr/>
            <p:nvPr/>
          </p:nvSpPr>
          <p:spPr>
            <a:xfrm>
              <a:off x="4045863" y="2788200"/>
              <a:ext cx="130400" cy="75350"/>
            </a:xfrm>
            <a:custGeom>
              <a:rect b="b" l="l" r="r" t="t"/>
              <a:pathLst>
                <a:path extrusionOk="0" h="3014" w="5216">
                  <a:moveTo>
                    <a:pt x="4251" y="1"/>
                  </a:moveTo>
                  <a:lnTo>
                    <a:pt x="0" y="2454"/>
                  </a:lnTo>
                  <a:lnTo>
                    <a:pt x="965" y="3013"/>
                  </a:lnTo>
                  <a:lnTo>
                    <a:pt x="5215" y="560"/>
                  </a:lnTo>
                  <a:lnTo>
                    <a:pt x="4251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27"/>
            <p:cNvSpPr/>
            <p:nvPr/>
          </p:nvSpPr>
          <p:spPr>
            <a:xfrm>
              <a:off x="4069963" y="2802200"/>
              <a:ext cx="106900" cy="266425"/>
            </a:xfrm>
            <a:custGeom>
              <a:rect b="b" l="l" r="r" t="t"/>
              <a:pathLst>
                <a:path extrusionOk="0" h="10657" w="4276">
                  <a:moveTo>
                    <a:pt x="1" y="2453"/>
                  </a:moveTo>
                  <a:lnTo>
                    <a:pt x="25" y="10656"/>
                  </a:lnTo>
                  <a:lnTo>
                    <a:pt x="4275" y="8204"/>
                  </a:lnTo>
                  <a:lnTo>
                    <a:pt x="425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27"/>
            <p:cNvSpPr/>
            <p:nvPr/>
          </p:nvSpPr>
          <p:spPr>
            <a:xfrm>
              <a:off x="3554138" y="3162650"/>
              <a:ext cx="30975" cy="29200"/>
            </a:xfrm>
            <a:custGeom>
              <a:rect b="b" l="l" r="r" t="t"/>
              <a:pathLst>
                <a:path extrusionOk="0" h="1168" w="1239">
                  <a:moveTo>
                    <a:pt x="965" y="549"/>
                  </a:moveTo>
                  <a:lnTo>
                    <a:pt x="965" y="549"/>
                  </a:lnTo>
                  <a:lnTo>
                    <a:pt x="965" y="596"/>
                  </a:lnTo>
                  <a:cubicBezTo>
                    <a:pt x="965" y="620"/>
                    <a:pt x="965" y="632"/>
                    <a:pt x="965" y="644"/>
                  </a:cubicBezTo>
                  <a:lnTo>
                    <a:pt x="965" y="691"/>
                  </a:lnTo>
                  <a:cubicBezTo>
                    <a:pt x="965" y="703"/>
                    <a:pt x="965" y="727"/>
                    <a:pt x="965" y="739"/>
                  </a:cubicBezTo>
                  <a:cubicBezTo>
                    <a:pt x="977" y="751"/>
                    <a:pt x="977" y="775"/>
                    <a:pt x="977" y="787"/>
                  </a:cubicBezTo>
                  <a:cubicBezTo>
                    <a:pt x="977" y="799"/>
                    <a:pt x="989" y="822"/>
                    <a:pt x="989" y="834"/>
                  </a:cubicBezTo>
                  <a:cubicBezTo>
                    <a:pt x="1000" y="846"/>
                    <a:pt x="1000" y="870"/>
                    <a:pt x="1012" y="882"/>
                  </a:cubicBezTo>
                  <a:lnTo>
                    <a:pt x="1036" y="941"/>
                  </a:lnTo>
                  <a:cubicBezTo>
                    <a:pt x="1048" y="965"/>
                    <a:pt x="1060" y="989"/>
                    <a:pt x="1072" y="1001"/>
                  </a:cubicBezTo>
                  <a:cubicBezTo>
                    <a:pt x="1108" y="1072"/>
                    <a:pt x="1167" y="1132"/>
                    <a:pt x="1239" y="1168"/>
                  </a:cubicBezTo>
                  <a:lnTo>
                    <a:pt x="274" y="608"/>
                  </a:lnTo>
                  <a:cubicBezTo>
                    <a:pt x="203" y="572"/>
                    <a:pt x="155" y="513"/>
                    <a:pt x="107" y="441"/>
                  </a:cubicBezTo>
                  <a:cubicBezTo>
                    <a:pt x="96" y="429"/>
                    <a:pt x="84" y="406"/>
                    <a:pt x="72" y="382"/>
                  </a:cubicBezTo>
                  <a:cubicBezTo>
                    <a:pt x="60" y="358"/>
                    <a:pt x="60" y="346"/>
                    <a:pt x="48" y="322"/>
                  </a:cubicBezTo>
                  <a:cubicBezTo>
                    <a:pt x="36" y="310"/>
                    <a:pt x="36" y="299"/>
                    <a:pt x="36" y="275"/>
                  </a:cubicBezTo>
                  <a:cubicBezTo>
                    <a:pt x="36" y="263"/>
                    <a:pt x="24" y="251"/>
                    <a:pt x="24" y="227"/>
                  </a:cubicBezTo>
                  <a:lnTo>
                    <a:pt x="12" y="179"/>
                  </a:lnTo>
                  <a:cubicBezTo>
                    <a:pt x="12" y="168"/>
                    <a:pt x="12" y="156"/>
                    <a:pt x="0" y="132"/>
                  </a:cubicBezTo>
                  <a:lnTo>
                    <a:pt x="0" y="84"/>
                  </a:lnTo>
                  <a:lnTo>
                    <a:pt x="0" y="48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D40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27"/>
            <p:cNvSpPr/>
            <p:nvPr/>
          </p:nvSpPr>
          <p:spPr>
            <a:xfrm>
              <a:off x="3552338" y="1956550"/>
              <a:ext cx="973075" cy="1221025"/>
            </a:xfrm>
            <a:custGeom>
              <a:rect b="b" l="l" r="r" t="t"/>
              <a:pathLst>
                <a:path extrusionOk="0" h="48841" w="38923">
                  <a:moveTo>
                    <a:pt x="1" y="22670"/>
                  </a:moveTo>
                  <a:lnTo>
                    <a:pt x="1" y="22623"/>
                  </a:lnTo>
                  <a:lnTo>
                    <a:pt x="1" y="22575"/>
                  </a:lnTo>
                  <a:lnTo>
                    <a:pt x="1" y="22539"/>
                  </a:lnTo>
                  <a:lnTo>
                    <a:pt x="1" y="22480"/>
                  </a:lnTo>
                  <a:lnTo>
                    <a:pt x="1" y="22480"/>
                  </a:lnTo>
                  <a:lnTo>
                    <a:pt x="1" y="22444"/>
                  </a:lnTo>
                  <a:cubicBezTo>
                    <a:pt x="1" y="22420"/>
                    <a:pt x="1" y="22408"/>
                    <a:pt x="13" y="22385"/>
                  </a:cubicBezTo>
                  <a:cubicBezTo>
                    <a:pt x="13" y="22373"/>
                    <a:pt x="25" y="22361"/>
                    <a:pt x="25" y="22337"/>
                  </a:cubicBezTo>
                  <a:lnTo>
                    <a:pt x="37" y="22289"/>
                  </a:lnTo>
                  <a:cubicBezTo>
                    <a:pt x="37" y="22277"/>
                    <a:pt x="49" y="22254"/>
                    <a:pt x="49" y="22242"/>
                  </a:cubicBezTo>
                  <a:lnTo>
                    <a:pt x="49" y="22242"/>
                  </a:lnTo>
                  <a:lnTo>
                    <a:pt x="49" y="22242"/>
                  </a:lnTo>
                  <a:cubicBezTo>
                    <a:pt x="49" y="22218"/>
                    <a:pt x="60" y="22206"/>
                    <a:pt x="72" y="22194"/>
                  </a:cubicBezTo>
                  <a:cubicBezTo>
                    <a:pt x="72" y="22170"/>
                    <a:pt x="72" y="22158"/>
                    <a:pt x="84" y="22146"/>
                  </a:cubicBezTo>
                  <a:lnTo>
                    <a:pt x="96" y="22099"/>
                  </a:lnTo>
                  <a:cubicBezTo>
                    <a:pt x="108" y="22075"/>
                    <a:pt x="108" y="22063"/>
                    <a:pt x="120" y="22051"/>
                  </a:cubicBezTo>
                  <a:cubicBezTo>
                    <a:pt x="120" y="22039"/>
                    <a:pt x="132" y="22027"/>
                    <a:pt x="132" y="22015"/>
                  </a:cubicBezTo>
                  <a:lnTo>
                    <a:pt x="132" y="22015"/>
                  </a:lnTo>
                  <a:lnTo>
                    <a:pt x="132" y="22015"/>
                  </a:lnTo>
                  <a:cubicBezTo>
                    <a:pt x="132" y="21992"/>
                    <a:pt x="144" y="21980"/>
                    <a:pt x="156" y="21968"/>
                  </a:cubicBezTo>
                  <a:lnTo>
                    <a:pt x="179" y="21908"/>
                  </a:lnTo>
                  <a:cubicBezTo>
                    <a:pt x="191" y="21896"/>
                    <a:pt x="203" y="21873"/>
                    <a:pt x="215" y="21861"/>
                  </a:cubicBezTo>
                  <a:cubicBezTo>
                    <a:pt x="227" y="21837"/>
                    <a:pt x="239" y="21813"/>
                    <a:pt x="251" y="21789"/>
                  </a:cubicBezTo>
                  <a:lnTo>
                    <a:pt x="251" y="21777"/>
                  </a:lnTo>
                  <a:lnTo>
                    <a:pt x="251" y="21777"/>
                  </a:lnTo>
                  <a:cubicBezTo>
                    <a:pt x="275" y="21730"/>
                    <a:pt x="299" y="21694"/>
                    <a:pt x="322" y="21658"/>
                  </a:cubicBezTo>
                  <a:cubicBezTo>
                    <a:pt x="346" y="21623"/>
                    <a:pt x="358" y="21599"/>
                    <a:pt x="382" y="21563"/>
                  </a:cubicBezTo>
                  <a:lnTo>
                    <a:pt x="382" y="21563"/>
                  </a:lnTo>
                  <a:cubicBezTo>
                    <a:pt x="394" y="21551"/>
                    <a:pt x="406" y="21527"/>
                    <a:pt x="430" y="21515"/>
                  </a:cubicBezTo>
                  <a:lnTo>
                    <a:pt x="465" y="21468"/>
                  </a:lnTo>
                  <a:lnTo>
                    <a:pt x="501" y="21420"/>
                  </a:lnTo>
                  <a:lnTo>
                    <a:pt x="537" y="21384"/>
                  </a:lnTo>
                  <a:lnTo>
                    <a:pt x="549" y="21373"/>
                  </a:lnTo>
                  <a:lnTo>
                    <a:pt x="549" y="21373"/>
                  </a:lnTo>
                  <a:lnTo>
                    <a:pt x="572" y="21349"/>
                  </a:lnTo>
                  <a:lnTo>
                    <a:pt x="608" y="21301"/>
                  </a:lnTo>
                  <a:lnTo>
                    <a:pt x="656" y="21265"/>
                  </a:lnTo>
                  <a:lnTo>
                    <a:pt x="703" y="21230"/>
                  </a:lnTo>
                  <a:lnTo>
                    <a:pt x="727" y="21206"/>
                  </a:lnTo>
                  <a:lnTo>
                    <a:pt x="727" y="21206"/>
                  </a:lnTo>
                  <a:lnTo>
                    <a:pt x="739" y="21194"/>
                  </a:lnTo>
                  <a:lnTo>
                    <a:pt x="775" y="21158"/>
                  </a:lnTo>
                  <a:lnTo>
                    <a:pt x="822" y="21134"/>
                  </a:lnTo>
                  <a:lnTo>
                    <a:pt x="858" y="21111"/>
                  </a:lnTo>
                  <a:lnTo>
                    <a:pt x="906" y="21075"/>
                  </a:lnTo>
                  <a:lnTo>
                    <a:pt x="918" y="21075"/>
                  </a:lnTo>
                  <a:lnTo>
                    <a:pt x="37232" y="120"/>
                  </a:lnTo>
                  <a:lnTo>
                    <a:pt x="37256" y="96"/>
                  </a:lnTo>
                  <a:lnTo>
                    <a:pt x="37303" y="72"/>
                  </a:lnTo>
                  <a:lnTo>
                    <a:pt x="37339" y="60"/>
                  </a:lnTo>
                  <a:lnTo>
                    <a:pt x="37375" y="48"/>
                  </a:lnTo>
                  <a:lnTo>
                    <a:pt x="37410" y="25"/>
                  </a:lnTo>
                  <a:lnTo>
                    <a:pt x="37482" y="25"/>
                  </a:lnTo>
                  <a:lnTo>
                    <a:pt x="37506" y="25"/>
                  </a:lnTo>
                  <a:lnTo>
                    <a:pt x="37541" y="13"/>
                  </a:lnTo>
                  <a:lnTo>
                    <a:pt x="37589" y="1"/>
                  </a:lnTo>
                  <a:lnTo>
                    <a:pt x="37625" y="1"/>
                  </a:lnTo>
                  <a:lnTo>
                    <a:pt x="37648" y="1"/>
                  </a:lnTo>
                  <a:lnTo>
                    <a:pt x="37768" y="1"/>
                  </a:lnTo>
                  <a:cubicBezTo>
                    <a:pt x="37779" y="1"/>
                    <a:pt x="37803" y="1"/>
                    <a:pt x="37815" y="13"/>
                  </a:cubicBezTo>
                  <a:lnTo>
                    <a:pt x="37815" y="13"/>
                  </a:lnTo>
                  <a:cubicBezTo>
                    <a:pt x="37839" y="13"/>
                    <a:pt x="37863" y="13"/>
                    <a:pt x="37887" y="25"/>
                  </a:cubicBezTo>
                  <a:cubicBezTo>
                    <a:pt x="37910" y="37"/>
                    <a:pt x="37934" y="48"/>
                    <a:pt x="37958" y="60"/>
                  </a:cubicBezTo>
                  <a:lnTo>
                    <a:pt x="38922" y="620"/>
                  </a:lnTo>
                  <a:cubicBezTo>
                    <a:pt x="38875" y="596"/>
                    <a:pt x="38827" y="572"/>
                    <a:pt x="38780" y="560"/>
                  </a:cubicBezTo>
                  <a:lnTo>
                    <a:pt x="38780" y="560"/>
                  </a:lnTo>
                  <a:cubicBezTo>
                    <a:pt x="38720" y="560"/>
                    <a:pt x="38672" y="560"/>
                    <a:pt x="38613" y="560"/>
                  </a:cubicBezTo>
                  <a:lnTo>
                    <a:pt x="38613" y="560"/>
                  </a:lnTo>
                  <a:cubicBezTo>
                    <a:pt x="38553" y="572"/>
                    <a:pt x="38494" y="584"/>
                    <a:pt x="38434" y="608"/>
                  </a:cubicBezTo>
                  <a:lnTo>
                    <a:pt x="38434" y="608"/>
                  </a:lnTo>
                  <a:cubicBezTo>
                    <a:pt x="38363" y="632"/>
                    <a:pt x="38303" y="656"/>
                    <a:pt x="38244" y="691"/>
                  </a:cubicBezTo>
                  <a:lnTo>
                    <a:pt x="1930" y="21658"/>
                  </a:lnTo>
                  <a:cubicBezTo>
                    <a:pt x="1858" y="21694"/>
                    <a:pt x="1787" y="21742"/>
                    <a:pt x="1727" y="21789"/>
                  </a:cubicBezTo>
                  <a:lnTo>
                    <a:pt x="1727" y="21789"/>
                  </a:lnTo>
                  <a:cubicBezTo>
                    <a:pt x="1668" y="21837"/>
                    <a:pt x="1608" y="21896"/>
                    <a:pt x="1561" y="21956"/>
                  </a:cubicBezTo>
                  <a:lnTo>
                    <a:pt x="1561" y="21956"/>
                  </a:lnTo>
                  <a:cubicBezTo>
                    <a:pt x="1501" y="22015"/>
                    <a:pt x="1442" y="22087"/>
                    <a:pt x="1394" y="22146"/>
                  </a:cubicBezTo>
                  <a:lnTo>
                    <a:pt x="1394" y="22146"/>
                  </a:lnTo>
                  <a:cubicBezTo>
                    <a:pt x="1346" y="22218"/>
                    <a:pt x="1299" y="22289"/>
                    <a:pt x="1251" y="22361"/>
                  </a:cubicBezTo>
                  <a:cubicBezTo>
                    <a:pt x="1251" y="22373"/>
                    <a:pt x="1251" y="22373"/>
                    <a:pt x="1251" y="22373"/>
                  </a:cubicBezTo>
                  <a:cubicBezTo>
                    <a:pt x="1215" y="22444"/>
                    <a:pt x="1180" y="22527"/>
                    <a:pt x="1144" y="22599"/>
                  </a:cubicBezTo>
                  <a:lnTo>
                    <a:pt x="1144" y="22599"/>
                  </a:lnTo>
                  <a:cubicBezTo>
                    <a:pt x="1108" y="22682"/>
                    <a:pt x="1072" y="22754"/>
                    <a:pt x="1049" y="22837"/>
                  </a:cubicBezTo>
                  <a:lnTo>
                    <a:pt x="1049" y="22837"/>
                  </a:lnTo>
                  <a:cubicBezTo>
                    <a:pt x="1025" y="22920"/>
                    <a:pt x="1013" y="22992"/>
                    <a:pt x="1001" y="23075"/>
                  </a:cubicBezTo>
                  <a:lnTo>
                    <a:pt x="1001" y="23075"/>
                  </a:lnTo>
                  <a:cubicBezTo>
                    <a:pt x="989" y="23158"/>
                    <a:pt x="977" y="23230"/>
                    <a:pt x="977" y="23313"/>
                  </a:cubicBezTo>
                  <a:lnTo>
                    <a:pt x="1049" y="48840"/>
                  </a:lnTo>
                  <a:lnTo>
                    <a:pt x="96" y="48281"/>
                  </a:lnTo>
                  <a:lnTo>
                    <a:pt x="1" y="2273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27"/>
            <p:cNvSpPr/>
            <p:nvPr/>
          </p:nvSpPr>
          <p:spPr>
            <a:xfrm>
              <a:off x="3576463" y="1969250"/>
              <a:ext cx="957875" cy="1224425"/>
            </a:xfrm>
            <a:custGeom>
              <a:rect b="b" l="l" r="r" t="t"/>
              <a:pathLst>
                <a:path extrusionOk="0" h="48977" w="38315">
                  <a:moveTo>
                    <a:pt x="37709" y="1"/>
                  </a:moveTo>
                  <a:cubicBezTo>
                    <a:pt x="37576" y="1"/>
                    <a:pt x="37425" y="44"/>
                    <a:pt x="37267" y="136"/>
                  </a:cubicBezTo>
                  <a:lnTo>
                    <a:pt x="965" y="21103"/>
                  </a:lnTo>
                  <a:cubicBezTo>
                    <a:pt x="393" y="21472"/>
                    <a:pt x="36" y="22091"/>
                    <a:pt x="0" y="22770"/>
                  </a:cubicBezTo>
                  <a:lnTo>
                    <a:pt x="72" y="48285"/>
                  </a:lnTo>
                  <a:cubicBezTo>
                    <a:pt x="72" y="48723"/>
                    <a:pt x="287" y="48977"/>
                    <a:pt x="604" y="48977"/>
                  </a:cubicBezTo>
                  <a:cubicBezTo>
                    <a:pt x="733" y="48977"/>
                    <a:pt x="880" y="48934"/>
                    <a:pt x="1036" y="48844"/>
                  </a:cubicBezTo>
                  <a:lnTo>
                    <a:pt x="37350" y="27877"/>
                  </a:lnTo>
                  <a:cubicBezTo>
                    <a:pt x="37922" y="27508"/>
                    <a:pt x="38279" y="26877"/>
                    <a:pt x="38315" y="26210"/>
                  </a:cubicBezTo>
                  <a:lnTo>
                    <a:pt x="38243" y="683"/>
                  </a:lnTo>
                  <a:cubicBezTo>
                    <a:pt x="38243" y="248"/>
                    <a:pt x="38025" y="1"/>
                    <a:pt x="37709" y="1"/>
                  </a:cubicBezTo>
                  <a:close/>
                </a:path>
              </a:pathLst>
            </a:custGeom>
            <a:solidFill>
              <a:srgbClr val="A0A0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27"/>
            <p:cNvSpPr/>
            <p:nvPr/>
          </p:nvSpPr>
          <p:spPr>
            <a:xfrm>
              <a:off x="3576463" y="1969350"/>
              <a:ext cx="957875" cy="1224300"/>
            </a:xfrm>
            <a:custGeom>
              <a:rect b="b" l="l" r="r" t="t"/>
              <a:pathLst>
                <a:path extrusionOk="0" h="48972" w="38315">
                  <a:moveTo>
                    <a:pt x="72" y="48281"/>
                  </a:moveTo>
                  <a:lnTo>
                    <a:pt x="96" y="48495"/>
                  </a:lnTo>
                  <a:lnTo>
                    <a:pt x="143" y="48673"/>
                  </a:lnTo>
                  <a:lnTo>
                    <a:pt x="238" y="48816"/>
                  </a:lnTo>
                  <a:lnTo>
                    <a:pt x="357" y="48912"/>
                  </a:lnTo>
                  <a:lnTo>
                    <a:pt x="500" y="48959"/>
                  </a:lnTo>
                  <a:lnTo>
                    <a:pt x="667" y="48971"/>
                  </a:lnTo>
                  <a:lnTo>
                    <a:pt x="846" y="48923"/>
                  </a:lnTo>
                  <a:lnTo>
                    <a:pt x="1036" y="48840"/>
                  </a:lnTo>
                  <a:lnTo>
                    <a:pt x="37350" y="27873"/>
                  </a:lnTo>
                  <a:lnTo>
                    <a:pt x="37541" y="27742"/>
                  </a:lnTo>
                  <a:lnTo>
                    <a:pt x="37719" y="27564"/>
                  </a:lnTo>
                  <a:lnTo>
                    <a:pt x="37886" y="27373"/>
                  </a:lnTo>
                  <a:lnTo>
                    <a:pt x="38029" y="27159"/>
                  </a:lnTo>
                  <a:lnTo>
                    <a:pt x="38148" y="26921"/>
                  </a:lnTo>
                  <a:lnTo>
                    <a:pt x="38231" y="26683"/>
                  </a:lnTo>
                  <a:lnTo>
                    <a:pt x="38291" y="26445"/>
                  </a:lnTo>
                  <a:lnTo>
                    <a:pt x="38315" y="26206"/>
                  </a:lnTo>
                  <a:lnTo>
                    <a:pt x="38243" y="679"/>
                  </a:lnTo>
                  <a:lnTo>
                    <a:pt x="38219" y="465"/>
                  </a:lnTo>
                  <a:lnTo>
                    <a:pt x="38160" y="298"/>
                  </a:lnTo>
                  <a:lnTo>
                    <a:pt x="38076" y="156"/>
                  </a:lnTo>
                  <a:lnTo>
                    <a:pt x="37957" y="60"/>
                  </a:lnTo>
                  <a:lnTo>
                    <a:pt x="37815" y="13"/>
                  </a:lnTo>
                  <a:lnTo>
                    <a:pt x="37648" y="1"/>
                  </a:lnTo>
                  <a:lnTo>
                    <a:pt x="37469" y="48"/>
                  </a:lnTo>
                  <a:lnTo>
                    <a:pt x="37267" y="132"/>
                  </a:lnTo>
                  <a:lnTo>
                    <a:pt x="965" y="21099"/>
                  </a:lnTo>
                  <a:lnTo>
                    <a:pt x="762" y="21230"/>
                  </a:lnTo>
                  <a:lnTo>
                    <a:pt x="584" y="21396"/>
                  </a:lnTo>
                  <a:lnTo>
                    <a:pt x="417" y="21599"/>
                  </a:lnTo>
                  <a:lnTo>
                    <a:pt x="274" y="21813"/>
                  </a:lnTo>
                  <a:lnTo>
                    <a:pt x="155" y="22051"/>
                  </a:lnTo>
                  <a:lnTo>
                    <a:pt x="72" y="22289"/>
                  </a:lnTo>
                  <a:lnTo>
                    <a:pt x="12" y="22527"/>
                  </a:lnTo>
                  <a:lnTo>
                    <a:pt x="0" y="22766"/>
                  </a:lnTo>
                  <a:lnTo>
                    <a:pt x="72" y="482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27"/>
            <p:cNvSpPr/>
            <p:nvPr/>
          </p:nvSpPr>
          <p:spPr>
            <a:xfrm>
              <a:off x="3597288" y="1989600"/>
              <a:ext cx="919200" cy="1168625"/>
            </a:xfrm>
            <a:custGeom>
              <a:rect b="b" l="l" r="r" t="t"/>
              <a:pathLst>
                <a:path extrusionOk="0" h="46745" w="36768">
                  <a:moveTo>
                    <a:pt x="36696" y="0"/>
                  </a:moveTo>
                  <a:lnTo>
                    <a:pt x="1" y="21194"/>
                  </a:lnTo>
                  <a:lnTo>
                    <a:pt x="72" y="46744"/>
                  </a:lnTo>
                  <a:lnTo>
                    <a:pt x="36767" y="25563"/>
                  </a:lnTo>
                  <a:lnTo>
                    <a:pt x="3669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27"/>
            <p:cNvSpPr/>
            <p:nvPr/>
          </p:nvSpPr>
          <p:spPr>
            <a:xfrm>
              <a:off x="3981863" y="3106100"/>
              <a:ext cx="524200" cy="225050"/>
            </a:xfrm>
            <a:custGeom>
              <a:rect b="b" l="l" r="r" t="t"/>
              <a:pathLst>
                <a:path extrusionOk="0" h="9002" w="20968">
                  <a:moveTo>
                    <a:pt x="1" y="5299"/>
                  </a:moveTo>
                  <a:cubicBezTo>
                    <a:pt x="1" y="5299"/>
                    <a:pt x="1" y="5311"/>
                    <a:pt x="1" y="5311"/>
                  </a:cubicBezTo>
                  <a:cubicBezTo>
                    <a:pt x="13" y="5347"/>
                    <a:pt x="36" y="5382"/>
                    <a:pt x="60" y="5418"/>
                  </a:cubicBezTo>
                  <a:lnTo>
                    <a:pt x="72" y="5430"/>
                  </a:lnTo>
                  <a:cubicBezTo>
                    <a:pt x="96" y="5466"/>
                    <a:pt x="120" y="5501"/>
                    <a:pt x="155" y="5525"/>
                  </a:cubicBezTo>
                  <a:cubicBezTo>
                    <a:pt x="167" y="5549"/>
                    <a:pt x="203" y="5561"/>
                    <a:pt x="227" y="5585"/>
                  </a:cubicBezTo>
                  <a:cubicBezTo>
                    <a:pt x="251" y="5597"/>
                    <a:pt x="263" y="5620"/>
                    <a:pt x="286" y="5632"/>
                  </a:cubicBezTo>
                  <a:lnTo>
                    <a:pt x="4942" y="8406"/>
                  </a:lnTo>
                  <a:cubicBezTo>
                    <a:pt x="5001" y="8442"/>
                    <a:pt x="5073" y="8466"/>
                    <a:pt x="5144" y="8490"/>
                  </a:cubicBezTo>
                  <a:lnTo>
                    <a:pt x="5227" y="8526"/>
                  </a:lnTo>
                  <a:cubicBezTo>
                    <a:pt x="5263" y="8537"/>
                    <a:pt x="5299" y="8537"/>
                    <a:pt x="5335" y="8549"/>
                  </a:cubicBezTo>
                  <a:cubicBezTo>
                    <a:pt x="5370" y="8561"/>
                    <a:pt x="5418" y="8561"/>
                    <a:pt x="5466" y="8573"/>
                  </a:cubicBezTo>
                  <a:lnTo>
                    <a:pt x="5489" y="8573"/>
                  </a:lnTo>
                  <a:cubicBezTo>
                    <a:pt x="5549" y="8573"/>
                    <a:pt x="5608" y="8585"/>
                    <a:pt x="5680" y="8585"/>
                  </a:cubicBezTo>
                  <a:lnTo>
                    <a:pt x="5716" y="8585"/>
                  </a:lnTo>
                  <a:cubicBezTo>
                    <a:pt x="5763" y="8585"/>
                    <a:pt x="5835" y="8585"/>
                    <a:pt x="5882" y="8573"/>
                  </a:cubicBezTo>
                  <a:lnTo>
                    <a:pt x="5918" y="8573"/>
                  </a:lnTo>
                  <a:cubicBezTo>
                    <a:pt x="5966" y="8573"/>
                    <a:pt x="6025" y="8561"/>
                    <a:pt x="6085" y="8549"/>
                  </a:cubicBezTo>
                  <a:lnTo>
                    <a:pt x="6120" y="8537"/>
                  </a:lnTo>
                  <a:cubicBezTo>
                    <a:pt x="6168" y="8526"/>
                    <a:pt x="6216" y="8514"/>
                    <a:pt x="6263" y="8502"/>
                  </a:cubicBezTo>
                  <a:cubicBezTo>
                    <a:pt x="6275" y="8502"/>
                    <a:pt x="6287" y="8490"/>
                    <a:pt x="6287" y="8490"/>
                  </a:cubicBezTo>
                  <a:cubicBezTo>
                    <a:pt x="6347" y="8466"/>
                    <a:pt x="6406" y="8442"/>
                    <a:pt x="6454" y="8418"/>
                  </a:cubicBezTo>
                  <a:lnTo>
                    <a:pt x="20646" y="441"/>
                  </a:lnTo>
                  <a:cubicBezTo>
                    <a:pt x="20825" y="358"/>
                    <a:pt x="20944" y="191"/>
                    <a:pt x="20968" y="1"/>
                  </a:cubicBezTo>
                  <a:lnTo>
                    <a:pt x="20968" y="441"/>
                  </a:lnTo>
                  <a:cubicBezTo>
                    <a:pt x="20944" y="644"/>
                    <a:pt x="20825" y="810"/>
                    <a:pt x="20646" y="882"/>
                  </a:cubicBezTo>
                  <a:lnTo>
                    <a:pt x="6454" y="8859"/>
                  </a:lnTo>
                  <a:cubicBezTo>
                    <a:pt x="6406" y="8883"/>
                    <a:pt x="6359" y="8918"/>
                    <a:pt x="6311" y="8930"/>
                  </a:cubicBezTo>
                  <a:lnTo>
                    <a:pt x="6299" y="8930"/>
                  </a:lnTo>
                  <a:lnTo>
                    <a:pt x="6275" y="8930"/>
                  </a:lnTo>
                  <a:cubicBezTo>
                    <a:pt x="6239" y="8942"/>
                    <a:pt x="6204" y="8954"/>
                    <a:pt x="6180" y="8966"/>
                  </a:cubicBezTo>
                  <a:lnTo>
                    <a:pt x="6120" y="8978"/>
                  </a:lnTo>
                  <a:lnTo>
                    <a:pt x="6097" y="8990"/>
                  </a:lnTo>
                  <a:lnTo>
                    <a:pt x="6061" y="8990"/>
                  </a:lnTo>
                  <a:cubicBezTo>
                    <a:pt x="6025" y="8990"/>
                    <a:pt x="5989" y="9002"/>
                    <a:pt x="5954" y="9002"/>
                  </a:cubicBezTo>
                  <a:lnTo>
                    <a:pt x="5918" y="9002"/>
                  </a:lnTo>
                  <a:lnTo>
                    <a:pt x="5894" y="9002"/>
                  </a:lnTo>
                  <a:lnTo>
                    <a:pt x="5847" y="9002"/>
                  </a:lnTo>
                  <a:lnTo>
                    <a:pt x="5751" y="9002"/>
                  </a:lnTo>
                  <a:lnTo>
                    <a:pt x="5632" y="9002"/>
                  </a:lnTo>
                  <a:cubicBezTo>
                    <a:pt x="5597" y="9002"/>
                    <a:pt x="5561" y="9002"/>
                    <a:pt x="5513" y="8990"/>
                  </a:cubicBezTo>
                  <a:lnTo>
                    <a:pt x="5501" y="8990"/>
                  </a:lnTo>
                  <a:lnTo>
                    <a:pt x="5477" y="8990"/>
                  </a:lnTo>
                  <a:lnTo>
                    <a:pt x="5382" y="8978"/>
                  </a:lnTo>
                  <a:cubicBezTo>
                    <a:pt x="5370" y="8978"/>
                    <a:pt x="5358" y="8978"/>
                    <a:pt x="5347" y="8966"/>
                  </a:cubicBezTo>
                  <a:lnTo>
                    <a:pt x="5239" y="8942"/>
                  </a:lnTo>
                  <a:lnTo>
                    <a:pt x="5180" y="8930"/>
                  </a:lnTo>
                  <a:lnTo>
                    <a:pt x="5156" y="8918"/>
                  </a:lnTo>
                  <a:cubicBezTo>
                    <a:pt x="5085" y="8895"/>
                    <a:pt x="5013" y="8859"/>
                    <a:pt x="4954" y="8823"/>
                  </a:cubicBezTo>
                  <a:lnTo>
                    <a:pt x="298" y="6049"/>
                  </a:lnTo>
                  <a:lnTo>
                    <a:pt x="286" y="6037"/>
                  </a:lnTo>
                  <a:cubicBezTo>
                    <a:pt x="274" y="6025"/>
                    <a:pt x="251" y="6013"/>
                    <a:pt x="239" y="6001"/>
                  </a:cubicBezTo>
                  <a:cubicBezTo>
                    <a:pt x="215" y="5990"/>
                    <a:pt x="191" y="5966"/>
                    <a:pt x="167" y="5942"/>
                  </a:cubicBezTo>
                  <a:lnTo>
                    <a:pt x="167" y="5942"/>
                  </a:lnTo>
                  <a:cubicBezTo>
                    <a:pt x="143" y="5930"/>
                    <a:pt x="120" y="5906"/>
                    <a:pt x="96" y="5870"/>
                  </a:cubicBezTo>
                  <a:cubicBezTo>
                    <a:pt x="96" y="5870"/>
                    <a:pt x="84" y="5859"/>
                    <a:pt x="84" y="5859"/>
                  </a:cubicBezTo>
                  <a:lnTo>
                    <a:pt x="72" y="5835"/>
                  </a:lnTo>
                  <a:cubicBezTo>
                    <a:pt x="72" y="5835"/>
                    <a:pt x="60" y="5823"/>
                    <a:pt x="60" y="5811"/>
                  </a:cubicBezTo>
                  <a:cubicBezTo>
                    <a:pt x="48" y="5787"/>
                    <a:pt x="36" y="5775"/>
                    <a:pt x="24" y="5751"/>
                  </a:cubicBezTo>
                  <a:cubicBezTo>
                    <a:pt x="24" y="5751"/>
                    <a:pt x="24" y="5739"/>
                    <a:pt x="24" y="5739"/>
                  </a:cubicBezTo>
                  <a:lnTo>
                    <a:pt x="24" y="5728"/>
                  </a:lnTo>
                  <a:cubicBezTo>
                    <a:pt x="24" y="5716"/>
                    <a:pt x="24" y="5704"/>
                    <a:pt x="13" y="5692"/>
                  </a:cubicBezTo>
                  <a:cubicBezTo>
                    <a:pt x="13" y="5668"/>
                    <a:pt x="13" y="5644"/>
                    <a:pt x="13" y="5632"/>
                  </a:cubicBezTo>
                  <a:lnTo>
                    <a:pt x="13" y="5620"/>
                  </a:lnTo>
                  <a:lnTo>
                    <a:pt x="13" y="5168"/>
                  </a:lnTo>
                  <a:cubicBezTo>
                    <a:pt x="1" y="5216"/>
                    <a:pt x="1" y="5251"/>
                    <a:pt x="1" y="529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27"/>
            <p:cNvSpPr/>
            <p:nvPr/>
          </p:nvSpPr>
          <p:spPr>
            <a:xfrm>
              <a:off x="3978888" y="3021150"/>
              <a:ext cx="529850" cy="299750"/>
            </a:xfrm>
            <a:custGeom>
              <a:rect b="b" l="l" r="r" t="t"/>
              <a:pathLst>
                <a:path extrusionOk="0" h="11990" w="21194">
                  <a:moveTo>
                    <a:pt x="15349" y="1"/>
                  </a:moveTo>
                  <a:cubicBezTo>
                    <a:pt x="15100" y="1"/>
                    <a:pt x="14851" y="57"/>
                    <a:pt x="14621" y="172"/>
                  </a:cubicBezTo>
                  <a:lnTo>
                    <a:pt x="429" y="8149"/>
                  </a:lnTo>
                  <a:cubicBezTo>
                    <a:pt x="1" y="8387"/>
                    <a:pt x="1" y="8780"/>
                    <a:pt x="417" y="9030"/>
                  </a:cubicBezTo>
                  <a:lnTo>
                    <a:pt x="5061" y="11804"/>
                  </a:lnTo>
                  <a:cubicBezTo>
                    <a:pt x="5299" y="11927"/>
                    <a:pt x="5565" y="11989"/>
                    <a:pt x="5832" y="11989"/>
                  </a:cubicBezTo>
                  <a:cubicBezTo>
                    <a:pt x="6086" y="11989"/>
                    <a:pt x="6341" y="11932"/>
                    <a:pt x="6573" y="11816"/>
                  </a:cubicBezTo>
                  <a:lnTo>
                    <a:pt x="20765" y="3839"/>
                  </a:lnTo>
                  <a:cubicBezTo>
                    <a:pt x="21182" y="3601"/>
                    <a:pt x="21194" y="3208"/>
                    <a:pt x="20777" y="2958"/>
                  </a:cubicBezTo>
                  <a:lnTo>
                    <a:pt x="16134" y="196"/>
                  </a:lnTo>
                  <a:cubicBezTo>
                    <a:pt x="15887" y="66"/>
                    <a:pt x="15617" y="1"/>
                    <a:pt x="15349" y="1"/>
                  </a:cubicBezTo>
                  <a:close/>
                </a:path>
              </a:pathLst>
            </a:custGeom>
            <a:solidFill>
              <a:srgbClr val="6C35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27"/>
            <p:cNvSpPr/>
            <p:nvPr/>
          </p:nvSpPr>
          <p:spPr>
            <a:xfrm>
              <a:off x="3981563" y="3021275"/>
              <a:ext cx="524500" cy="299475"/>
            </a:xfrm>
            <a:custGeom>
              <a:rect b="b" l="l" r="r" t="t"/>
              <a:pathLst>
                <a:path extrusionOk="0" h="11979" w="20980">
                  <a:moveTo>
                    <a:pt x="4954" y="11799"/>
                  </a:moveTo>
                  <a:lnTo>
                    <a:pt x="5120" y="11871"/>
                  </a:lnTo>
                  <a:lnTo>
                    <a:pt x="5299" y="11930"/>
                  </a:lnTo>
                  <a:lnTo>
                    <a:pt x="5501" y="11966"/>
                  </a:lnTo>
                  <a:lnTo>
                    <a:pt x="5704" y="11978"/>
                  </a:lnTo>
                  <a:lnTo>
                    <a:pt x="5906" y="11978"/>
                  </a:lnTo>
                  <a:lnTo>
                    <a:pt x="6109" y="11942"/>
                  </a:lnTo>
                  <a:lnTo>
                    <a:pt x="6299" y="11883"/>
                  </a:lnTo>
                  <a:lnTo>
                    <a:pt x="6466" y="11811"/>
                  </a:lnTo>
                  <a:lnTo>
                    <a:pt x="20658" y="3834"/>
                  </a:lnTo>
                  <a:lnTo>
                    <a:pt x="20789" y="3739"/>
                  </a:lnTo>
                  <a:lnTo>
                    <a:pt x="20896" y="3632"/>
                  </a:lnTo>
                  <a:lnTo>
                    <a:pt x="20956" y="3513"/>
                  </a:lnTo>
                  <a:lnTo>
                    <a:pt x="20980" y="3394"/>
                  </a:lnTo>
                  <a:lnTo>
                    <a:pt x="20956" y="3275"/>
                  </a:lnTo>
                  <a:lnTo>
                    <a:pt x="20908" y="3167"/>
                  </a:lnTo>
                  <a:lnTo>
                    <a:pt x="20813" y="3060"/>
                  </a:lnTo>
                  <a:lnTo>
                    <a:pt x="20670" y="2953"/>
                  </a:lnTo>
                  <a:lnTo>
                    <a:pt x="16027" y="191"/>
                  </a:lnTo>
                  <a:lnTo>
                    <a:pt x="15860" y="108"/>
                  </a:lnTo>
                  <a:lnTo>
                    <a:pt x="15669" y="48"/>
                  </a:lnTo>
                  <a:lnTo>
                    <a:pt x="15479" y="12"/>
                  </a:lnTo>
                  <a:lnTo>
                    <a:pt x="15276" y="0"/>
                  </a:lnTo>
                  <a:lnTo>
                    <a:pt x="15062" y="0"/>
                  </a:lnTo>
                  <a:lnTo>
                    <a:pt x="14872" y="36"/>
                  </a:lnTo>
                  <a:lnTo>
                    <a:pt x="14681" y="96"/>
                  </a:lnTo>
                  <a:lnTo>
                    <a:pt x="14514" y="167"/>
                  </a:lnTo>
                  <a:lnTo>
                    <a:pt x="322" y="8144"/>
                  </a:lnTo>
                  <a:lnTo>
                    <a:pt x="179" y="8240"/>
                  </a:lnTo>
                  <a:lnTo>
                    <a:pt x="84" y="8347"/>
                  </a:lnTo>
                  <a:lnTo>
                    <a:pt x="25" y="8466"/>
                  </a:lnTo>
                  <a:lnTo>
                    <a:pt x="1" y="8585"/>
                  </a:lnTo>
                  <a:lnTo>
                    <a:pt x="13" y="8704"/>
                  </a:lnTo>
                  <a:lnTo>
                    <a:pt x="72" y="8811"/>
                  </a:lnTo>
                  <a:lnTo>
                    <a:pt x="167" y="8930"/>
                  </a:lnTo>
                  <a:lnTo>
                    <a:pt x="310" y="9025"/>
                  </a:lnTo>
                  <a:lnTo>
                    <a:pt x="4954" y="1179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27"/>
            <p:cNvSpPr/>
            <p:nvPr/>
          </p:nvSpPr>
          <p:spPr>
            <a:xfrm>
              <a:off x="4019663" y="3036300"/>
              <a:ext cx="436700" cy="257875"/>
            </a:xfrm>
            <a:custGeom>
              <a:rect b="b" l="l" r="r" t="t"/>
              <a:pathLst>
                <a:path extrusionOk="0" h="10315" w="17468">
                  <a:moveTo>
                    <a:pt x="13246" y="1"/>
                  </a:moveTo>
                  <a:cubicBezTo>
                    <a:pt x="13229" y="1"/>
                    <a:pt x="13211" y="7"/>
                    <a:pt x="13193" y="19"/>
                  </a:cubicBezTo>
                  <a:lnTo>
                    <a:pt x="12478" y="411"/>
                  </a:lnTo>
                  <a:cubicBezTo>
                    <a:pt x="12455" y="423"/>
                    <a:pt x="12455" y="471"/>
                    <a:pt x="12478" y="483"/>
                  </a:cubicBezTo>
                  <a:lnTo>
                    <a:pt x="13169" y="900"/>
                  </a:lnTo>
                  <a:cubicBezTo>
                    <a:pt x="13187" y="906"/>
                    <a:pt x="13208" y="909"/>
                    <a:pt x="13229" y="909"/>
                  </a:cubicBezTo>
                  <a:cubicBezTo>
                    <a:pt x="13249" y="909"/>
                    <a:pt x="13270" y="906"/>
                    <a:pt x="13288" y="900"/>
                  </a:cubicBezTo>
                  <a:lnTo>
                    <a:pt x="14002" y="495"/>
                  </a:lnTo>
                  <a:cubicBezTo>
                    <a:pt x="14026" y="483"/>
                    <a:pt x="14026" y="435"/>
                    <a:pt x="14002" y="435"/>
                  </a:cubicBezTo>
                  <a:lnTo>
                    <a:pt x="13300" y="19"/>
                  </a:lnTo>
                  <a:cubicBezTo>
                    <a:pt x="13282" y="7"/>
                    <a:pt x="13264" y="1"/>
                    <a:pt x="13246" y="1"/>
                  </a:cubicBezTo>
                  <a:close/>
                  <a:moveTo>
                    <a:pt x="12371" y="536"/>
                  </a:moveTo>
                  <a:cubicBezTo>
                    <a:pt x="12350" y="536"/>
                    <a:pt x="12330" y="542"/>
                    <a:pt x="12312" y="554"/>
                  </a:cubicBezTo>
                  <a:lnTo>
                    <a:pt x="11597" y="947"/>
                  </a:lnTo>
                  <a:cubicBezTo>
                    <a:pt x="11574" y="971"/>
                    <a:pt x="11574" y="995"/>
                    <a:pt x="11597" y="1019"/>
                  </a:cubicBezTo>
                  <a:lnTo>
                    <a:pt x="12300" y="1423"/>
                  </a:lnTo>
                  <a:cubicBezTo>
                    <a:pt x="12318" y="1435"/>
                    <a:pt x="12336" y="1441"/>
                    <a:pt x="12353" y="1441"/>
                  </a:cubicBezTo>
                  <a:cubicBezTo>
                    <a:pt x="12371" y="1441"/>
                    <a:pt x="12389" y="1435"/>
                    <a:pt x="12407" y="1423"/>
                  </a:cubicBezTo>
                  <a:lnTo>
                    <a:pt x="13121" y="1031"/>
                  </a:lnTo>
                  <a:cubicBezTo>
                    <a:pt x="13157" y="1007"/>
                    <a:pt x="13157" y="983"/>
                    <a:pt x="13121" y="959"/>
                  </a:cubicBezTo>
                  <a:lnTo>
                    <a:pt x="12431" y="554"/>
                  </a:lnTo>
                  <a:cubicBezTo>
                    <a:pt x="12413" y="542"/>
                    <a:pt x="12392" y="536"/>
                    <a:pt x="12371" y="536"/>
                  </a:cubicBezTo>
                  <a:close/>
                  <a:moveTo>
                    <a:pt x="14074" y="548"/>
                  </a:moveTo>
                  <a:cubicBezTo>
                    <a:pt x="14053" y="548"/>
                    <a:pt x="14032" y="554"/>
                    <a:pt x="14014" y="566"/>
                  </a:cubicBezTo>
                  <a:lnTo>
                    <a:pt x="13312" y="971"/>
                  </a:lnTo>
                  <a:cubicBezTo>
                    <a:pt x="13276" y="983"/>
                    <a:pt x="13276" y="1019"/>
                    <a:pt x="13312" y="1031"/>
                  </a:cubicBezTo>
                  <a:lnTo>
                    <a:pt x="14002" y="1447"/>
                  </a:lnTo>
                  <a:cubicBezTo>
                    <a:pt x="14020" y="1453"/>
                    <a:pt x="14041" y="1456"/>
                    <a:pt x="14062" y="1456"/>
                  </a:cubicBezTo>
                  <a:cubicBezTo>
                    <a:pt x="14083" y="1456"/>
                    <a:pt x="14104" y="1453"/>
                    <a:pt x="14122" y="1447"/>
                  </a:cubicBezTo>
                  <a:lnTo>
                    <a:pt x="14824" y="1042"/>
                  </a:lnTo>
                  <a:cubicBezTo>
                    <a:pt x="14860" y="1031"/>
                    <a:pt x="14860" y="995"/>
                    <a:pt x="14824" y="983"/>
                  </a:cubicBezTo>
                  <a:lnTo>
                    <a:pt x="14133" y="566"/>
                  </a:lnTo>
                  <a:cubicBezTo>
                    <a:pt x="14116" y="554"/>
                    <a:pt x="14095" y="548"/>
                    <a:pt x="14074" y="548"/>
                  </a:cubicBezTo>
                  <a:close/>
                  <a:moveTo>
                    <a:pt x="11502" y="1057"/>
                  </a:moveTo>
                  <a:cubicBezTo>
                    <a:pt x="11481" y="1057"/>
                    <a:pt x="11460" y="1060"/>
                    <a:pt x="11443" y="1066"/>
                  </a:cubicBezTo>
                  <a:lnTo>
                    <a:pt x="10740" y="1471"/>
                  </a:lnTo>
                  <a:cubicBezTo>
                    <a:pt x="10704" y="1495"/>
                    <a:pt x="10704" y="1519"/>
                    <a:pt x="10740" y="1543"/>
                  </a:cubicBezTo>
                  <a:lnTo>
                    <a:pt x="11431" y="1947"/>
                  </a:lnTo>
                  <a:cubicBezTo>
                    <a:pt x="11449" y="1959"/>
                    <a:pt x="11469" y="1965"/>
                    <a:pt x="11490" y="1965"/>
                  </a:cubicBezTo>
                  <a:cubicBezTo>
                    <a:pt x="11511" y="1965"/>
                    <a:pt x="11532" y="1959"/>
                    <a:pt x="11550" y="1947"/>
                  </a:cubicBezTo>
                  <a:lnTo>
                    <a:pt x="12252" y="1554"/>
                  </a:lnTo>
                  <a:cubicBezTo>
                    <a:pt x="12288" y="1531"/>
                    <a:pt x="12288" y="1507"/>
                    <a:pt x="12252" y="1483"/>
                  </a:cubicBezTo>
                  <a:lnTo>
                    <a:pt x="11562" y="1066"/>
                  </a:lnTo>
                  <a:cubicBezTo>
                    <a:pt x="11544" y="1060"/>
                    <a:pt x="11523" y="1057"/>
                    <a:pt x="11502" y="1057"/>
                  </a:cubicBezTo>
                  <a:close/>
                  <a:moveTo>
                    <a:pt x="13193" y="1084"/>
                  </a:moveTo>
                  <a:cubicBezTo>
                    <a:pt x="13172" y="1084"/>
                    <a:pt x="13151" y="1090"/>
                    <a:pt x="13133" y="1102"/>
                  </a:cubicBezTo>
                  <a:lnTo>
                    <a:pt x="12431" y="1495"/>
                  </a:lnTo>
                  <a:cubicBezTo>
                    <a:pt x="12407" y="1519"/>
                    <a:pt x="12407" y="1543"/>
                    <a:pt x="12431" y="1566"/>
                  </a:cubicBezTo>
                  <a:lnTo>
                    <a:pt x="13121" y="1971"/>
                  </a:lnTo>
                  <a:cubicBezTo>
                    <a:pt x="13139" y="1983"/>
                    <a:pt x="13160" y="1989"/>
                    <a:pt x="13181" y="1989"/>
                  </a:cubicBezTo>
                  <a:cubicBezTo>
                    <a:pt x="13202" y="1989"/>
                    <a:pt x="13223" y="1983"/>
                    <a:pt x="13240" y="1971"/>
                  </a:cubicBezTo>
                  <a:lnTo>
                    <a:pt x="13955" y="1578"/>
                  </a:lnTo>
                  <a:cubicBezTo>
                    <a:pt x="13979" y="1554"/>
                    <a:pt x="13979" y="1531"/>
                    <a:pt x="13955" y="1507"/>
                  </a:cubicBezTo>
                  <a:lnTo>
                    <a:pt x="13252" y="1102"/>
                  </a:lnTo>
                  <a:cubicBezTo>
                    <a:pt x="13234" y="1090"/>
                    <a:pt x="13214" y="1084"/>
                    <a:pt x="13193" y="1084"/>
                  </a:cubicBezTo>
                  <a:close/>
                  <a:moveTo>
                    <a:pt x="14979" y="1081"/>
                  </a:moveTo>
                  <a:cubicBezTo>
                    <a:pt x="14958" y="1081"/>
                    <a:pt x="14937" y="1084"/>
                    <a:pt x="14919" y="1090"/>
                  </a:cubicBezTo>
                  <a:lnTo>
                    <a:pt x="14217" y="1495"/>
                  </a:lnTo>
                  <a:cubicBezTo>
                    <a:pt x="14181" y="1507"/>
                    <a:pt x="14181" y="1543"/>
                    <a:pt x="14217" y="1566"/>
                  </a:cubicBezTo>
                  <a:lnTo>
                    <a:pt x="14907" y="1971"/>
                  </a:lnTo>
                  <a:cubicBezTo>
                    <a:pt x="14925" y="1983"/>
                    <a:pt x="14946" y="1989"/>
                    <a:pt x="14967" y="1989"/>
                  </a:cubicBezTo>
                  <a:cubicBezTo>
                    <a:pt x="14988" y="1989"/>
                    <a:pt x="15009" y="1983"/>
                    <a:pt x="15026" y="1971"/>
                  </a:cubicBezTo>
                  <a:lnTo>
                    <a:pt x="15729" y="1578"/>
                  </a:lnTo>
                  <a:cubicBezTo>
                    <a:pt x="15765" y="1566"/>
                    <a:pt x="15765" y="1519"/>
                    <a:pt x="15729" y="1507"/>
                  </a:cubicBezTo>
                  <a:lnTo>
                    <a:pt x="15038" y="1090"/>
                  </a:lnTo>
                  <a:cubicBezTo>
                    <a:pt x="15020" y="1084"/>
                    <a:pt x="15000" y="1081"/>
                    <a:pt x="14979" y="1081"/>
                  </a:cubicBezTo>
                  <a:close/>
                  <a:moveTo>
                    <a:pt x="10591" y="1584"/>
                  </a:moveTo>
                  <a:cubicBezTo>
                    <a:pt x="10573" y="1584"/>
                    <a:pt x="10556" y="1590"/>
                    <a:pt x="10538" y="1602"/>
                  </a:cubicBezTo>
                  <a:lnTo>
                    <a:pt x="9823" y="1995"/>
                  </a:lnTo>
                  <a:cubicBezTo>
                    <a:pt x="9800" y="2019"/>
                    <a:pt x="9800" y="2043"/>
                    <a:pt x="9823" y="2066"/>
                  </a:cubicBezTo>
                  <a:lnTo>
                    <a:pt x="10526" y="2483"/>
                  </a:lnTo>
                  <a:cubicBezTo>
                    <a:pt x="10544" y="2489"/>
                    <a:pt x="10562" y="2492"/>
                    <a:pt x="10579" y="2492"/>
                  </a:cubicBezTo>
                  <a:cubicBezTo>
                    <a:pt x="10597" y="2492"/>
                    <a:pt x="10615" y="2489"/>
                    <a:pt x="10633" y="2483"/>
                  </a:cubicBezTo>
                  <a:lnTo>
                    <a:pt x="11347" y="2078"/>
                  </a:lnTo>
                  <a:cubicBezTo>
                    <a:pt x="11383" y="2054"/>
                    <a:pt x="11383" y="2031"/>
                    <a:pt x="11347" y="2007"/>
                  </a:cubicBezTo>
                  <a:lnTo>
                    <a:pt x="10645" y="1602"/>
                  </a:lnTo>
                  <a:cubicBezTo>
                    <a:pt x="10627" y="1590"/>
                    <a:pt x="10609" y="1584"/>
                    <a:pt x="10591" y="1584"/>
                  </a:cubicBezTo>
                  <a:close/>
                  <a:moveTo>
                    <a:pt x="12331" y="1608"/>
                  </a:moveTo>
                  <a:cubicBezTo>
                    <a:pt x="12312" y="1608"/>
                    <a:pt x="12294" y="1614"/>
                    <a:pt x="12276" y="1626"/>
                  </a:cubicBezTo>
                  <a:lnTo>
                    <a:pt x="11562" y="2019"/>
                  </a:lnTo>
                  <a:cubicBezTo>
                    <a:pt x="11538" y="2043"/>
                    <a:pt x="11538" y="2066"/>
                    <a:pt x="11562" y="2090"/>
                  </a:cubicBezTo>
                  <a:lnTo>
                    <a:pt x="12264" y="2495"/>
                  </a:lnTo>
                  <a:cubicBezTo>
                    <a:pt x="12282" y="2507"/>
                    <a:pt x="12300" y="2513"/>
                    <a:pt x="12318" y="2513"/>
                  </a:cubicBezTo>
                  <a:cubicBezTo>
                    <a:pt x="12336" y="2513"/>
                    <a:pt x="12353" y="2507"/>
                    <a:pt x="12371" y="2495"/>
                  </a:cubicBezTo>
                  <a:lnTo>
                    <a:pt x="13086" y="2102"/>
                  </a:lnTo>
                  <a:cubicBezTo>
                    <a:pt x="13121" y="2078"/>
                    <a:pt x="13121" y="2054"/>
                    <a:pt x="13086" y="2031"/>
                  </a:cubicBezTo>
                  <a:lnTo>
                    <a:pt x="12395" y="1626"/>
                  </a:lnTo>
                  <a:cubicBezTo>
                    <a:pt x="12371" y="1614"/>
                    <a:pt x="12350" y="1608"/>
                    <a:pt x="12331" y="1608"/>
                  </a:cubicBezTo>
                  <a:close/>
                  <a:moveTo>
                    <a:pt x="14098" y="1617"/>
                  </a:moveTo>
                  <a:cubicBezTo>
                    <a:pt x="14077" y="1617"/>
                    <a:pt x="14056" y="1620"/>
                    <a:pt x="14038" y="1626"/>
                  </a:cubicBezTo>
                  <a:lnTo>
                    <a:pt x="13336" y="2031"/>
                  </a:lnTo>
                  <a:cubicBezTo>
                    <a:pt x="13300" y="2043"/>
                    <a:pt x="13300" y="2078"/>
                    <a:pt x="13336" y="2090"/>
                  </a:cubicBezTo>
                  <a:lnTo>
                    <a:pt x="14026" y="2507"/>
                  </a:lnTo>
                  <a:cubicBezTo>
                    <a:pt x="14044" y="2519"/>
                    <a:pt x="14065" y="2525"/>
                    <a:pt x="14086" y="2525"/>
                  </a:cubicBezTo>
                  <a:cubicBezTo>
                    <a:pt x="14107" y="2525"/>
                    <a:pt x="14127" y="2519"/>
                    <a:pt x="14145" y="2507"/>
                  </a:cubicBezTo>
                  <a:lnTo>
                    <a:pt x="14860" y="2114"/>
                  </a:lnTo>
                  <a:cubicBezTo>
                    <a:pt x="14884" y="2090"/>
                    <a:pt x="14884" y="2054"/>
                    <a:pt x="14860" y="2043"/>
                  </a:cubicBezTo>
                  <a:lnTo>
                    <a:pt x="14157" y="1626"/>
                  </a:lnTo>
                  <a:cubicBezTo>
                    <a:pt x="14139" y="1620"/>
                    <a:pt x="14119" y="1617"/>
                    <a:pt x="14098" y="1617"/>
                  </a:cubicBezTo>
                  <a:close/>
                  <a:moveTo>
                    <a:pt x="9704" y="2120"/>
                  </a:moveTo>
                  <a:cubicBezTo>
                    <a:pt x="9683" y="2120"/>
                    <a:pt x="9663" y="2126"/>
                    <a:pt x="9645" y="2138"/>
                  </a:cubicBezTo>
                  <a:lnTo>
                    <a:pt x="8942" y="2531"/>
                  </a:lnTo>
                  <a:cubicBezTo>
                    <a:pt x="8907" y="2555"/>
                    <a:pt x="8907" y="2578"/>
                    <a:pt x="8942" y="2602"/>
                  </a:cubicBezTo>
                  <a:lnTo>
                    <a:pt x="9633" y="3007"/>
                  </a:lnTo>
                  <a:cubicBezTo>
                    <a:pt x="9651" y="3019"/>
                    <a:pt x="9672" y="3025"/>
                    <a:pt x="9692" y="3025"/>
                  </a:cubicBezTo>
                  <a:cubicBezTo>
                    <a:pt x="9713" y="3025"/>
                    <a:pt x="9734" y="3019"/>
                    <a:pt x="9752" y="3007"/>
                  </a:cubicBezTo>
                  <a:lnTo>
                    <a:pt x="10454" y="2614"/>
                  </a:lnTo>
                  <a:cubicBezTo>
                    <a:pt x="10490" y="2590"/>
                    <a:pt x="10490" y="2566"/>
                    <a:pt x="10454" y="2543"/>
                  </a:cubicBezTo>
                  <a:lnTo>
                    <a:pt x="9764" y="2138"/>
                  </a:lnTo>
                  <a:cubicBezTo>
                    <a:pt x="9746" y="2126"/>
                    <a:pt x="9725" y="2120"/>
                    <a:pt x="9704" y="2120"/>
                  </a:cubicBezTo>
                  <a:close/>
                  <a:moveTo>
                    <a:pt x="11431" y="2144"/>
                  </a:moveTo>
                  <a:cubicBezTo>
                    <a:pt x="11410" y="2144"/>
                    <a:pt x="11389" y="2150"/>
                    <a:pt x="11371" y="2162"/>
                  </a:cubicBezTo>
                  <a:lnTo>
                    <a:pt x="10657" y="2555"/>
                  </a:lnTo>
                  <a:cubicBezTo>
                    <a:pt x="10621" y="2566"/>
                    <a:pt x="10621" y="2602"/>
                    <a:pt x="10657" y="2614"/>
                  </a:cubicBezTo>
                  <a:lnTo>
                    <a:pt x="11347" y="3031"/>
                  </a:lnTo>
                  <a:cubicBezTo>
                    <a:pt x="11365" y="3037"/>
                    <a:pt x="11386" y="3040"/>
                    <a:pt x="11407" y="3040"/>
                  </a:cubicBezTo>
                  <a:cubicBezTo>
                    <a:pt x="11428" y="3040"/>
                    <a:pt x="11449" y="3037"/>
                    <a:pt x="11466" y="3031"/>
                  </a:cubicBezTo>
                  <a:lnTo>
                    <a:pt x="12181" y="2626"/>
                  </a:lnTo>
                  <a:cubicBezTo>
                    <a:pt x="12205" y="2614"/>
                    <a:pt x="12205" y="2578"/>
                    <a:pt x="12181" y="2566"/>
                  </a:cubicBezTo>
                  <a:lnTo>
                    <a:pt x="11490" y="2162"/>
                  </a:lnTo>
                  <a:cubicBezTo>
                    <a:pt x="11472" y="2150"/>
                    <a:pt x="11452" y="2144"/>
                    <a:pt x="11431" y="2144"/>
                  </a:cubicBezTo>
                  <a:close/>
                  <a:moveTo>
                    <a:pt x="13217" y="2144"/>
                  </a:moveTo>
                  <a:cubicBezTo>
                    <a:pt x="13196" y="2144"/>
                    <a:pt x="13175" y="2150"/>
                    <a:pt x="13157" y="2162"/>
                  </a:cubicBezTo>
                  <a:lnTo>
                    <a:pt x="12467" y="2555"/>
                  </a:lnTo>
                  <a:cubicBezTo>
                    <a:pt x="12443" y="2566"/>
                    <a:pt x="12443" y="2602"/>
                    <a:pt x="12467" y="2614"/>
                  </a:cubicBezTo>
                  <a:lnTo>
                    <a:pt x="13169" y="3031"/>
                  </a:lnTo>
                  <a:cubicBezTo>
                    <a:pt x="13187" y="3043"/>
                    <a:pt x="13205" y="3049"/>
                    <a:pt x="13223" y="3049"/>
                  </a:cubicBezTo>
                  <a:cubicBezTo>
                    <a:pt x="13240" y="3049"/>
                    <a:pt x="13258" y="3043"/>
                    <a:pt x="13276" y="3031"/>
                  </a:cubicBezTo>
                  <a:lnTo>
                    <a:pt x="13991" y="2638"/>
                  </a:lnTo>
                  <a:cubicBezTo>
                    <a:pt x="14026" y="2614"/>
                    <a:pt x="14026" y="2578"/>
                    <a:pt x="13991" y="2566"/>
                  </a:cubicBezTo>
                  <a:lnTo>
                    <a:pt x="13276" y="2162"/>
                  </a:lnTo>
                  <a:cubicBezTo>
                    <a:pt x="13258" y="2150"/>
                    <a:pt x="13237" y="2144"/>
                    <a:pt x="13217" y="2144"/>
                  </a:cubicBezTo>
                  <a:close/>
                  <a:moveTo>
                    <a:pt x="16681" y="2168"/>
                  </a:moveTo>
                  <a:cubicBezTo>
                    <a:pt x="16661" y="2168"/>
                    <a:pt x="16640" y="2174"/>
                    <a:pt x="16622" y="2185"/>
                  </a:cubicBezTo>
                  <a:lnTo>
                    <a:pt x="15919" y="2590"/>
                  </a:lnTo>
                  <a:cubicBezTo>
                    <a:pt x="15884" y="2602"/>
                    <a:pt x="15884" y="2638"/>
                    <a:pt x="15919" y="2650"/>
                  </a:cubicBezTo>
                  <a:lnTo>
                    <a:pt x="16610" y="3067"/>
                  </a:lnTo>
                  <a:cubicBezTo>
                    <a:pt x="16628" y="3072"/>
                    <a:pt x="16649" y="3075"/>
                    <a:pt x="16669" y="3075"/>
                  </a:cubicBezTo>
                  <a:cubicBezTo>
                    <a:pt x="16690" y="3075"/>
                    <a:pt x="16711" y="3072"/>
                    <a:pt x="16729" y="3067"/>
                  </a:cubicBezTo>
                  <a:lnTo>
                    <a:pt x="17443" y="2662"/>
                  </a:lnTo>
                  <a:cubicBezTo>
                    <a:pt x="17467" y="2650"/>
                    <a:pt x="17467" y="2614"/>
                    <a:pt x="17443" y="2602"/>
                  </a:cubicBezTo>
                  <a:lnTo>
                    <a:pt x="16741" y="2185"/>
                  </a:lnTo>
                  <a:cubicBezTo>
                    <a:pt x="16723" y="2174"/>
                    <a:pt x="16702" y="2168"/>
                    <a:pt x="16681" y="2168"/>
                  </a:cubicBezTo>
                  <a:close/>
                  <a:moveTo>
                    <a:pt x="8835" y="2632"/>
                  </a:moveTo>
                  <a:cubicBezTo>
                    <a:pt x="8814" y="2632"/>
                    <a:pt x="8793" y="2638"/>
                    <a:pt x="8776" y="2650"/>
                  </a:cubicBezTo>
                  <a:lnTo>
                    <a:pt x="8073" y="3055"/>
                  </a:lnTo>
                  <a:cubicBezTo>
                    <a:pt x="8037" y="3067"/>
                    <a:pt x="8037" y="3102"/>
                    <a:pt x="8073" y="3114"/>
                  </a:cubicBezTo>
                  <a:lnTo>
                    <a:pt x="8764" y="3531"/>
                  </a:lnTo>
                  <a:cubicBezTo>
                    <a:pt x="8782" y="3537"/>
                    <a:pt x="8799" y="3540"/>
                    <a:pt x="8817" y="3540"/>
                  </a:cubicBezTo>
                  <a:cubicBezTo>
                    <a:pt x="8835" y="3540"/>
                    <a:pt x="8853" y="3537"/>
                    <a:pt x="8871" y="3531"/>
                  </a:cubicBezTo>
                  <a:lnTo>
                    <a:pt x="9585" y="3126"/>
                  </a:lnTo>
                  <a:cubicBezTo>
                    <a:pt x="9621" y="3114"/>
                    <a:pt x="9621" y="3078"/>
                    <a:pt x="9585" y="3067"/>
                  </a:cubicBezTo>
                  <a:lnTo>
                    <a:pt x="8895" y="2650"/>
                  </a:lnTo>
                  <a:cubicBezTo>
                    <a:pt x="8877" y="2638"/>
                    <a:pt x="8856" y="2632"/>
                    <a:pt x="8835" y="2632"/>
                  </a:cubicBezTo>
                  <a:close/>
                  <a:moveTo>
                    <a:pt x="12312" y="2656"/>
                  </a:moveTo>
                  <a:cubicBezTo>
                    <a:pt x="12291" y="2656"/>
                    <a:pt x="12270" y="2662"/>
                    <a:pt x="12252" y="2674"/>
                  </a:cubicBezTo>
                  <a:lnTo>
                    <a:pt x="11562" y="3078"/>
                  </a:lnTo>
                  <a:cubicBezTo>
                    <a:pt x="11526" y="3090"/>
                    <a:pt x="11526" y="3126"/>
                    <a:pt x="11562" y="3150"/>
                  </a:cubicBezTo>
                  <a:lnTo>
                    <a:pt x="12240" y="3555"/>
                  </a:lnTo>
                  <a:cubicBezTo>
                    <a:pt x="12258" y="3561"/>
                    <a:pt x="12276" y="3564"/>
                    <a:pt x="12294" y="3564"/>
                  </a:cubicBezTo>
                  <a:cubicBezTo>
                    <a:pt x="12312" y="3564"/>
                    <a:pt x="12330" y="3561"/>
                    <a:pt x="12347" y="3555"/>
                  </a:cubicBezTo>
                  <a:lnTo>
                    <a:pt x="13062" y="3162"/>
                  </a:lnTo>
                  <a:cubicBezTo>
                    <a:pt x="13098" y="3138"/>
                    <a:pt x="13098" y="3102"/>
                    <a:pt x="13062" y="3090"/>
                  </a:cubicBezTo>
                  <a:lnTo>
                    <a:pt x="12371" y="2674"/>
                  </a:lnTo>
                  <a:cubicBezTo>
                    <a:pt x="12353" y="2662"/>
                    <a:pt x="12333" y="2656"/>
                    <a:pt x="12312" y="2656"/>
                  </a:cubicBezTo>
                  <a:close/>
                  <a:moveTo>
                    <a:pt x="10538" y="2668"/>
                  </a:moveTo>
                  <a:cubicBezTo>
                    <a:pt x="10517" y="2668"/>
                    <a:pt x="10496" y="2674"/>
                    <a:pt x="10478" y="2686"/>
                  </a:cubicBezTo>
                  <a:lnTo>
                    <a:pt x="9776" y="3078"/>
                  </a:lnTo>
                  <a:cubicBezTo>
                    <a:pt x="9740" y="3102"/>
                    <a:pt x="9740" y="3126"/>
                    <a:pt x="9776" y="3150"/>
                  </a:cubicBezTo>
                  <a:lnTo>
                    <a:pt x="10466" y="3555"/>
                  </a:lnTo>
                  <a:cubicBezTo>
                    <a:pt x="10484" y="3567"/>
                    <a:pt x="10505" y="3573"/>
                    <a:pt x="10526" y="3573"/>
                  </a:cubicBezTo>
                  <a:cubicBezTo>
                    <a:pt x="10547" y="3573"/>
                    <a:pt x="10567" y="3567"/>
                    <a:pt x="10585" y="3555"/>
                  </a:cubicBezTo>
                  <a:lnTo>
                    <a:pt x="11288" y="3162"/>
                  </a:lnTo>
                  <a:cubicBezTo>
                    <a:pt x="11324" y="3138"/>
                    <a:pt x="11324" y="3114"/>
                    <a:pt x="11288" y="3090"/>
                  </a:cubicBezTo>
                  <a:lnTo>
                    <a:pt x="10597" y="2686"/>
                  </a:lnTo>
                  <a:cubicBezTo>
                    <a:pt x="10579" y="2674"/>
                    <a:pt x="10559" y="2668"/>
                    <a:pt x="10538" y="2668"/>
                  </a:cubicBezTo>
                  <a:close/>
                  <a:moveTo>
                    <a:pt x="15800" y="2703"/>
                  </a:moveTo>
                  <a:cubicBezTo>
                    <a:pt x="15779" y="2703"/>
                    <a:pt x="15759" y="2709"/>
                    <a:pt x="15741" y="2721"/>
                  </a:cubicBezTo>
                  <a:lnTo>
                    <a:pt x="15038" y="3114"/>
                  </a:lnTo>
                  <a:cubicBezTo>
                    <a:pt x="15014" y="3138"/>
                    <a:pt x="15014" y="3162"/>
                    <a:pt x="15038" y="3186"/>
                  </a:cubicBezTo>
                  <a:lnTo>
                    <a:pt x="15741" y="3602"/>
                  </a:lnTo>
                  <a:cubicBezTo>
                    <a:pt x="15759" y="3608"/>
                    <a:pt x="15776" y="3611"/>
                    <a:pt x="15794" y="3611"/>
                  </a:cubicBezTo>
                  <a:cubicBezTo>
                    <a:pt x="15812" y="3611"/>
                    <a:pt x="15830" y="3608"/>
                    <a:pt x="15848" y="3602"/>
                  </a:cubicBezTo>
                  <a:lnTo>
                    <a:pt x="16550" y="3197"/>
                  </a:lnTo>
                  <a:cubicBezTo>
                    <a:pt x="16586" y="3174"/>
                    <a:pt x="16586" y="3150"/>
                    <a:pt x="16550" y="3126"/>
                  </a:cubicBezTo>
                  <a:lnTo>
                    <a:pt x="15860" y="2721"/>
                  </a:lnTo>
                  <a:cubicBezTo>
                    <a:pt x="15842" y="2709"/>
                    <a:pt x="15821" y="2703"/>
                    <a:pt x="15800" y="2703"/>
                  </a:cubicBezTo>
                  <a:close/>
                  <a:moveTo>
                    <a:pt x="15812" y="1650"/>
                  </a:moveTo>
                  <a:lnTo>
                    <a:pt x="13336" y="3114"/>
                  </a:lnTo>
                  <a:cubicBezTo>
                    <a:pt x="13300" y="3126"/>
                    <a:pt x="13300" y="3174"/>
                    <a:pt x="13336" y="3197"/>
                  </a:cubicBezTo>
                  <a:lnTo>
                    <a:pt x="14050" y="3626"/>
                  </a:lnTo>
                  <a:lnTo>
                    <a:pt x="14098" y="3626"/>
                  </a:lnTo>
                  <a:lnTo>
                    <a:pt x="16538" y="2162"/>
                  </a:lnTo>
                  <a:cubicBezTo>
                    <a:pt x="16574" y="2138"/>
                    <a:pt x="16574" y="2090"/>
                    <a:pt x="16538" y="2078"/>
                  </a:cubicBezTo>
                  <a:lnTo>
                    <a:pt x="15824" y="1650"/>
                  </a:lnTo>
                  <a:close/>
                  <a:moveTo>
                    <a:pt x="7959" y="3156"/>
                  </a:moveTo>
                  <a:cubicBezTo>
                    <a:pt x="7939" y="3156"/>
                    <a:pt x="7918" y="3162"/>
                    <a:pt x="7895" y="3174"/>
                  </a:cubicBezTo>
                  <a:lnTo>
                    <a:pt x="7192" y="3567"/>
                  </a:lnTo>
                  <a:cubicBezTo>
                    <a:pt x="7168" y="3578"/>
                    <a:pt x="7168" y="3614"/>
                    <a:pt x="7192" y="3638"/>
                  </a:cubicBezTo>
                  <a:lnTo>
                    <a:pt x="7883" y="4043"/>
                  </a:lnTo>
                  <a:cubicBezTo>
                    <a:pt x="7900" y="4055"/>
                    <a:pt x="7921" y="4061"/>
                    <a:pt x="7942" y="4061"/>
                  </a:cubicBezTo>
                  <a:cubicBezTo>
                    <a:pt x="7963" y="4061"/>
                    <a:pt x="7984" y="4055"/>
                    <a:pt x="8002" y="4043"/>
                  </a:cubicBezTo>
                  <a:lnTo>
                    <a:pt x="8716" y="3650"/>
                  </a:lnTo>
                  <a:cubicBezTo>
                    <a:pt x="8752" y="3626"/>
                    <a:pt x="8752" y="3602"/>
                    <a:pt x="8716" y="3578"/>
                  </a:cubicBezTo>
                  <a:lnTo>
                    <a:pt x="8014" y="3174"/>
                  </a:lnTo>
                  <a:cubicBezTo>
                    <a:pt x="7996" y="3162"/>
                    <a:pt x="7978" y="3156"/>
                    <a:pt x="7959" y="3156"/>
                  </a:cubicBezTo>
                  <a:close/>
                  <a:moveTo>
                    <a:pt x="9664" y="3180"/>
                  </a:moveTo>
                  <a:cubicBezTo>
                    <a:pt x="9645" y="3180"/>
                    <a:pt x="9627" y="3186"/>
                    <a:pt x="9609" y="3197"/>
                  </a:cubicBezTo>
                  <a:lnTo>
                    <a:pt x="8895" y="3602"/>
                  </a:lnTo>
                  <a:cubicBezTo>
                    <a:pt x="8859" y="3626"/>
                    <a:pt x="8859" y="3650"/>
                    <a:pt x="8895" y="3674"/>
                  </a:cubicBezTo>
                  <a:lnTo>
                    <a:pt x="9585" y="4079"/>
                  </a:lnTo>
                  <a:cubicBezTo>
                    <a:pt x="9603" y="4090"/>
                    <a:pt x="9624" y="4096"/>
                    <a:pt x="9645" y="4096"/>
                  </a:cubicBezTo>
                  <a:cubicBezTo>
                    <a:pt x="9666" y="4096"/>
                    <a:pt x="9686" y="4090"/>
                    <a:pt x="9704" y="4079"/>
                  </a:cubicBezTo>
                  <a:lnTo>
                    <a:pt x="10407" y="3686"/>
                  </a:lnTo>
                  <a:cubicBezTo>
                    <a:pt x="10442" y="3662"/>
                    <a:pt x="10442" y="3638"/>
                    <a:pt x="10407" y="3614"/>
                  </a:cubicBezTo>
                  <a:lnTo>
                    <a:pt x="9728" y="3197"/>
                  </a:lnTo>
                  <a:cubicBezTo>
                    <a:pt x="9704" y="3186"/>
                    <a:pt x="9683" y="3180"/>
                    <a:pt x="9664" y="3180"/>
                  </a:cubicBezTo>
                  <a:close/>
                  <a:moveTo>
                    <a:pt x="11431" y="3192"/>
                  </a:moveTo>
                  <a:cubicBezTo>
                    <a:pt x="11410" y="3192"/>
                    <a:pt x="11389" y="3197"/>
                    <a:pt x="11371" y="3209"/>
                  </a:cubicBezTo>
                  <a:lnTo>
                    <a:pt x="10669" y="3614"/>
                  </a:lnTo>
                  <a:cubicBezTo>
                    <a:pt x="10633" y="3626"/>
                    <a:pt x="10633" y="3662"/>
                    <a:pt x="10669" y="3674"/>
                  </a:cubicBezTo>
                  <a:lnTo>
                    <a:pt x="11359" y="4090"/>
                  </a:lnTo>
                  <a:cubicBezTo>
                    <a:pt x="11377" y="4102"/>
                    <a:pt x="11398" y="4108"/>
                    <a:pt x="11419" y="4108"/>
                  </a:cubicBezTo>
                  <a:cubicBezTo>
                    <a:pt x="11440" y="4108"/>
                    <a:pt x="11460" y="4102"/>
                    <a:pt x="11478" y="4090"/>
                  </a:cubicBezTo>
                  <a:lnTo>
                    <a:pt x="12181" y="3698"/>
                  </a:lnTo>
                  <a:cubicBezTo>
                    <a:pt x="12217" y="3674"/>
                    <a:pt x="12217" y="3638"/>
                    <a:pt x="12181" y="3626"/>
                  </a:cubicBezTo>
                  <a:lnTo>
                    <a:pt x="11490" y="3209"/>
                  </a:lnTo>
                  <a:cubicBezTo>
                    <a:pt x="11472" y="3197"/>
                    <a:pt x="11452" y="3192"/>
                    <a:pt x="11431" y="3192"/>
                  </a:cubicBezTo>
                  <a:close/>
                  <a:moveTo>
                    <a:pt x="13145" y="3227"/>
                  </a:moveTo>
                  <a:cubicBezTo>
                    <a:pt x="13124" y="3227"/>
                    <a:pt x="13104" y="3233"/>
                    <a:pt x="13086" y="3245"/>
                  </a:cubicBezTo>
                  <a:lnTo>
                    <a:pt x="12383" y="3650"/>
                  </a:lnTo>
                  <a:cubicBezTo>
                    <a:pt x="12347" y="3662"/>
                    <a:pt x="12347" y="3698"/>
                    <a:pt x="12383" y="3709"/>
                  </a:cubicBezTo>
                  <a:lnTo>
                    <a:pt x="13074" y="4126"/>
                  </a:lnTo>
                  <a:cubicBezTo>
                    <a:pt x="13092" y="4132"/>
                    <a:pt x="13112" y="4135"/>
                    <a:pt x="13133" y="4135"/>
                  </a:cubicBezTo>
                  <a:cubicBezTo>
                    <a:pt x="13154" y="4135"/>
                    <a:pt x="13175" y="4132"/>
                    <a:pt x="13193" y="4126"/>
                  </a:cubicBezTo>
                  <a:lnTo>
                    <a:pt x="13907" y="3721"/>
                  </a:lnTo>
                  <a:cubicBezTo>
                    <a:pt x="13931" y="3721"/>
                    <a:pt x="13931" y="3662"/>
                    <a:pt x="13907" y="3662"/>
                  </a:cubicBezTo>
                  <a:lnTo>
                    <a:pt x="13205" y="3245"/>
                  </a:lnTo>
                  <a:cubicBezTo>
                    <a:pt x="13187" y="3233"/>
                    <a:pt x="13166" y="3227"/>
                    <a:pt x="13145" y="3227"/>
                  </a:cubicBezTo>
                  <a:close/>
                  <a:moveTo>
                    <a:pt x="14931" y="3227"/>
                  </a:moveTo>
                  <a:cubicBezTo>
                    <a:pt x="14910" y="3227"/>
                    <a:pt x="14889" y="3233"/>
                    <a:pt x="14872" y="3245"/>
                  </a:cubicBezTo>
                  <a:lnTo>
                    <a:pt x="14169" y="3650"/>
                  </a:lnTo>
                  <a:cubicBezTo>
                    <a:pt x="14133" y="3662"/>
                    <a:pt x="14133" y="3698"/>
                    <a:pt x="14169" y="3709"/>
                  </a:cubicBezTo>
                  <a:lnTo>
                    <a:pt x="14860" y="4126"/>
                  </a:lnTo>
                  <a:cubicBezTo>
                    <a:pt x="14878" y="4132"/>
                    <a:pt x="14898" y="4135"/>
                    <a:pt x="14919" y="4135"/>
                  </a:cubicBezTo>
                  <a:cubicBezTo>
                    <a:pt x="14940" y="4135"/>
                    <a:pt x="14961" y="4132"/>
                    <a:pt x="14979" y="4126"/>
                  </a:cubicBezTo>
                  <a:lnTo>
                    <a:pt x="15693" y="3721"/>
                  </a:lnTo>
                  <a:cubicBezTo>
                    <a:pt x="15717" y="3709"/>
                    <a:pt x="15717" y="3674"/>
                    <a:pt x="15693" y="3662"/>
                  </a:cubicBezTo>
                  <a:lnTo>
                    <a:pt x="14991" y="3245"/>
                  </a:lnTo>
                  <a:cubicBezTo>
                    <a:pt x="14973" y="3233"/>
                    <a:pt x="14952" y="3227"/>
                    <a:pt x="14931" y="3227"/>
                  </a:cubicBezTo>
                  <a:close/>
                  <a:moveTo>
                    <a:pt x="7066" y="3665"/>
                  </a:moveTo>
                  <a:cubicBezTo>
                    <a:pt x="7046" y="3665"/>
                    <a:pt x="7025" y="3668"/>
                    <a:pt x="7002" y="3674"/>
                  </a:cubicBezTo>
                  <a:lnTo>
                    <a:pt x="6299" y="4079"/>
                  </a:lnTo>
                  <a:cubicBezTo>
                    <a:pt x="6263" y="4079"/>
                    <a:pt x="6263" y="4138"/>
                    <a:pt x="6299" y="4138"/>
                  </a:cubicBezTo>
                  <a:lnTo>
                    <a:pt x="6990" y="4555"/>
                  </a:lnTo>
                  <a:cubicBezTo>
                    <a:pt x="7008" y="4567"/>
                    <a:pt x="7028" y="4573"/>
                    <a:pt x="7049" y="4573"/>
                  </a:cubicBezTo>
                  <a:cubicBezTo>
                    <a:pt x="7070" y="4573"/>
                    <a:pt x="7091" y="4567"/>
                    <a:pt x="7109" y="4555"/>
                  </a:cubicBezTo>
                  <a:lnTo>
                    <a:pt x="7823" y="4162"/>
                  </a:lnTo>
                  <a:cubicBezTo>
                    <a:pt x="7847" y="4150"/>
                    <a:pt x="7847" y="4102"/>
                    <a:pt x="7823" y="4090"/>
                  </a:cubicBezTo>
                  <a:lnTo>
                    <a:pt x="7121" y="3674"/>
                  </a:lnTo>
                  <a:cubicBezTo>
                    <a:pt x="7103" y="3668"/>
                    <a:pt x="7085" y="3665"/>
                    <a:pt x="7066" y="3665"/>
                  </a:cubicBezTo>
                  <a:close/>
                  <a:moveTo>
                    <a:pt x="8788" y="3703"/>
                  </a:moveTo>
                  <a:cubicBezTo>
                    <a:pt x="8767" y="3703"/>
                    <a:pt x="8746" y="3709"/>
                    <a:pt x="8728" y="3721"/>
                  </a:cubicBezTo>
                  <a:lnTo>
                    <a:pt x="8026" y="4126"/>
                  </a:lnTo>
                  <a:cubicBezTo>
                    <a:pt x="7990" y="4138"/>
                    <a:pt x="7990" y="4174"/>
                    <a:pt x="8026" y="4186"/>
                  </a:cubicBezTo>
                  <a:lnTo>
                    <a:pt x="8716" y="4602"/>
                  </a:lnTo>
                  <a:cubicBezTo>
                    <a:pt x="8734" y="4608"/>
                    <a:pt x="8752" y="4611"/>
                    <a:pt x="8771" y="4611"/>
                  </a:cubicBezTo>
                  <a:cubicBezTo>
                    <a:pt x="8790" y="4611"/>
                    <a:pt x="8811" y="4608"/>
                    <a:pt x="8835" y="4602"/>
                  </a:cubicBezTo>
                  <a:lnTo>
                    <a:pt x="9538" y="4198"/>
                  </a:lnTo>
                  <a:cubicBezTo>
                    <a:pt x="9573" y="4186"/>
                    <a:pt x="9573" y="4150"/>
                    <a:pt x="9538" y="4138"/>
                  </a:cubicBezTo>
                  <a:lnTo>
                    <a:pt x="8847" y="3721"/>
                  </a:lnTo>
                  <a:cubicBezTo>
                    <a:pt x="8829" y="3709"/>
                    <a:pt x="8808" y="3703"/>
                    <a:pt x="8788" y="3703"/>
                  </a:cubicBezTo>
                  <a:close/>
                  <a:moveTo>
                    <a:pt x="10562" y="3715"/>
                  </a:moveTo>
                  <a:cubicBezTo>
                    <a:pt x="10541" y="3715"/>
                    <a:pt x="10520" y="3721"/>
                    <a:pt x="10502" y="3733"/>
                  </a:cubicBezTo>
                  <a:lnTo>
                    <a:pt x="9788" y="4138"/>
                  </a:lnTo>
                  <a:cubicBezTo>
                    <a:pt x="9764" y="4150"/>
                    <a:pt x="9764" y="4186"/>
                    <a:pt x="9788" y="4198"/>
                  </a:cubicBezTo>
                  <a:lnTo>
                    <a:pt x="10490" y="4614"/>
                  </a:lnTo>
                  <a:cubicBezTo>
                    <a:pt x="10508" y="4620"/>
                    <a:pt x="10526" y="4623"/>
                    <a:pt x="10544" y="4623"/>
                  </a:cubicBezTo>
                  <a:cubicBezTo>
                    <a:pt x="10562" y="4623"/>
                    <a:pt x="10579" y="4620"/>
                    <a:pt x="10597" y="4614"/>
                  </a:cubicBezTo>
                  <a:lnTo>
                    <a:pt x="11312" y="4210"/>
                  </a:lnTo>
                  <a:cubicBezTo>
                    <a:pt x="11347" y="4198"/>
                    <a:pt x="11347" y="4162"/>
                    <a:pt x="11312" y="4150"/>
                  </a:cubicBezTo>
                  <a:lnTo>
                    <a:pt x="10621" y="3733"/>
                  </a:lnTo>
                  <a:cubicBezTo>
                    <a:pt x="10603" y="3721"/>
                    <a:pt x="10582" y="3715"/>
                    <a:pt x="10562" y="3715"/>
                  </a:cubicBezTo>
                  <a:close/>
                  <a:moveTo>
                    <a:pt x="14026" y="3760"/>
                  </a:moveTo>
                  <a:cubicBezTo>
                    <a:pt x="14005" y="3760"/>
                    <a:pt x="13985" y="3763"/>
                    <a:pt x="13967" y="3769"/>
                  </a:cubicBezTo>
                  <a:lnTo>
                    <a:pt x="13264" y="4174"/>
                  </a:lnTo>
                  <a:cubicBezTo>
                    <a:pt x="13229" y="4186"/>
                    <a:pt x="13229" y="4221"/>
                    <a:pt x="13264" y="4233"/>
                  </a:cubicBezTo>
                  <a:lnTo>
                    <a:pt x="13955" y="4650"/>
                  </a:lnTo>
                  <a:cubicBezTo>
                    <a:pt x="13973" y="4662"/>
                    <a:pt x="13994" y="4668"/>
                    <a:pt x="14014" y="4668"/>
                  </a:cubicBezTo>
                  <a:cubicBezTo>
                    <a:pt x="14035" y="4668"/>
                    <a:pt x="14056" y="4662"/>
                    <a:pt x="14074" y="4650"/>
                  </a:cubicBezTo>
                  <a:lnTo>
                    <a:pt x="14776" y="4257"/>
                  </a:lnTo>
                  <a:cubicBezTo>
                    <a:pt x="14812" y="4245"/>
                    <a:pt x="14812" y="4198"/>
                    <a:pt x="14776" y="4186"/>
                  </a:cubicBezTo>
                  <a:lnTo>
                    <a:pt x="14086" y="3769"/>
                  </a:lnTo>
                  <a:cubicBezTo>
                    <a:pt x="14068" y="3763"/>
                    <a:pt x="14047" y="3760"/>
                    <a:pt x="14026" y="3760"/>
                  </a:cubicBezTo>
                  <a:close/>
                  <a:moveTo>
                    <a:pt x="12252" y="3763"/>
                  </a:moveTo>
                  <a:cubicBezTo>
                    <a:pt x="12231" y="3763"/>
                    <a:pt x="12211" y="3769"/>
                    <a:pt x="12193" y="3781"/>
                  </a:cubicBezTo>
                  <a:lnTo>
                    <a:pt x="11490" y="4186"/>
                  </a:lnTo>
                  <a:cubicBezTo>
                    <a:pt x="11455" y="4198"/>
                    <a:pt x="11455" y="4233"/>
                    <a:pt x="11490" y="4245"/>
                  </a:cubicBezTo>
                  <a:lnTo>
                    <a:pt x="12181" y="4662"/>
                  </a:lnTo>
                  <a:cubicBezTo>
                    <a:pt x="12199" y="4668"/>
                    <a:pt x="12219" y="4671"/>
                    <a:pt x="12240" y="4671"/>
                  </a:cubicBezTo>
                  <a:cubicBezTo>
                    <a:pt x="12261" y="4671"/>
                    <a:pt x="12282" y="4668"/>
                    <a:pt x="12300" y="4662"/>
                  </a:cubicBezTo>
                  <a:lnTo>
                    <a:pt x="13014" y="4269"/>
                  </a:lnTo>
                  <a:cubicBezTo>
                    <a:pt x="13038" y="4245"/>
                    <a:pt x="13038" y="4210"/>
                    <a:pt x="13014" y="4198"/>
                  </a:cubicBezTo>
                  <a:lnTo>
                    <a:pt x="12312" y="3781"/>
                  </a:lnTo>
                  <a:cubicBezTo>
                    <a:pt x="12294" y="3769"/>
                    <a:pt x="12273" y="3763"/>
                    <a:pt x="12252" y="3763"/>
                  </a:cubicBezTo>
                  <a:close/>
                  <a:moveTo>
                    <a:pt x="6176" y="4189"/>
                  </a:moveTo>
                  <a:cubicBezTo>
                    <a:pt x="6156" y="4189"/>
                    <a:pt x="6138" y="4192"/>
                    <a:pt x="6121" y="4198"/>
                  </a:cubicBezTo>
                  <a:lnTo>
                    <a:pt x="5406" y="4602"/>
                  </a:lnTo>
                  <a:cubicBezTo>
                    <a:pt x="5370" y="4614"/>
                    <a:pt x="5370" y="4650"/>
                    <a:pt x="5406" y="4674"/>
                  </a:cubicBezTo>
                  <a:lnTo>
                    <a:pt x="6097" y="5079"/>
                  </a:lnTo>
                  <a:cubicBezTo>
                    <a:pt x="6115" y="5091"/>
                    <a:pt x="6135" y="5097"/>
                    <a:pt x="6156" y="5097"/>
                  </a:cubicBezTo>
                  <a:cubicBezTo>
                    <a:pt x="6177" y="5097"/>
                    <a:pt x="6198" y="5091"/>
                    <a:pt x="6216" y="5079"/>
                  </a:cubicBezTo>
                  <a:lnTo>
                    <a:pt x="6930" y="4686"/>
                  </a:lnTo>
                  <a:cubicBezTo>
                    <a:pt x="6954" y="4662"/>
                    <a:pt x="6954" y="4638"/>
                    <a:pt x="6930" y="4614"/>
                  </a:cubicBezTo>
                  <a:lnTo>
                    <a:pt x="6240" y="4198"/>
                  </a:lnTo>
                  <a:cubicBezTo>
                    <a:pt x="6216" y="4192"/>
                    <a:pt x="6195" y="4189"/>
                    <a:pt x="6176" y="4189"/>
                  </a:cubicBezTo>
                  <a:close/>
                  <a:moveTo>
                    <a:pt x="7895" y="4215"/>
                  </a:moveTo>
                  <a:cubicBezTo>
                    <a:pt x="7874" y="4215"/>
                    <a:pt x="7853" y="4221"/>
                    <a:pt x="7835" y="4233"/>
                  </a:cubicBezTo>
                  <a:lnTo>
                    <a:pt x="7133" y="4626"/>
                  </a:lnTo>
                  <a:cubicBezTo>
                    <a:pt x="7097" y="4650"/>
                    <a:pt x="7097" y="4674"/>
                    <a:pt x="7133" y="4698"/>
                  </a:cubicBezTo>
                  <a:lnTo>
                    <a:pt x="7823" y="5114"/>
                  </a:lnTo>
                  <a:cubicBezTo>
                    <a:pt x="7841" y="5120"/>
                    <a:pt x="7862" y="5123"/>
                    <a:pt x="7883" y="5123"/>
                  </a:cubicBezTo>
                  <a:cubicBezTo>
                    <a:pt x="7903" y="5123"/>
                    <a:pt x="7924" y="5120"/>
                    <a:pt x="7942" y="5114"/>
                  </a:cubicBezTo>
                  <a:lnTo>
                    <a:pt x="8645" y="4710"/>
                  </a:lnTo>
                  <a:cubicBezTo>
                    <a:pt x="8680" y="4698"/>
                    <a:pt x="8680" y="4662"/>
                    <a:pt x="8645" y="4650"/>
                  </a:cubicBezTo>
                  <a:lnTo>
                    <a:pt x="7954" y="4233"/>
                  </a:lnTo>
                  <a:cubicBezTo>
                    <a:pt x="7936" y="4221"/>
                    <a:pt x="7915" y="4215"/>
                    <a:pt x="7895" y="4215"/>
                  </a:cubicBezTo>
                  <a:close/>
                  <a:moveTo>
                    <a:pt x="9669" y="4239"/>
                  </a:moveTo>
                  <a:cubicBezTo>
                    <a:pt x="9648" y="4239"/>
                    <a:pt x="9627" y="4245"/>
                    <a:pt x="9609" y="4257"/>
                  </a:cubicBezTo>
                  <a:lnTo>
                    <a:pt x="8918" y="4650"/>
                  </a:lnTo>
                  <a:cubicBezTo>
                    <a:pt x="8883" y="4662"/>
                    <a:pt x="8883" y="4698"/>
                    <a:pt x="8918" y="4721"/>
                  </a:cubicBezTo>
                  <a:lnTo>
                    <a:pt x="9597" y="5138"/>
                  </a:lnTo>
                  <a:cubicBezTo>
                    <a:pt x="9615" y="5144"/>
                    <a:pt x="9636" y="5147"/>
                    <a:pt x="9657" y="5147"/>
                  </a:cubicBezTo>
                  <a:cubicBezTo>
                    <a:pt x="9677" y="5147"/>
                    <a:pt x="9698" y="5144"/>
                    <a:pt x="9716" y="5138"/>
                  </a:cubicBezTo>
                  <a:lnTo>
                    <a:pt x="10431" y="4733"/>
                  </a:lnTo>
                  <a:cubicBezTo>
                    <a:pt x="10454" y="4721"/>
                    <a:pt x="10454" y="4686"/>
                    <a:pt x="10431" y="4662"/>
                  </a:cubicBezTo>
                  <a:lnTo>
                    <a:pt x="9728" y="4257"/>
                  </a:lnTo>
                  <a:cubicBezTo>
                    <a:pt x="9710" y="4245"/>
                    <a:pt x="9689" y="4239"/>
                    <a:pt x="9669" y="4239"/>
                  </a:cubicBezTo>
                  <a:close/>
                  <a:moveTo>
                    <a:pt x="11383" y="4287"/>
                  </a:moveTo>
                  <a:cubicBezTo>
                    <a:pt x="11362" y="4287"/>
                    <a:pt x="11341" y="4293"/>
                    <a:pt x="11324" y="4305"/>
                  </a:cubicBezTo>
                  <a:lnTo>
                    <a:pt x="10609" y="4698"/>
                  </a:lnTo>
                  <a:cubicBezTo>
                    <a:pt x="10585" y="4721"/>
                    <a:pt x="10585" y="4745"/>
                    <a:pt x="10609" y="4769"/>
                  </a:cubicBezTo>
                  <a:lnTo>
                    <a:pt x="11312" y="5186"/>
                  </a:lnTo>
                  <a:cubicBezTo>
                    <a:pt x="11329" y="5192"/>
                    <a:pt x="11347" y="5195"/>
                    <a:pt x="11365" y="5195"/>
                  </a:cubicBezTo>
                  <a:cubicBezTo>
                    <a:pt x="11383" y="5195"/>
                    <a:pt x="11401" y="5192"/>
                    <a:pt x="11419" y="5186"/>
                  </a:cubicBezTo>
                  <a:lnTo>
                    <a:pt x="12133" y="4781"/>
                  </a:lnTo>
                  <a:cubicBezTo>
                    <a:pt x="12169" y="4769"/>
                    <a:pt x="12169" y="4733"/>
                    <a:pt x="12133" y="4721"/>
                  </a:cubicBezTo>
                  <a:lnTo>
                    <a:pt x="11443" y="4305"/>
                  </a:lnTo>
                  <a:cubicBezTo>
                    <a:pt x="11425" y="4293"/>
                    <a:pt x="11404" y="4287"/>
                    <a:pt x="11383" y="4287"/>
                  </a:cubicBezTo>
                  <a:close/>
                  <a:moveTo>
                    <a:pt x="5287" y="4701"/>
                  </a:moveTo>
                  <a:cubicBezTo>
                    <a:pt x="5266" y="4701"/>
                    <a:pt x="5245" y="4704"/>
                    <a:pt x="5228" y="4710"/>
                  </a:cubicBezTo>
                  <a:lnTo>
                    <a:pt x="4525" y="5114"/>
                  </a:lnTo>
                  <a:cubicBezTo>
                    <a:pt x="4489" y="5126"/>
                    <a:pt x="4489" y="5162"/>
                    <a:pt x="4525" y="5174"/>
                  </a:cubicBezTo>
                  <a:lnTo>
                    <a:pt x="5216" y="5591"/>
                  </a:lnTo>
                  <a:cubicBezTo>
                    <a:pt x="5233" y="5603"/>
                    <a:pt x="5254" y="5608"/>
                    <a:pt x="5275" y="5608"/>
                  </a:cubicBezTo>
                  <a:cubicBezTo>
                    <a:pt x="5296" y="5608"/>
                    <a:pt x="5317" y="5603"/>
                    <a:pt x="5335" y="5591"/>
                  </a:cubicBezTo>
                  <a:lnTo>
                    <a:pt x="6037" y="5198"/>
                  </a:lnTo>
                  <a:cubicBezTo>
                    <a:pt x="6073" y="5174"/>
                    <a:pt x="6073" y="5150"/>
                    <a:pt x="6037" y="5126"/>
                  </a:cubicBezTo>
                  <a:lnTo>
                    <a:pt x="5347" y="4710"/>
                  </a:lnTo>
                  <a:cubicBezTo>
                    <a:pt x="5329" y="4704"/>
                    <a:pt x="5308" y="4701"/>
                    <a:pt x="5287" y="4701"/>
                  </a:cubicBezTo>
                  <a:close/>
                  <a:moveTo>
                    <a:pt x="7002" y="4739"/>
                  </a:moveTo>
                  <a:cubicBezTo>
                    <a:pt x="6981" y="4739"/>
                    <a:pt x="6960" y="4745"/>
                    <a:pt x="6942" y="4757"/>
                  </a:cubicBezTo>
                  <a:lnTo>
                    <a:pt x="6240" y="5150"/>
                  </a:lnTo>
                  <a:cubicBezTo>
                    <a:pt x="6204" y="5174"/>
                    <a:pt x="6204" y="5198"/>
                    <a:pt x="6240" y="5222"/>
                  </a:cubicBezTo>
                  <a:lnTo>
                    <a:pt x="6930" y="5638"/>
                  </a:lnTo>
                  <a:cubicBezTo>
                    <a:pt x="6948" y="5644"/>
                    <a:pt x="6969" y="5647"/>
                    <a:pt x="6990" y="5647"/>
                  </a:cubicBezTo>
                  <a:cubicBezTo>
                    <a:pt x="7010" y="5647"/>
                    <a:pt x="7031" y="5644"/>
                    <a:pt x="7049" y="5638"/>
                  </a:cubicBezTo>
                  <a:lnTo>
                    <a:pt x="7752" y="5233"/>
                  </a:lnTo>
                  <a:cubicBezTo>
                    <a:pt x="7787" y="5222"/>
                    <a:pt x="7787" y="5186"/>
                    <a:pt x="7752" y="5162"/>
                  </a:cubicBezTo>
                  <a:lnTo>
                    <a:pt x="7061" y="4757"/>
                  </a:lnTo>
                  <a:cubicBezTo>
                    <a:pt x="7043" y="4745"/>
                    <a:pt x="7022" y="4739"/>
                    <a:pt x="7002" y="4739"/>
                  </a:cubicBezTo>
                  <a:close/>
                  <a:moveTo>
                    <a:pt x="8788" y="4748"/>
                  </a:moveTo>
                  <a:cubicBezTo>
                    <a:pt x="8767" y="4748"/>
                    <a:pt x="8746" y="4751"/>
                    <a:pt x="8728" y="4757"/>
                  </a:cubicBezTo>
                  <a:lnTo>
                    <a:pt x="8026" y="5162"/>
                  </a:lnTo>
                  <a:cubicBezTo>
                    <a:pt x="7990" y="5174"/>
                    <a:pt x="7990" y="5210"/>
                    <a:pt x="8026" y="5222"/>
                  </a:cubicBezTo>
                  <a:lnTo>
                    <a:pt x="8716" y="5638"/>
                  </a:lnTo>
                  <a:cubicBezTo>
                    <a:pt x="8734" y="5650"/>
                    <a:pt x="8755" y="5656"/>
                    <a:pt x="8776" y="5656"/>
                  </a:cubicBezTo>
                  <a:cubicBezTo>
                    <a:pt x="8796" y="5656"/>
                    <a:pt x="8817" y="5650"/>
                    <a:pt x="8835" y="5638"/>
                  </a:cubicBezTo>
                  <a:lnTo>
                    <a:pt x="9550" y="5245"/>
                  </a:lnTo>
                  <a:cubicBezTo>
                    <a:pt x="9573" y="5233"/>
                    <a:pt x="9573" y="5186"/>
                    <a:pt x="9550" y="5174"/>
                  </a:cubicBezTo>
                  <a:lnTo>
                    <a:pt x="8847" y="4757"/>
                  </a:lnTo>
                  <a:cubicBezTo>
                    <a:pt x="8829" y="4751"/>
                    <a:pt x="8808" y="4748"/>
                    <a:pt x="8788" y="4748"/>
                  </a:cubicBezTo>
                  <a:close/>
                  <a:moveTo>
                    <a:pt x="10502" y="4808"/>
                  </a:moveTo>
                  <a:cubicBezTo>
                    <a:pt x="10481" y="4808"/>
                    <a:pt x="10460" y="4811"/>
                    <a:pt x="10442" y="4817"/>
                  </a:cubicBezTo>
                  <a:lnTo>
                    <a:pt x="9740" y="5222"/>
                  </a:lnTo>
                  <a:cubicBezTo>
                    <a:pt x="9704" y="5233"/>
                    <a:pt x="9704" y="5269"/>
                    <a:pt x="9740" y="5293"/>
                  </a:cubicBezTo>
                  <a:lnTo>
                    <a:pt x="10431" y="5698"/>
                  </a:lnTo>
                  <a:cubicBezTo>
                    <a:pt x="10448" y="5710"/>
                    <a:pt x="10469" y="5716"/>
                    <a:pt x="10490" y="5716"/>
                  </a:cubicBezTo>
                  <a:cubicBezTo>
                    <a:pt x="10511" y="5716"/>
                    <a:pt x="10532" y="5710"/>
                    <a:pt x="10550" y="5698"/>
                  </a:cubicBezTo>
                  <a:lnTo>
                    <a:pt x="11252" y="5305"/>
                  </a:lnTo>
                  <a:cubicBezTo>
                    <a:pt x="11288" y="5281"/>
                    <a:pt x="11288" y="5257"/>
                    <a:pt x="11252" y="5233"/>
                  </a:cubicBezTo>
                  <a:lnTo>
                    <a:pt x="10562" y="4817"/>
                  </a:lnTo>
                  <a:cubicBezTo>
                    <a:pt x="10544" y="4811"/>
                    <a:pt x="10523" y="4808"/>
                    <a:pt x="10502" y="4808"/>
                  </a:cubicBezTo>
                  <a:close/>
                  <a:moveTo>
                    <a:pt x="4399" y="5204"/>
                  </a:moveTo>
                  <a:cubicBezTo>
                    <a:pt x="4379" y="5204"/>
                    <a:pt x="4358" y="5210"/>
                    <a:pt x="4335" y="5222"/>
                  </a:cubicBezTo>
                  <a:lnTo>
                    <a:pt x="3632" y="5614"/>
                  </a:lnTo>
                  <a:cubicBezTo>
                    <a:pt x="3596" y="5638"/>
                    <a:pt x="3596" y="5662"/>
                    <a:pt x="3632" y="5686"/>
                  </a:cubicBezTo>
                  <a:lnTo>
                    <a:pt x="4323" y="6103"/>
                  </a:lnTo>
                  <a:cubicBezTo>
                    <a:pt x="4341" y="6109"/>
                    <a:pt x="4361" y="6112"/>
                    <a:pt x="4382" y="6112"/>
                  </a:cubicBezTo>
                  <a:cubicBezTo>
                    <a:pt x="4403" y="6112"/>
                    <a:pt x="4424" y="6109"/>
                    <a:pt x="4442" y="6103"/>
                  </a:cubicBezTo>
                  <a:lnTo>
                    <a:pt x="5144" y="5698"/>
                  </a:lnTo>
                  <a:cubicBezTo>
                    <a:pt x="5180" y="5686"/>
                    <a:pt x="5180" y="5650"/>
                    <a:pt x="5144" y="5626"/>
                  </a:cubicBezTo>
                  <a:lnTo>
                    <a:pt x="4454" y="5222"/>
                  </a:lnTo>
                  <a:cubicBezTo>
                    <a:pt x="4436" y="5210"/>
                    <a:pt x="4418" y="5204"/>
                    <a:pt x="4399" y="5204"/>
                  </a:cubicBezTo>
                  <a:close/>
                  <a:moveTo>
                    <a:pt x="6121" y="5251"/>
                  </a:moveTo>
                  <a:cubicBezTo>
                    <a:pt x="6100" y="5251"/>
                    <a:pt x="6079" y="5257"/>
                    <a:pt x="6061" y="5269"/>
                  </a:cubicBezTo>
                  <a:lnTo>
                    <a:pt x="5359" y="5662"/>
                  </a:lnTo>
                  <a:cubicBezTo>
                    <a:pt x="5323" y="5686"/>
                    <a:pt x="5323" y="5710"/>
                    <a:pt x="5359" y="5734"/>
                  </a:cubicBezTo>
                  <a:lnTo>
                    <a:pt x="6049" y="6138"/>
                  </a:lnTo>
                  <a:cubicBezTo>
                    <a:pt x="6067" y="6150"/>
                    <a:pt x="6085" y="6156"/>
                    <a:pt x="6104" y="6156"/>
                  </a:cubicBezTo>
                  <a:cubicBezTo>
                    <a:pt x="6123" y="6156"/>
                    <a:pt x="6144" y="6150"/>
                    <a:pt x="6168" y="6138"/>
                  </a:cubicBezTo>
                  <a:lnTo>
                    <a:pt x="6871" y="5745"/>
                  </a:lnTo>
                  <a:cubicBezTo>
                    <a:pt x="6906" y="5722"/>
                    <a:pt x="6906" y="5698"/>
                    <a:pt x="6871" y="5674"/>
                  </a:cubicBezTo>
                  <a:lnTo>
                    <a:pt x="6180" y="5269"/>
                  </a:lnTo>
                  <a:cubicBezTo>
                    <a:pt x="6162" y="5257"/>
                    <a:pt x="6141" y="5251"/>
                    <a:pt x="6121" y="5251"/>
                  </a:cubicBezTo>
                  <a:close/>
                  <a:moveTo>
                    <a:pt x="7877" y="5263"/>
                  </a:moveTo>
                  <a:cubicBezTo>
                    <a:pt x="7859" y="5263"/>
                    <a:pt x="7841" y="5269"/>
                    <a:pt x="7823" y="5281"/>
                  </a:cubicBezTo>
                  <a:lnTo>
                    <a:pt x="7121" y="5686"/>
                  </a:lnTo>
                  <a:cubicBezTo>
                    <a:pt x="7097" y="5698"/>
                    <a:pt x="7097" y="5734"/>
                    <a:pt x="7121" y="5757"/>
                  </a:cubicBezTo>
                  <a:lnTo>
                    <a:pt x="7823" y="6162"/>
                  </a:lnTo>
                  <a:cubicBezTo>
                    <a:pt x="7841" y="6174"/>
                    <a:pt x="7859" y="6180"/>
                    <a:pt x="7877" y="6180"/>
                  </a:cubicBezTo>
                  <a:cubicBezTo>
                    <a:pt x="7895" y="6180"/>
                    <a:pt x="7912" y="6174"/>
                    <a:pt x="7930" y="6162"/>
                  </a:cubicBezTo>
                  <a:lnTo>
                    <a:pt x="8645" y="5769"/>
                  </a:lnTo>
                  <a:cubicBezTo>
                    <a:pt x="8680" y="5745"/>
                    <a:pt x="8680" y="5722"/>
                    <a:pt x="8645" y="5698"/>
                  </a:cubicBezTo>
                  <a:lnTo>
                    <a:pt x="7930" y="5281"/>
                  </a:lnTo>
                  <a:cubicBezTo>
                    <a:pt x="7912" y="5269"/>
                    <a:pt x="7895" y="5263"/>
                    <a:pt x="7877" y="5263"/>
                  </a:cubicBezTo>
                  <a:close/>
                  <a:moveTo>
                    <a:pt x="9609" y="5320"/>
                  </a:moveTo>
                  <a:cubicBezTo>
                    <a:pt x="9588" y="5320"/>
                    <a:pt x="9567" y="5323"/>
                    <a:pt x="9550" y="5329"/>
                  </a:cubicBezTo>
                  <a:lnTo>
                    <a:pt x="8847" y="5734"/>
                  </a:lnTo>
                  <a:cubicBezTo>
                    <a:pt x="8811" y="5745"/>
                    <a:pt x="8811" y="5781"/>
                    <a:pt x="8847" y="5793"/>
                  </a:cubicBezTo>
                  <a:lnTo>
                    <a:pt x="9538" y="6210"/>
                  </a:lnTo>
                  <a:cubicBezTo>
                    <a:pt x="9555" y="6222"/>
                    <a:pt x="9576" y="6228"/>
                    <a:pt x="9597" y="6228"/>
                  </a:cubicBezTo>
                  <a:cubicBezTo>
                    <a:pt x="9618" y="6228"/>
                    <a:pt x="9639" y="6222"/>
                    <a:pt x="9657" y="6210"/>
                  </a:cubicBezTo>
                  <a:lnTo>
                    <a:pt x="10359" y="5817"/>
                  </a:lnTo>
                  <a:cubicBezTo>
                    <a:pt x="10395" y="5793"/>
                    <a:pt x="10395" y="5769"/>
                    <a:pt x="10359" y="5745"/>
                  </a:cubicBezTo>
                  <a:lnTo>
                    <a:pt x="9669" y="5329"/>
                  </a:lnTo>
                  <a:cubicBezTo>
                    <a:pt x="9651" y="5323"/>
                    <a:pt x="9630" y="5320"/>
                    <a:pt x="9609" y="5320"/>
                  </a:cubicBezTo>
                  <a:close/>
                  <a:moveTo>
                    <a:pt x="3495" y="5739"/>
                  </a:moveTo>
                  <a:cubicBezTo>
                    <a:pt x="3477" y="5739"/>
                    <a:pt x="3459" y="5745"/>
                    <a:pt x="3442" y="5757"/>
                  </a:cubicBezTo>
                  <a:lnTo>
                    <a:pt x="2727" y="6150"/>
                  </a:lnTo>
                  <a:cubicBezTo>
                    <a:pt x="2703" y="6174"/>
                    <a:pt x="2703" y="6198"/>
                    <a:pt x="2727" y="6222"/>
                  </a:cubicBezTo>
                  <a:lnTo>
                    <a:pt x="3418" y="6638"/>
                  </a:lnTo>
                  <a:cubicBezTo>
                    <a:pt x="3442" y="6644"/>
                    <a:pt x="3462" y="6647"/>
                    <a:pt x="3482" y="6647"/>
                  </a:cubicBezTo>
                  <a:cubicBezTo>
                    <a:pt x="3501" y="6647"/>
                    <a:pt x="3519" y="6644"/>
                    <a:pt x="3537" y="6638"/>
                  </a:cubicBezTo>
                  <a:lnTo>
                    <a:pt x="4251" y="6234"/>
                  </a:lnTo>
                  <a:cubicBezTo>
                    <a:pt x="4287" y="6222"/>
                    <a:pt x="4287" y="6186"/>
                    <a:pt x="4251" y="6162"/>
                  </a:cubicBezTo>
                  <a:lnTo>
                    <a:pt x="3549" y="5757"/>
                  </a:lnTo>
                  <a:cubicBezTo>
                    <a:pt x="3531" y="5745"/>
                    <a:pt x="3513" y="5739"/>
                    <a:pt x="3495" y="5739"/>
                  </a:cubicBezTo>
                  <a:close/>
                  <a:moveTo>
                    <a:pt x="5228" y="5760"/>
                  </a:moveTo>
                  <a:cubicBezTo>
                    <a:pt x="5207" y="5760"/>
                    <a:pt x="5186" y="5763"/>
                    <a:pt x="5168" y="5769"/>
                  </a:cubicBezTo>
                  <a:lnTo>
                    <a:pt x="4466" y="6174"/>
                  </a:lnTo>
                  <a:cubicBezTo>
                    <a:pt x="4430" y="6186"/>
                    <a:pt x="4430" y="6222"/>
                    <a:pt x="4466" y="6245"/>
                  </a:cubicBezTo>
                  <a:lnTo>
                    <a:pt x="5156" y="6650"/>
                  </a:lnTo>
                  <a:cubicBezTo>
                    <a:pt x="5174" y="6662"/>
                    <a:pt x="5192" y="6668"/>
                    <a:pt x="5211" y="6668"/>
                  </a:cubicBezTo>
                  <a:cubicBezTo>
                    <a:pt x="5231" y="6668"/>
                    <a:pt x="5251" y="6662"/>
                    <a:pt x="5275" y="6650"/>
                  </a:cubicBezTo>
                  <a:lnTo>
                    <a:pt x="5978" y="6257"/>
                  </a:lnTo>
                  <a:cubicBezTo>
                    <a:pt x="6013" y="6234"/>
                    <a:pt x="6013" y="6210"/>
                    <a:pt x="5978" y="6186"/>
                  </a:cubicBezTo>
                  <a:lnTo>
                    <a:pt x="5287" y="5769"/>
                  </a:lnTo>
                  <a:cubicBezTo>
                    <a:pt x="5269" y="5763"/>
                    <a:pt x="5248" y="5760"/>
                    <a:pt x="5228" y="5760"/>
                  </a:cubicBezTo>
                  <a:close/>
                  <a:moveTo>
                    <a:pt x="7013" y="5784"/>
                  </a:moveTo>
                  <a:cubicBezTo>
                    <a:pt x="6993" y="5784"/>
                    <a:pt x="6972" y="5787"/>
                    <a:pt x="6954" y="5793"/>
                  </a:cubicBezTo>
                  <a:lnTo>
                    <a:pt x="6240" y="6198"/>
                  </a:lnTo>
                  <a:cubicBezTo>
                    <a:pt x="6216" y="6210"/>
                    <a:pt x="6216" y="6245"/>
                    <a:pt x="6240" y="6257"/>
                  </a:cubicBezTo>
                  <a:lnTo>
                    <a:pt x="6942" y="6674"/>
                  </a:lnTo>
                  <a:cubicBezTo>
                    <a:pt x="6960" y="6686"/>
                    <a:pt x="6978" y="6692"/>
                    <a:pt x="6996" y="6692"/>
                  </a:cubicBezTo>
                  <a:cubicBezTo>
                    <a:pt x="7013" y="6692"/>
                    <a:pt x="7031" y="6686"/>
                    <a:pt x="7049" y="6674"/>
                  </a:cubicBezTo>
                  <a:lnTo>
                    <a:pt x="7764" y="6281"/>
                  </a:lnTo>
                  <a:cubicBezTo>
                    <a:pt x="7799" y="6257"/>
                    <a:pt x="7799" y="6234"/>
                    <a:pt x="7764" y="6210"/>
                  </a:cubicBezTo>
                  <a:lnTo>
                    <a:pt x="7073" y="5793"/>
                  </a:lnTo>
                  <a:cubicBezTo>
                    <a:pt x="7055" y="5787"/>
                    <a:pt x="7034" y="5784"/>
                    <a:pt x="7013" y="5784"/>
                  </a:cubicBezTo>
                  <a:close/>
                  <a:moveTo>
                    <a:pt x="8716" y="5844"/>
                  </a:moveTo>
                  <a:cubicBezTo>
                    <a:pt x="8695" y="5844"/>
                    <a:pt x="8674" y="5847"/>
                    <a:pt x="8657" y="5853"/>
                  </a:cubicBezTo>
                  <a:lnTo>
                    <a:pt x="7954" y="6257"/>
                  </a:lnTo>
                  <a:cubicBezTo>
                    <a:pt x="7918" y="6269"/>
                    <a:pt x="7918" y="6305"/>
                    <a:pt x="7954" y="6317"/>
                  </a:cubicBezTo>
                  <a:lnTo>
                    <a:pt x="8645" y="6734"/>
                  </a:lnTo>
                  <a:cubicBezTo>
                    <a:pt x="8662" y="6746"/>
                    <a:pt x="8683" y="6751"/>
                    <a:pt x="8704" y="6751"/>
                  </a:cubicBezTo>
                  <a:cubicBezTo>
                    <a:pt x="8725" y="6751"/>
                    <a:pt x="8746" y="6746"/>
                    <a:pt x="8764" y="6734"/>
                  </a:cubicBezTo>
                  <a:lnTo>
                    <a:pt x="9478" y="6341"/>
                  </a:lnTo>
                  <a:cubicBezTo>
                    <a:pt x="9502" y="6317"/>
                    <a:pt x="9502" y="6293"/>
                    <a:pt x="9478" y="6269"/>
                  </a:cubicBezTo>
                  <a:lnTo>
                    <a:pt x="8776" y="5853"/>
                  </a:lnTo>
                  <a:cubicBezTo>
                    <a:pt x="8758" y="5847"/>
                    <a:pt x="8737" y="5844"/>
                    <a:pt x="8716" y="5844"/>
                  </a:cubicBezTo>
                  <a:close/>
                  <a:moveTo>
                    <a:pt x="2608" y="6240"/>
                  </a:moveTo>
                  <a:cubicBezTo>
                    <a:pt x="2587" y="6240"/>
                    <a:pt x="2566" y="6245"/>
                    <a:pt x="2549" y="6257"/>
                  </a:cubicBezTo>
                  <a:lnTo>
                    <a:pt x="1834" y="6650"/>
                  </a:lnTo>
                  <a:cubicBezTo>
                    <a:pt x="1810" y="6662"/>
                    <a:pt x="1810" y="6710"/>
                    <a:pt x="1834" y="6722"/>
                  </a:cubicBezTo>
                  <a:lnTo>
                    <a:pt x="2537" y="7138"/>
                  </a:lnTo>
                  <a:cubicBezTo>
                    <a:pt x="2555" y="7144"/>
                    <a:pt x="2572" y="7147"/>
                    <a:pt x="2590" y="7147"/>
                  </a:cubicBezTo>
                  <a:cubicBezTo>
                    <a:pt x="2608" y="7147"/>
                    <a:pt x="2626" y="7144"/>
                    <a:pt x="2644" y="7138"/>
                  </a:cubicBezTo>
                  <a:lnTo>
                    <a:pt x="3358" y="6734"/>
                  </a:lnTo>
                  <a:cubicBezTo>
                    <a:pt x="3394" y="6722"/>
                    <a:pt x="3394" y="6686"/>
                    <a:pt x="3358" y="6662"/>
                  </a:cubicBezTo>
                  <a:lnTo>
                    <a:pt x="2668" y="6257"/>
                  </a:lnTo>
                  <a:cubicBezTo>
                    <a:pt x="2650" y="6245"/>
                    <a:pt x="2629" y="6240"/>
                    <a:pt x="2608" y="6240"/>
                  </a:cubicBezTo>
                  <a:close/>
                  <a:moveTo>
                    <a:pt x="6109" y="6287"/>
                  </a:moveTo>
                  <a:cubicBezTo>
                    <a:pt x="6088" y="6287"/>
                    <a:pt x="6067" y="6293"/>
                    <a:pt x="6049" y="6305"/>
                  </a:cubicBezTo>
                  <a:lnTo>
                    <a:pt x="5347" y="6698"/>
                  </a:lnTo>
                  <a:cubicBezTo>
                    <a:pt x="5311" y="6722"/>
                    <a:pt x="5311" y="6746"/>
                    <a:pt x="5347" y="6769"/>
                  </a:cubicBezTo>
                  <a:lnTo>
                    <a:pt x="6037" y="7186"/>
                  </a:lnTo>
                  <a:cubicBezTo>
                    <a:pt x="6055" y="7192"/>
                    <a:pt x="6076" y="7195"/>
                    <a:pt x="6097" y="7195"/>
                  </a:cubicBezTo>
                  <a:cubicBezTo>
                    <a:pt x="6118" y="7195"/>
                    <a:pt x="6138" y="7192"/>
                    <a:pt x="6156" y="7186"/>
                  </a:cubicBezTo>
                  <a:lnTo>
                    <a:pt x="6859" y="6781"/>
                  </a:lnTo>
                  <a:cubicBezTo>
                    <a:pt x="6894" y="6769"/>
                    <a:pt x="6894" y="6734"/>
                    <a:pt x="6859" y="6710"/>
                  </a:cubicBezTo>
                  <a:lnTo>
                    <a:pt x="6168" y="6305"/>
                  </a:lnTo>
                  <a:cubicBezTo>
                    <a:pt x="6150" y="6293"/>
                    <a:pt x="6129" y="6287"/>
                    <a:pt x="6109" y="6287"/>
                  </a:cubicBezTo>
                  <a:close/>
                  <a:moveTo>
                    <a:pt x="4323" y="6296"/>
                  </a:moveTo>
                  <a:cubicBezTo>
                    <a:pt x="4302" y="6296"/>
                    <a:pt x="4281" y="6299"/>
                    <a:pt x="4263" y="6305"/>
                  </a:cubicBezTo>
                  <a:lnTo>
                    <a:pt x="3561" y="6710"/>
                  </a:lnTo>
                  <a:cubicBezTo>
                    <a:pt x="3525" y="6722"/>
                    <a:pt x="3525" y="6757"/>
                    <a:pt x="3561" y="6781"/>
                  </a:cubicBezTo>
                  <a:lnTo>
                    <a:pt x="4251" y="7186"/>
                  </a:lnTo>
                  <a:cubicBezTo>
                    <a:pt x="4269" y="7198"/>
                    <a:pt x="4290" y="7204"/>
                    <a:pt x="4311" y="7204"/>
                  </a:cubicBezTo>
                  <a:cubicBezTo>
                    <a:pt x="4332" y="7204"/>
                    <a:pt x="4352" y="7198"/>
                    <a:pt x="4370" y="7186"/>
                  </a:cubicBezTo>
                  <a:lnTo>
                    <a:pt x="5073" y="6793"/>
                  </a:lnTo>
                  <a:cubicBezTo>
                    <a:pt x="5108" y="6769"/>
                    <a:pt x="5108" y="6746"/>
                    <a:pt x="5073" y="6722"/>
                  </a:cubicBezTo>
                  <a:lnTo>
                    <a:pt x="4382" y="6305"/>
                  </a:lnTo>
                  <a:cubicBezTo>
                    <a:pt x="4364" y="6299"/>
                    <a:pt x="4343" y="6296"/>
                    <a:pt x="4323" y="6296"/>
                  </a:cubicBezTo>
                  <a:close/>
                  <a:moveTo>
                    <a:pt x="7823" y="6359"/>
                  </a:moveTo>
                  <a:cubicBezTo>
                    <a:pt x="7802" y="6359"/>
                    <a:pt x="7781" y="6365"/>
                    <a:pt x="7764" y="6376"/>
                  </a:cubicBezTo>
                  <a:lnTo>
                    <a:pt x="7061" y="6769"/>
                  </a:lnTo>
                  <a:cubicBezTo>
                    <a:pt x="7025" y="6793"/>
                    <a:pt x="7025" y="6817"/>
                    <a:pt x="7061" y="6841"/>
                  </a:cubicBezTo>
                  <a:lnTo>
                    <a:pt x="7752" y="7246"/>
                  </a:lnTo>
                  <a:cubicBezTo>
                    <a:pt x="7770" y="7258"/>
                    <a:pt x="7790" y="7263"/>
                    <a:pt x="7811" y="7263"/>
                  </a:cubicBezTo>
                  <a:cubicBezTo>
                    <a:pt x="7832" y="7263"/>
                    <a:pt x="7853" y="7258"/>
                    <a:pt x="7871" y="7246"/>
                  </a:cubicBezTo>
                  <a:lnTo>
                    <a:pt x="8585" y="6853"/>
                  </a:lnTo>
                  <a:cubicBezTo>
                    <a:pt x="8609" y="6829"/>
                    <a:pt x="8609" y="6805"/>
                    <a:pt x="8585" y="6781"/>
                  </a:cubicBezTo>
                  <a:lnTo>
                    <a:pt x="7883" y="6376"/>
                  </a:lnTo>
                  <a:cubicBezTo>
                    <a:pt x="7865" y="6365"/>
                    <a:pt x="7844" y="6359"/>
                    <a:pt x="7823" y="6359"/>
                  </a:cubicBezTo>
                  <a:close/>
                  <a:moveTo>
                    <a:pt x="1715" y="6737"/>
                  </a:moveTo>
                  <a:cubicBezTo>
                    <a:pt x="1694" y="6737"/>
                    <a:pt x="1674" y="6740"/>
                    <a:pt x="1656" y="6746"/>
                  </a:cubicBezTo>
                  <a:lnTo>
                    <a:pt x="941" y="7150"/>
                  </a:lnTo>
                  <a:cubicBezTo>
                    <a:pt x="917" y="7162"/>
                    <a:pt x="917" y="7198"/>
                    <a:pt x="941" y="7210"/>
                  </a:cubicBezTo>
                  <a:lnTo>
                    <a:pt x="1644" y="7627"/>
                  </a:lnTo>
                  <a:cubicBezTo>
                    <a:pt x="1662" y="7639"/>
                    <a:pt x="1679" y="7644"/>
                    <a:pt x="1697" y="7644"/>
                  </a:cubicBezTo>
                  <a:cubicBezTo>
                    <a:pt x="1715" y="7644"/>
                    <a:pt x="1733" y="7639"/>
                    <a:pt x="1751" y="7627"/>
                  </a:cubicBezTo>
                  <a:lnTo>
                    <a:pt x="2465" y="7234"/>
                  </a:lnTo>
                  <a:cubicBezTo>
                    <a:pt x="2501" y="7222"/>
                    <a:pt x="2501" y="7174"/>
                    <a:pt x="2465" y="7162"/>
                  </a:cubicBezTo>
                  <a:lnTo>
                    <a:pt x="1775" y="6746"/>
                  </a:lnTo>
                  <a:cubicBezTo>
                    <a:pt x="1757" y="6740"/>
                    <a:pt x="1736" y="6737"/>
                    <a:pt x="1715" y="6737"/>
                  </a:cubicBezTo>
                  <a:close/>
                  <a:moveTo>
                    <a:pt x="5216" y="6823"/>
                  </a:moveTo>
                  <a:cubicBezTo>
                    <a:pt x="5195" y="6823"/>
                    <a:pt x="5174" y="6829"/>
                    <a:pt x="5156" y="6841"/>
                  </a:cubicBezTo>
                  <a:lnTo>
                    <a:pt x="4454" y="7234"/>
                  </a:lnTo>
                  <a:cubicBezTo>
                    <a:pt x="4418" y="7258"/>
                    <a:pt x="4418" y="7281"/>
                    <a:pt x="4454" y="7305"/>
                  </a:cubicBezTo>
                  <a:lnTo>
                    <a:pt x="5144" y="7722"/>
                  </a:lnTo>
                  <a:cubicBezTo>
                    <a:pt x="5162" y="7728"/>
                    <a:pt x="5183" y="7731"/>
                    <a:pt x="5204" y="7731"/>
                  </a:cubicBezTo>
                  <a:cubicBezTo>
                    <a:pt x="5225" y="7731"/>
                    <a:pt x="5245" y="7728"/>
                    <a:pt x="5263" y="7722"/>
                  </a:cubicBezTo>
                  <a:lnTo>
                    <a:pt x="5966" y="7317"/>
                  </a:lnTo>
                  <a:cubicBezTo>
                    <a:pt x="6001" y="7305"/>
                    <a:pt x="6001" y="7269"/>
                    <a:pt x="5966" y="7246"/>
                  </a:cubicBezTo>
                  <a:lnTo>
                    <a:pt x="5275" y="6841"/>
                  </a:lnTo>
                  <a:cubicBezTo>
                    <a:pt x="5257" y="6829"/>
                    <a:pt x="5236" y="6823"/>
                    <a:pt x="5216" y="6823"/>
                  </a:cubicBezTo>
                  <a:close/>
                  <a:moveTo>
                    <a:pt x="6930" y="6868"/>
                  </a:moveTo>
                  <a:cubicBezTo>
                    <a:pt x="6909" y="6868"/>
                    <a:pt x="6888" y="6871"/>
                    <a:pt x="6871" y="6877"/>
                  </a:cubicBezTo>
                  <a:lnTo>
                    <a:pt x="6168" y="7281"/>
                  </a:lnTo>
                  <a:cubicBezTo>
                    <a:pt x="6132" y="7293"/>
                    <a:pt x="6132" y="7329"/>
                    <a:pt x="6168" y="7341"/>
                  </a:cubicBezTo>
                  <a:lnTo>
                    <a:pt x="6859" y="7758"/>
                  </a:lnTo>
                  <a:cubicBezTo>
                    <a:pt x="6877" y="7769"/>
                    <a:pt x="6897" y="7775"/>
                    <a:pt x="6918" y="7775"/>
                  </a:cubicBezTo>
                  <a:cubicBezTo>
                    <a:pt x="6939" y="7775"/>
                    <a:pt x="6960" y="7769"/>
                    <a:pt x="6978" y="7758"/>
                  </a:cubicBezTo>
                  <a:lnTo>
                    <a:pt x="7692" y="7365"/>
                  </a:lnTo>
                  <a:cubicBezTo>
                    <a:pt x="7716" y="7341"/>
                    <a:pt x="7716" y="7317"/>
                    <a:pt x="7692" y="7293"/>
                  </a:cubicBezTo>
                  <a:lnTo>
                    <a:pt x="6990" y="6877"/>
                  </a:lnTo>
                  <a:cubicBezTo>
                    <a:pt x="6972" y="6871"/>
                    <a:pt x="6951" y="6868"/>
                    <a:pt x="6930" y="6868"/>
                  </a:cubicBezTo>
                  <a:close/>
                  <a:moveTo>
                    <a:pt x="803" y="7237"/>
                  </a:moveTo>
                  <a:cubicBezTo>
                    <a:pt x="784" y="7237"/>
                    <a:pt x="763" y="7240"/>
                    <a:pt x="739" y="7246"/>
                  </a:cubicBezTo>
                  <a:lnTo>
                    <a:pt x="36" y="7650"/>
                  </a:lnTo>
                  <a:cubicBezTo>
                    <a:pt x="1" y="7650"/>
                    <a:pt x="1" y="7710"/>
                    <a:pt x="36" y="7710"/>
                  </a:cubicBezTo>
                  <a:lnTo>
                    <a:pt x="727" y="8127"/>
                  </a:lnTo>
                  <a:cubicBezTo>
                    <a:pt x="745" y="8139"/>
                    <a:pt x="766" y="8145"/>
                    <a:pt x="787" y="8145"/>
                  </a:cubicBezTo>
                  <a:cubicBezTo>
                    <a:pt x="807" y="8145"/>
                    <a:pt x="828" y="8139"/>
                    <a:pt x="846" y="8127"/>
                  </a:cubicBezTo>
                  <a:lnTo>
                    <a:pt x="1560" y="7734"/>
                  </a:lnTo>
                  <a:cubicBezTo>
                    <a:pt x="1584" y="7722"/>
                    <a:pt x="1584" y="7674"/>
                    <a:pt x="1560" y="7662"/>
                  </a:cubicBezTo>
                  <a:lnTo>
                    <a:pt x="858" y="7246"/>
                  </a:lnTo>
                  <a:cubicBezTo>
                    <a:pt x="840" y="7240"/>
                    <a:pt x="822" y="7237"/>
                    <a:pt x="803" y="7237"/>
                  </a:cubicBezTo>
                  <a:close/>
                  <a:moveTo>
                    <a:pt x="4323" y="7323"/>
                  </a:moveTo>
                  <a:cubicBezTo>
                    <a:pt x="4302" y="7323"/>
                    <a:pt x="4281" y="7329"/>
                    <a:pt x="4263" y="7341"/>
                  </a:cubicBezTo>
                  <a:lnTo>
                    <a:pt x="3561" y="7734"/>
                  </a:lnTo>
                  <a:cubicBezTo>
                    <a:pt x="3525" y="7758"/>
                    <a:pt x="3525" y="7781"/>
                    <a:pt x="3561" y="7805"/>
                  </a:cubicBezTo>
                  <a:lnTo>
                    <a:pt x="4251" y="8222"/>
                  </a:lnTo>
                  <a:cubicBezTo>
                    <a:pt x="4269" y="8228"/>
                    <a:pt x="4290" y="8231"/>
                    <a:pt x="4311" y="8231"/>
                  </a:cubicBezTo>
                  <a:cubicBezTo>
                    <a:pt x="4332" y="8231"/>
                    <a:pt x="4352" y="8228"/>
                    <a:pt x="4370" y="8222"/>
                  </a:cubicBezTo>
                  <a:lnTo>
                    <a:pt x="5073" y="7817"/>
                  </a:lnTo>
                  <a:cubicBezTo>
                    <a:pt x="5108" y="7805"/>
                    <a:pt x="5108" y="7758"/>
                    <a:pt x="5073" y="7746"/>
                  </a:cubicBezTo>
                  <a:lnTo>
                    <a:pt x="4382" y="7341"/>
                  </a:lnTo>
                  <a:cubicBezTo>
                    <a:pt x="4364" y="7329"/>
                    <a:pt x="4343" y="7323"/>
                    <a:pt x="4323" y="7323"/>
                  </a:cubicBezTo>
                  <a:close/>
                  <a:moveTo>
                    <a:pt x="6025" y="7394"/>
                  </a:moveTo>
                  <a:cubicBezTo>
                    <a:pt x="6004" y="7394"/>
                    <a:pt x="5984" y="7400"/>
                    <a:pt x="5966" y="7412"/>
                  </a:cubicBezTo>
                  <a:lnTo>
                    <a:pt x="5263" y="7817"/>
                  </a:lnTo>
                  <a:cubicBezTo>
                    <a:pt x="5228" y="7829"/>
                    <a:pt x="5228" y="7865"/>
                    <a:pt x="5263" y="7877"/>
                  </a:cubicBezTo>
                  <a:lnTo>
                    <a:pt x="5954" y="8293"/>
                  </a:lnTo>
                  <a:cubicBezTo>
                    <a:pt x="5972" y="8299"/>
                    <a:pt x="5993" y="8302"/>
                    <a:pt x="6013" y="8302"/>
                  </a:cubicBezTo>
                  <a:cubicBezTo>
                    <a:pt x="6034" y="8302"/>
                    <a:pt x="6055" y="8299"/>
                    <a:pt x="6073" y="8293"/>
                  </a:cubicBezTo>
                  <a:lnTo>
                    <a:pt x="6775" y="7889"/>
                  </a:lnTo>
                  <a:cubicBezTo>
                    <a:pt x="6811" y="7877"/>
                    <a:pt x="6811" y="7841"/>
                    <a:pt x="6775" y="7829"/>
                  </a:cubicBezTo>
                  <a:lnTo>
                    <a:pt x="6085" y="7412"/>
                  </a:lnTo>
                  <a:cubicBezTo>
                    <a:pt x="6067" y="7400"/>
                    <a:pt x="6046" y="7394"/>
                    <a:pt x="6025" y="7394"/>
                  </a:cubicBezTo>
                  <a:close/>
                  <a:moveTo>
                    <a:pt x="13098" y="4284"/>
                  </a:moveTo>
                  <a:cubicBezTo>
                    <a:pt x="13086" y="4284"/>
                    <a:pt x="13074" y="4287"/>
                    <a:pt x="13062" y="4293"/>
                  </a:cubicBezTo>
                  <a:lnTo>
                    <a:pt x="7073" y="7781"/>
                  </a:lnTo>
                  <a:cubicBezTo>
                    <a:pt x="7025" y="7805"/>
                    <a:pt x="7025" y="7877"/>
                    <a:pt x="7073" y="7900"/>
                  </a:cubicBezTo>
                  <a:lnTo>
                    <a:pt x="7752" y="8305"/>
                  </a:lnTo>
                  <a:cubicBezTo>
                    <a:pt x="7764" y="8311"/>
                    <a:pt x="7775" y="8314"/>
                    <a:pt x="7787" y="8314"/>
                  </a:cubicBezTo>
                  <a:cubicBezTo>
                    <a:pt x="7799" y="8314"/>
                    <a:pt x="7811" y="8311"/>
                    <a:pt x="7823" y="8305"/>
                  </a:cubicBezTo>
                  <a:lnTo>
                    <a:pt x="13812" y="4817"/>
                  </a:lnTo>
                  <a:cubicBezTo>
                    <a:pt x="13848" y="4793"/>
                    <a:pt x="13848" y="4721"/>
                    <a:pt x="13812" y="4698"/>
                  </a:cubicBezTo>
                  <a:lnTo>
                    <a:pt x="13133" y="4293"/>
                  </a:lnTo>
                  <a:cubicBezTo>
                    <a:pt x="13121" y="4287"/>
                    <a:pt x="13109" y="4284"/>
                    <a:pt x="13098" y="4284"/>
                  </a:cubicBezTo>
                  <a:close/>
                  <a:moveTo>
                    <a:pt x="3382" y="6799"/>
                  </a:moveTo>
                  <a:cubicBezTo>
                    <a:pt x="3373" y="6799"/>
                    <a:pt x="3364" y="6805"/>
                    <a:pt x="3358" y="6817"/>
                  </a:cubicBezTo>
                  <a:lnTo>
                    <a:pt x="3370" y="6817"/>
                  </a:lnTo>
                  <a:lnTo>
                    <a:pt x="858" y="8198"/>
                  </a:lnTo>
                  <a:cubicBezTo>
                    <a:pt x="822" y="8210"/>
                    <a:pt x="822" y="8258"/>
                    <a:pt x="858" y="8270"/>
                  </a:cubicBezTo>
                  <a:lnTo>
                    <a:pt x="1584" y="8710"/>
                  </a:lnTo>
                  <a:lnTo>
                    <a:pt x="1632" y="8710"/>
                  </a:lnTo>
                  <a:lnTo>
                    <a:pt x="4204" y="7317"/>
                  </a:lnTo>
                  <a:cubicBezTo>
                    <a:pt x="4227" y="7305"/>
                    <a:pt x="4227" y="7258"/>
                    <a:pt x="4204" y="7246"/>
                  </a:cubicBezTo>
                  <a:lnTo>
                    <a:pt x="3406" y="6817"/>
                  </a:lnTo>
                  <a:cubicBezTo>
                    <a:pt x="3400" y="6805"/>
                    <a:pt x="3391" y="6799"/>
                    <a:pt x="3382" y="6799"/>
                  </a:cubicBezTo>
                  <a:close/>
                  <a:moveTo>
                    <a:pt x="3394" y="7811"/>
                  </a:moveTo>
                  <a:cubicBezTo>
                    <a:pt x="3373" y="7811"/>
                    <a:pt x="3352" y="7817"/>
                    <a:pt x="3334" y="7829"/>
                  </a:cubicBezTo>
                  <a:lnTo>
                    <a:pt x="2668" y="8234"/>
                  </a:lnTo>
                  <a:cubicBezTo>
                    <a:pt x="2632" y="8246"/>
                    <a:pt x="2632" y="8281"/>
                    <a:pt x="2668" y="8293"/>
                  </a:cubicBezTo>
                  <a:lnTo>
                    <a:pt x="3358" y="8710"/>
                  </a:lnTo>
                  <a:cubicBezTo>
                    <a:pt x="3376" y="8722"/>
                    <a:pt x="3397" y="8728"/>
                    <a:pt x="3418" y="8728"/>
                  </a:cubicBezTo>
                  <a:cubicBezTo>
                    <a:pt x="3439" y="8728"/>
                    <a:pt x="3459" y="8722"/>
                    <a:pt x="3477" y="8710"/>
                  </a:cubicBezTo>
                  <a:lnTo>
                    <a:pt x="4180" y="8317"/>
                  </a:lnTo>
                  <a:cubicBezTo>
                    <a:pt x="4216" y="8305"/>
                    <a:pt x="4216" y="8258"/>
                    <a:pt x="4180" y="8246"/>
                  </a:cubicBezTo>
                  <a:lnTo>
                    <a:pt x="3454" y="7829"/>
                  </a:lnTo>
                  <a:cubicBezTo>
                    <a:pt x="3436" y="7817"/>
                    <a:pt x="3415" y="7811"/>
                    <a:pt x="3394" y="7811"/>
                  </a:cubicBezTo>
                  <a:close/>
                  <a:moveTo>
                    <a:pt x="5132" y="7903"/>
                  </a:moveTo>
                  <a:cubicBezTo>
                    <a:pt x="5111" y="7903"/>
                    <a:pt x="5091" y="7906"/>
                    <a:pt x="5073" y="7912"/>
                  </a:cubicBezTo>
                  <a:lnTo>
                    <a:pt x="4370" y="8317"/>
                  </a:lnTo>
                  <a:cubicBezTo>
                    <a:pt x="4335" y="8329"/>
                    <a:pt x="4335" y="8365"/>
                    <a:pt x="4370" y="8377"/>
                  </a:cubicBezTo>
                  <a:lnTo>
                    <a:pt x="5061" y="8793"/>
                  </a:lnTo>
                  <a:cubicBezTo>
                    <a:pt x="5079" y="8805"/>
                    <a:pt x="5100" y="8811"/>
                    <a:pt x="5120" y="8811"/>
                  </a:cubicBezTo>
                  <a:cubicBezTo>
                    <a:pt x="5141" y="8811"/>
                    <a:pt x="5162" y="8805"/>
                    <a:pt x="5180" y="8793"/>
                  </a:cubicBezTo>
                  <a:lnTo>
                    <a:pt x="5882" y="8389"/>
                  </a:lnTo>
                  <a:cubicBezTo>
                    <a:pt x="5918" y="8377"/>
                    <a:pt x="5918" y="8353"/>
                    <a:pt x="5882" y="8329"/>
                  </a:cubicBezTo>
                  <a:lnTo>
                    <a:pt x="5192" y="7912"/>
                  </a:lnTo>
                  <a:cubicBezTo>
                    <a:pt x="5174" y="7906"/>
                    <a:pt x="5153" y="7903"/>
                    <a:pt x="5132" y="7903"/>
                  </a:cubicBezTo>
                  <a:close/>
                  <a:moveTo>
                    <a:pt x="6911" y="7918"/>
                  </a:moveTo>
                  <a:cubicBezTo>
                    <a:pt x="6891" y="7918"/>
                    <a:pt x="6871" y="7924"/>
                    <a:pt x="6847" y="7936"/>
                  </a:cubicBezTo>
                  <a:lnTo>
                    <a:pt x="6144" y="8329"/>
                  </a:lnTo>
                  <a:cubicBezTo>
                    <a:pt x="6121" y="8353"/>
                    <a:pt x="6121" y="8377"/>
                    <a:pt x="6144" y="8401"/>
                  </a:cubicBezTo>
                  <a:lnTo>
                    <a:pt x="6835" y="8805"/>
                  </a:lnTo>
                  <a:cubicBezTo>
                    <a:pt x="6853" y="8817"/>
                    <a:pt x="6874" y="8823"/>
                    <a:pt x="6894" y="8823"/>
                  </a:cubicBezTo>
                  <a:cubicBezTo>
                    <a:pt x="6915" y="8823"/>
                    <a:pt x="6936" y="8817"/>
                    <a:pt x="6954" y="8805"/>
                  </a:cubicBezTo>
                  <a:lnTo>
                    <a:pt x="7668" y="8412"/>
                  </a:lnTo>
                  <a:cubicBezTo>
                    <a:pt x="7704" y="8389"/>
                    <a:pt x="7704" y="8365"/>
                    <a:pt x="7668" y="8341"/>
                  </a:cubicBezTo>
                  <a:lnTo>
                    <a:pt x="6966" y="7936"/>
                  </a:lnTo>
                  <a:cubicBezTo>
                    <a:pt x="6948" y="7924"/>
                    <a:pt x="6930" y="7918"/>
                    <a:pt x="6911" y="7918"/>
                  </a:cubicBezTo>
                  <a:close/>
                  <a:moveTo>
                    <a:pt x="2525" y="8311"/>
                  </a:moveTo>
                  <a:cubicBezTo>
                    <a:pt x="2504" y="8311"/>
                    <a:pt x="2483" y="8317"/>
                    <a:pt x="2465" y="8329"/>
                  </a:cubicBezTo>
                  <a:lnTo>
                    <a:pt x="1763" y="8734"/>
                  </a:lnTo>
                  <a:cubicBezTo>
                    <a:pt x="1727" y="8746"/>
                    <a:pt x="1727" y="8782"/>
                    <a:pt x="1763" y="8793"/>
                  </a:cubicBezTo>
                  <a:lnTo>
                    <a:pt x="2453" y="9210"/>
                  </a:lnTo>
                  <a:cubicBezTo>
                    <a:pt x="2471" y="9222"/>
                    <a:pt x="2489" y="9228"/>
                    <a:pt x="2508" y="9228"/>
                  </a:cubicBezTo>
                  <a:cubicBezTo>
                    <a:pt x="2528" y="9228"/>
                    <a:pt x="2549" y="9222"/>
                    <a:pt x="2572" y="9210"/>
                  </a:cubicBezTo>
                  <a:lnTo>
                    <a:pt x="3275" y="8817"/>
                  </a:lnTo>
                  <a:cubicBezTo>
                    <a:pt x="3311" y="8805"/>
                    <a:pt x="3311" y="8758"/>
                    <a:pt x="3275" y="8746"/>
                  </a:cubicBezTo>
                  <a:lnTo>
                    <a:pt x="2584" y="8329"/>
                  </a:lnTo>
                  <a:cubicBezTo>
                    <a:pt x="2566" y="8317"/>
                    <a:pt x="2546" y="8311"/>
                    <a:pt x="2525" y="8311"/>
                  </a:cubicBezTo>
                  <a:close/>
                  <a:moveTo>
                    <a:pt x="4227" y="8395"/>
                  </a:moveTo>
                  <a:cubicBezTo>
                    <a:pt x="4207" y="8395"/>
                    <a:pt x="4186" y="8401"/>
                    <a:pt x="4168" y="8412"/>
                  </a:cubicBezTo>
                  <a:lnTo>
                    <a:pt x="3477" y="8805"/>
                  </a:lnTo>
                  <a:cubicBezTo>
                    <a:pt x="3442" y="8817"/>
                    <a:pt x="3442" y="8853"/>
                    <a:pt x="3477" y="8877"/>
                  </a:cubicBezTo>
                  <a:lnTo>
                    <a:pt x="4168" y="9282"/>
                  </a:lnTo>
                  <a:cubicBezTo>
                    <a:pt x="4186" y="9293"/>
                    <a:pt x="4207" y="9299"/>
                    <a:pt x="4227" y="9299"/>
                  </a:cubicBezTo>
                  <a:cubicBezTo>
                    <a:pt x="4248" y="9299"/>
                    <a:pt x="4269" y="9293"/>
                    <a:pt x="4287" y="9282"/>
                  </a:cubicBezTo>
                  <a:lnTo>
                    <a:pt x="4989" y="8889"/>
                  </a:lnTo>
                  <a:cubicBezTo>
                    <a:pt x="5025" y="8865"/>
                    <a:pt x="5025" y="8841"/>
                    <a:pt x="4989" y="8817"/>
                  </a:cubicBezTo>
                  <a:lnTo>
                    <a:pt x="4287" y="8412"/>
                  </a:lnTo>
                  <a:cubicBezTo>
                    <a:pt x="4269" y="8401"/>
                    <a:pt x="4248" y="8395"/>
                    <a:pt x="4227" y="8395"/>
                  </a:cubicBezTo>
                  <a:close/>
                  <a:moveTo>
                    <a:pt x="6021" y="8418"/>
                  </a:moveTo>
                  <a:cubicBezTo>
                    <a:pt x="6001" y="8418"/>
                    <a:pt x="5984" y="8424"/>
                    <a:pt x="5966" y="8436"/>
                  </a:cubicBezTo>
                  <a:lnTo>
                    <a:pt x="5251" y="8829"/>
                  </a:lnTo>
                  <a:cubicBezTo>
                    <a:pt x="5228" y="8853"/>
                    <a:pt x="5228" y="8877"/>
                    <a:pt x="5251" y="8901"/>
                  </a:cubicBezTo>
                  <a:lnTo>
                    <a:pt x="5954" y="9305"/>
                  </a:lnTo>
                  <a:cubicBezTo>
                    <a:pt x="5972" y="9317"/>
                    <a:pt x="5990" y="9323"/>
                    <a:pt x="6007" y="9323"/>
                  </a:cubicBezTo>
                  <a:cubicBezTo>
                    <a:pt x="6025" y="9323"/>
                    <a:pt x="6043" y="9317"/>
                    <a:pt x="6061" y="9305"/>
                  </a:cubicBezTo>
                  <a:lnTo>
                    <a:pt x="6775" y="8912"/>
                  </a:lnTo>
                  <a:cubicBezTo>
                    <a:pt x="6811" y="8889"/>
                    <a:pt x="6811" y="8865"/>
                    <a:pt x="6775" y="8841"/>
                  </a:cubicBezTo>
                  <a:lnTo>
                    <a:pt x="6085" y="8436"/>
                  </a:lnTo>
                  <a:cubicBezTo>
                    <a:pt x="6061" y="8424"/>
                    <a:pt x="6040" y="8418"/>
                    <a:pt x="6021" y="8418"/>
                  </a:cubicBezTo>
                  <a:close/>
                  <a:moveTo>
                    <a:pt x="3323" y="8883"/>
                  </a:moveTo>
                  <a:cubicBezTo>
                    <a:pt x="3302" y="8883"/>
                    <a:pt x="3281" y="8889"/>
                    <a:pt x="3263" y="8901"/>
                  </a:cubicBezTo>
                  <a:lnTo>
                    <a:pt x="2561" y="9305"/>
                  </a:lnTo>
                  <a:cubicBezTo>
                    <a:pt x="2525" y="9317"/>
                    <a:pt x="2525" y="9353"/>
                    <a:pt x="2561" y="9365"/>
                  </a:cubicBezTo>
                  <a:lnTo>
                    <a:pt x="3251" y="9782"/>
                  </a:lnTo>
                  <a:cubicBezTo>
                    <a:pt x="3269" y="9788"/>
                    <a:pt x="3290" y="9791"/>
                    <a:pt x="3311" y="9791"/>
                  </a:cubicBezTo>
                  <a:cubicBezTo>
                    <a:pt x="3331" y="9791"/>
                    <a:pt x="3352" y="9788"/>
                    <a:pt x="3370" y="9782"/>
                  </a:cubicBezTo>
                  <a:lnTo>
                    <a:pt x="4085" y="9377"/>
                  </a:lnTo>
                  <a:cubicBezTo>
                    <a:pt x="4108" y="9365"/>
                    <a:pt x="4108" y="9329"/>
                    <a:pt x="4085" y="9317"/>
                  </a:cubicBezTo>
                  <a:lnTo>
                    <a:pt x="3382" y="8901"/>
                  </a:lnTo>
                  <a:cubicBezTo>
                    <a:pt x="3364" y="8889"/>
                    <a:pt x="3343" y="8883"/>
                    <a:pt x="3323" y="8883"/>
                  </a:cubicBezTo>
                  <a:close/>
                  <a:moveTo>
                    <a:pt x="5128" y="8907"/>
                  </a:moveTo>
                  <a:cubicBezTo>
                    <a:pt x="5108" y="8907"/>
                    <a:pt x="5091" y="8912"/>
                    <a:pt x="5073" y="8924"/>
                  </a:cubicBezTo>
                  <a:lnTo>
                    <a:pt x="4358" y="9317"/>
                  </a:lnTo>
                  <a:cubicBezTo>
                    <a:pt x="4335" y="9329"/>
                    <a:pt x="4335" y="9377"/>
                    <a:pt x="4358" y="9389"/>
                  </a:cubicBezTo>
                  <a:lnTo>
                    <a:pt x="5061" y="9805"/>
                  </a:lnTo>
                  <a:cubicBezTo>
                    <a:pt x="5079" y="9811"/>
                    <a:pt x="5097" y="9814"/>
                    <a:pt x="5114" y="9814"/>
                  </a:cubicBezTo>
                  <a:cubicBezTo>
                    <a:pt x="5132" y="9814"/>
                    <a:pt x="5150" y="9811"/>
                    <a:pt x="5168" y="9805"/>
                  </a:cubicBezTo>
                  <a:lnTo>
                    <a:pt x="5882" y="9401"/>
                  </a:lnTo>
                  <a:cubicBezTo>
                    <a:pt x="5918" y="9389"/>
                    <a:pt x="5918" y="9353"/>
                    <a:pt x="5882" y="9341"/>
                  </a:cubicBezTo>
                  <a:lnTo>
                    <a:pt x="5192" y="8924"/>
                  </a:lnTo>
                  <a:cubicBezTo>
                    <a:pt x="5168" y="8912"/>
                    <a:pt x="5147" y="8907"/>
                    <a:pt x="5128" y="8907"/>
                  </a:cubicBezTo>
                  <a:close/>
                  <a:moveTo>
                    <a:pt x="4216" y="9407"/>
                  </a:moveTo>
                  <a:cubicBezTo>
                    <a:pt x="4195" y="9407"/>
                    <a:pt x="4174" y="9413"/>
                    <a:pt x="4156" y="9424"/>
                  </a:cubicBezTo>
                  <a:lnTo>
                    <a:pt x="3454" y="9829"/>
                  </a:lnTo>
                  <a:cubicBezTo>
                    <a:pt x="3418" y="9841"/>
                    <a:pt x="3418" y="9877"/>
                    <a:pt x="3454" y="9889"/>
                  </a:cubicBezTo>
                  <a:lnTo>
                    <a:pt x="4144" y="10305"/>
                  </a:lnTo>
                  <a:cubicBezTo>
                    <a:pt x="4162" y="10311"/>
                    <a:pt x="4183" y="10314"/>
                    <a:pt x="4204" y="10314"/>
                  </a:cubicBezTo>
                  <a:cubicBezTo>
                    <a:pt x="4224" y="10314"/>
                    <a:pt x="4245" y="10311"/>
                    <a:pt x="4263" y="10305"/>
                  </a:cubicBezTo>
                  <a:lnTo>
                    <a:pt x="4978" y="9901"/>
                  </a:lnTo>
                  <a:cubicBezTo>
                    <a:pt x="5001" y="9889"/>
                    <a:pt x="5001" y="9853"/>
                    <a:pt x="4978" y="9841"/>
                  </a:cubicBezTo>
                  <a:lnTo>
                    <a:pt x="4275" y="9424"/>
                  </a:lnTo>
                  <a:cubicBezTo>
                    <a:pt x="4257" y="9413"/>
                    <a:pt x="4236" y="9407"/>
                    <a:pt x="4216" y="940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27"/>
            <p:cNvSpPr/>
            <p:nvPr/>
          </p:nvSpPr>
          <p:spPr>
            <a:xfrm>
              <a:off x="4010438" y="2155100"/>
              <a:ext cx="448300" cy="417025"/>
            </a:xfrm>
            <a:custGeom>
              <a:rect b="b" l="l" r="r" t="t"/>
              <a:pathLst>
                <a:path extrusionOk="0" h="16681" w="17932">
                  <a:moveTo>
                    <a:pt x="13717" y="1524"/>
                  </a:moveTo>
                  <a:cubicBezTo>
                    <a:pt x="16348" y="0"/>
                    <a:pt x="17848" y="6025"/>
                    <a:pt x="17931" y="6334"/>
                  </a:cubicBezTo>
                  <a:lnTo>
                    <a:pt x="10192" y="10799"/>
                  </a:lnTo>
                  <a:cubicBezTo>
                    <a:pt x="8014" y="12061"/>
                    <a:pt x="5823" y="13300"/>
                    <a:pt x="3644" y="14562"/>
                  </a:cubicBezTo>
                  <a:cubicBezTo>
                    <a:pt x="2537" y="15205"/>
                    <a:pt x="1417" y="15847"/>
                    <a:pt x="310" y="16502"/>
                  </a:cubicBezTo>
                  <a:lnTo>
                    <a:pt x="24" y="16681"/>
                  </a:lnTo>
                  <a:cubicBezTo>
                    <a:pt x="1" y="16681"/>
                    <a:pt x="394" y="14871"/>
                    <a:pt x="441" y="14716"/>
                  </a:cubicBezTo>
                  <a:cubicBezTo>
                    <a:pt x="489" y="14562"/>
                    <a:pt x="548" y="14395"/>
                    <a:pt x="608" y="14228"/>
                  </a:cubicBezTo>
                  <a:cubicBezTo>
                    <a:pt x="1084" y="12847"/>
                    <a:pt x="1846" y="11383"/>
                    <a:pt x="2930" y="10478"/>
                  </a:cubicBezTo>
                  <a:cubicBezTo>
                    <a:pt x="2977" y="10442"/>
                    <a:pt x="3025" y="10406"/>
                    <a:pt x="3084" y="10371"/>
                  </a:cubicBezTo>
                  <a:cubicBezTo>
                    <a:pt x="3608" y="10073"/>
                    <a:pt x="3763" y="10752"/>
                    <a:pt x="3977" y="11418"/>
                  </a:cubicBezTo>
                  <a:cubicBezTo>
                    <a:pt x="4204" y="12073"/>
                    <a:pt x="4477" y="12680"/>
                    <a:pt x="5239" y="12240"/>
                  </a:cubicBezTo>
                  <a:cubicBezTo>
                    <a:pt x="5275" y="12216"/>
                    <a:pt x="5311" y="12204"/>
                    <a:pt x="5347" y="12180"/>
                  </a:cubicBezTo>
                  <a:cubicBezTo>
                    <a:pt x="7073" y="11025"/>
                    <a:pt x="6109" y="7608"/>
                    <a:pt x="8204" y="6203"/>
                  </a:cubicBezTo>
                  <a:cubicBezTo>
                    <a:pt x="8275" y="6156"/>
                    <a:pt x="8347" y="6108"/>
                    <a:pt x="8406" y="6072"/>
                  </a:cubicBezTo>
                  <a:cubicBezTo>
                    <a:pt x="10966" y="4596"/>
                    <a:pt x="8787" y="10585"/>
                    <a:pt x="10847" y="9549"/>
                  </a:cubicBezTo>
                  <a:lnTo>
                    <a:pt x="10919" y="9501"/>
                  </a:lnTo>
                  <a:cubicBezTo>
                    <a:pt x="12883" y="8370"/>
                    <a:pt x="10514" y="4132"/>
                    <a:pt x="13336" y="1786"/>
                  </a:cubicBezTo>
                  <a:cubicBezTo>
                    <a:pt x="13455" y="1691"/>
                    <a:pt x="13574" y="1596"/>
                    <a:pt x="13717" y="1524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27"/>
            <p:cNvSpPr/>
            <p:nvPr/>
          </p:nvSpPr>
          <p:spPr>
            <a:xfrm>
              <a:off x="4051513" y="2226225"/>
              <a:ext cx="410500" cy="322700"/>
            </a:xfrm>
            <a:custGeom>
              <a:rect b="b" l="l" r="r" t="t"/>
              <a:pathLst>
                <a:path extrusionOk="0" h="12908" w="16420">
                  <a:moveTo>
                    <a:pt x="3013" y="3918"/>
                  </a:moveTo>
                  <a:cubicBezTo>
                    <a:pt x="3132" y="3847"/>
                    <a:pt x="3251" y="3787"/>
                    <a:pt x="3370" y="3751"/>
                  </a:cubicBezTo>
                  <a:cubicBezTo>
                    <a:pt x="6192" y="2846"/>
                    <a:pt x="3858" y="9800"/>
                    <a:pt x="5823" y="8669"/>
                  </a:cubicBezTo>
                  <a:lnTo>
                    <a:pt x="5894" y="8609"/>
                  </a:lnTo>
                  <a:cubicBezTo>
                    <a:pt x="7978" y="7264"/>
                    <a:pt x="6442" y="3430"/>
                    <a:pt x="8442" y="2275"/>
                  </a:cubicBezTo>
                  <a:lnTo>
                    <a:pt x="8514" y="2239"/>
                  </a:lnTo>
                  <a:cubicBezTo>
                    <a:pt x="10609" y="1120"/>
                    <a:pt x="9657" y="5752"/>
                    <a:pt x="11383" y="4906"/>
                  </a:cubicBezTo>
                  <a:cubicBezTo>
                    <a:pt x="11419" y="4882"/>
                    <a:pt x="11454" y="4871"/>
                    <a:pt x="11490" y="4847"/>
                  </a:cubicBezTo>
                  <a:cubicBezTo>
                    <a:pt x="12252" y="4406"/>
                    <a:pt x="12526" y="3466"/>
                    <a:pt x="12740" y="2573"/>
                  </a:cubicBezTo>
                  <a:cubicBezTo>
                    <a:pt x="12955" y="1668"/>
                    <a:pt x="13109" y="799"/>
                    <a:pt x="13633" y="501"/>
                  </a:cubicBezTo>
                  <a:cubicBezTo>
                    <a:pt x="13681" y="465"/>
                    <a:pt x="13729" y="441"/>
                    <a:pt x="13788" y="429"/>
                  </a:cubicBezTo>
                  <a:cubicBezTo>
                    <a:pt x="15062" y="1"/>
                    <a:pt x="15788" y="1549"/>
                    <a:pt x="15824" y="1632"/>
                  </a:cubicBezTo>
                  <a:lnTo>
                    <a:pt x="16419" y="3418"/>
                  </a:lnTo>
                  <a:lnTo>
                    <a:pt x="1" y="12907"/>
                  </a:lnTo>
                  <a:cubicBezTo>
                    <a:pt x="24" y="12538"/>
                    <a:pt x="477" y="5382"/>
                    <a:pt x="3013" y="391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27"/>
            <p:cNvSpPr/>
            <p:nvPr/>
          </p:nvSpPr>
          <p:spPr>
            <a:xfrm>
              <a:off x="3968163" y="2370900"/>
              <a:ext cx="25" cy="284275"/>
            </a:xfrm>
            <a:custGeom>
              <a:rect b="b" l="l" r="r" t="t"/>
              <a:pathLst>
                <a:path extrusionOk="0" fill="none" h="11371" w="1">
                  <a:moveTo>
                    <a:pt x="1" y="0"/>
                  </a:moveTo>
                  <a:lnTo>
                    <a:pt x="1" y="11371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27"/>
            <p:cNvSpPr/>
            <p:nvPr/>
          </p:nvSpPr>
          <p:spPr>
            <a:xfrm>
              <a:off x="3952688" y="2330125"/>
              <a:ext cx="527775" cy="303325"/>
            </a:xfrm>
            <a:custGeom>
              <a:rect b="b" l="l" r="r" t="t"/>
              <a:pathLst>
                <a:path extrusionOk="0" fill="none" h="12133" w="21111">
                  <a:moveTo>
                    <a:pt x="1" y="12133"/>
                  </a:moveTo>
                  <a:lnTo>
                    <a:pt x="21111" y="0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27"/>
            <p:cNvSpPr/>
            <p:nvPr/>
          </p:nvSpPr>
          <p:spPr>
            <a:xfrm>
              <a:off x="3646113" y="2778375"/>
              <a:ext cx="246175" cy="245375"/>
            </a:xfrm>
            <a:custGeom>
              <a:rect b="b" l="l" r="r" t="t"/>
              <a:pathLst>
                <a:path extrusionOk="0" h="9815" w="9847">
                  <a:moveTo>
                    <a:pt x="6769" y="0"/>
                  </a:moveTo>
                  <a:cubicBezTo>
                    <a:pt x="6484" y="0"/>
                    <a:pt x="6162" y="93"/>
                    <a:pt x="5823" y="287"/>
                  </a:cubicBezTo>
                  <a:cubicBezTo>
                    <a:pt x="4894" y="834"/>
                    <a:pt x="4096" y="2001"/>
                    <a:pt x="3822" y="3120"/>
                  </a:cubicBezTo>
                  <a:cubicBezTo>
                    <a:pt x="3667" y="3156"/>
                    <a:pt x="3525" y="3216"/>
                    <a:pt x="3382" y="3299"/>
                  </a:cubicBezTo>
                  <a:cubicBezTo>
                    <a:pt x="2477" y="3823"/>
                    <a:pt x="1751" y="5085"/>
                    <a:pt x="1751" y="6121"/>
                  </a:cubicBezTo>
                  <a:cubicBezTo>
                    <a:pt x="1751" y="6192"/>
                    <a:pt x="1762" y="6264"/>
                    <a:pt x="1762" y="6323"/>
                  </a:cubicBezTo>
                  <a:cubicBezTo>
                    <a:pt x="1620" y="6359"/>
                    <a:pt x="1477" y="6418"/>
                    <a:pt x="1358" y="6502"/>
                  </a:cubicBezTo>
                  <a:cubicBezTo>
                    <a:pt x="608" y="6930"/>
                    <a:pt x="0" y="7990"/>
                    <a:pt x="0" y="8847"/>
                  </a:cubicBezTo>
                  <a:cubicBezTo>
                    <a:pt x="0" y="9458"/>
                    <a:pt x="308" y="9815"/>
                    <a:pt x="757" y="9815"/>
                  </a:cubicBezTo>
                  <a:cubicBezTo>
                    <a:pt x="938" y="9815"/>
                    <a:pt x="1142" y="9756"/>
                    <a:pt x="1358" y="9633"/>
                  </a:cubicBezTo>
                  <a:lnTo>
                    <a:pt x="8275" y="5704"/>
                  </a:lnTo>
                  <a:cubicBezTo>
                    <a:pt x="9156" y="5144"/>
                    <a:pt x="9847" y="3894"/>
                    <a:pt x="9847" y="2870"/>
                  </a:cubicBezTo>
                  <a:cubicBezTo>
                    <a:pt x="9847" y="2121"/>
                    <a:pt x="9471" y="1687"/>
                    <a:pt x="8927" y="1687"/>
                  </a:cubicBezTo>
                  <a:cubicBezTo>
                    <a:pt x="8702" y="1687"/>
                    <a:pt x="8448" y="1761"/>
                    <a:pt x="8180" y="1918"/>
                  </a:cubicBezTo>
                  <a:cubicBezTo>
                    <a:pt x="8073" y="1977"/>
                    <a:pt x="7978" y="2049"/>
                    <a:pt x="7882" y="2120"/>
                  </a:cubicBezTo>
                  <a:cubicBezTo>
                    <a:pt x="7918" y="1918"/>
                    <a:pt x="7942" y="1704"/>
                    <a:pt x="7942" y="1501"/>
                  </a:cubicBezTo>
                  <a:cubicBezTo>
                    <a:pt x="7942" y="547"/>
                    <a:pt x="7463" y="0"/>
                    <a:pt x="676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27"/>
            <p:cNvSpPr/>
            <p:nvPr/>
          </p:nvSpPr>
          <p:spPr>
            <a:xfrm>
              <a:off x="3720513" y="2747725"/>
              <a:ext cx="80100" cy="162250"/>
            </a:xfrm>
            <a:custGeom>
              <a:rect b="b" l="l" r="r" t="t"/>
              <a:pathLst>
                <a:path extrusionOk="0" h="6490" w="3204">
                  <a:moveTo>
                    <a:pt x="1644" y="72"/>
                  </a:moveTo>
                  <a:cubicBezTo>
                    <a:pt x="1751" y="1"/>
                    <a:pt x="1858" y="1"/>
                    <a:pt x="1930" y="84"/>
                  </a:cubicBezTo>
                  <a:lnTo>
                    <a:pt x="3061" y="1560"/>
                  </a:lnTo>
                  <a:cubicBezTo>
                    <a:pt x="3204" y="1739"/>
                    <a:pt x="3037" y="2156"/>
                    <a:pt x="2787" y="2310"/>
                  </a:cubicBezTo>
                  <a:lnTo>
                    <a:pt x="2763" y="2322"/>
                  </a:lnTo>
                  <a:cubicBezTo>
                    <a:pt x="2561" y="2441"/>
                    <a:pt x="2442" y="2656"/>
                    <a:pt x="2430" y="2894"/>
                  </a:cubicBezTo>
                  <a:lnTo>
                    <a:pt x="2430" y="5227"/>
                  </a:lnTo>
                  <a:cubicBezTo>
                    <a:pt x="2418" y="5466"/>
                    <a:pt x="2299" y="5680"/>
                    <a:pt x="2108" y="5799"/>
                  </a:cubicBezTo>
                  <a:lnTo>
                    <a:pt x="1084" y="6394"/>
                  </a:lnTo>
                  <a:cubicBezTo>
                    <a:pt x="906" y="6489"/>
                    <a:pt x="751" y="6406"/>
                    <a:pt x="751" y="6204"/>
                  </a:cubicBezTo>
                  <a:lnTo>
                    <a:pt x="751" y="3858"/>
                  </a:lnTo>
                  <a:cubicBezTo>
                    <a:pt x="751" y="3644"/>
                    <a:pt x="608" y="3561"/>
                    <a:pt x="418" y="3668"/>
                  </a:cubicBezTo>
                  <a:cubicBezTo>
                    <a:pt x="156" y="3822"/>
                    <a:pt x="1" y="3572"/>
                    <a:pt x="144" y="3239"/>
                  </a:cubicBezTo>
                  <a:lnTo>
                    <a:pt x="1370" y="405"/>
                  </a:lnTo>
                  <a:cubicBezTo>
                    <a:pt x="1418" y="263"/>
                    <a:pt x="1513" y="143"/>
                    <a:pt x="1644" y="7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27"/>
            <p:cNvSpPr/>
            <p:nvPr/>
          </p:nvSpPr>
          <p:spPr>
            <a:xfrm>
              <a:off x="3621988" y="2435025"/>
              <a:ext cx="287575" cy="359850"/>
            </a:xfrm>
            <a:custGeom>
              <a:rect b="b" l="l" r="r" t="t"/>
              <a:pathLst>
                <a:path extrusionOk="0" h="14394" w="11503">
                  <a:moveTo>
                    <a:pt x="11347" y="0"/>
                  </a:moveTo>
                  <a:cubicBezTo>
                    <a:pt x="11308" y="0"/>
                    <a:pt x="11263" y="14"/>
                    <a:pt x="11217" y="43"/>
                  </a:cubicBezTo>
                  <a:lnTo>
                    <a:pt x="287" y="6353"/>
                  </a:lnTo>
                  <a:cubicBezTo>
                    <a:pt x="120" y="6460"/>
                    <a:pt x="13" y="6639"/>
                    <a:pt x="1" y="6841"/>
                  </a:cubicBezTo>
                  <a:cubicBezTo>
                    <a:pt x="1" y="6970"/>
                    <a:pt x="69" y="7043"/>
                    <a:pt x="164" y="7043"/>
                  </a:cubicBezTo>
                  <a:cubicBezTo>
                    <a:pt x="201" y="7043"/>
                    <a:pt x="243" y="7031"/>
                    <a:pt x="287" y="7008"/>
                  </a:cubicBezTo>
                  <a:lnTo>
                    <a:pt x="11217" y="698"/>
                  </a:lnTo>
                  <a:cubicBezTo>
                    <a:pt x="11383" y="590"/>
                    <a:pt x="11490" y="400"/>
                    <a:pt x="11502" y="198"/>
                  </a:cubicBezTo>
                  <a:cubicBezTo>
                    <a:pt x="11502" y="73"/>
                    <a:pt x="11439" y="0"/>
                    <a:pt x="11347" y="0"/>
                  </a:cubicBezTo>
                  <a:close/>
                  <a:moveTo>
                    <a:pt x="8868" y="2461"/>
                  </a:moveTo>
                  <a:cubicBezTo>
                    <a:pt x="8830" y="2461"/>
                    <a:pt x="8787" y="2472"/>
                    <a:pt x="8740" y="2495"/>
                  </a:cubicBezTo>
                  <a:lnTo>
                    <a:pt x="311" y="7377"/>
                  </a:lnTo>
                  <a:cubicBezTo>
                    <a:pt x="144" y="7484"/>
                    <a:pt x="37" y="7663"/>
                    <a:pt x="25" y="7865"/>
                  </a:cubicBezTo>
                  <a:cubicBezTo>
                    <a:pt x="25" y="7993"/>
                    <a:pt x="92" y="8066"/>
                    <a:pt x="188" y="8066"/>
                  </a:cubicBezTo>
                  <a:cubicBezTo>
                    <a:pt x="225" y="8066"/>
                    <a:pt x="267" y="8055"/>
                    <a:pt x="311" y="8032"/>
                  </a:cubicBezTo>
                  <a:lnTo>
                    <a:pt x="8752" y="3150"/>
                  </a:lnTo>
                  <a:cubicBezTo>
                    <a:pt x="8919" y="3043"/>
                    <a:pt x="9026" y="2865"/>
                    <a:pt x="9038" y="2662"/>
                  </a:cubicBezTo>
                  <a:cubicBezTo>
                    <a:pt x="9029" y="2534"/>
                    <a:pt x="8965" y="2461"/>
                    <a:pt x="8868" y="2461"/>
                  </a:cubicBezTo>
                  <a:close/>
                  <a:moveTo>
                    <a:pt x="11347" y="3679"/>
                  </a:moveTo>
                  <a:cubicBezTo>
                    <a:pt x="11308" y="3679"/>
                    <a:pt x="11263" y="3693"/>
                    <a:pt x="11217" y="3722"/>
                  </a:cubicBezTo>
                  <a:lnTo>
                    <a:pt x="287" y="10032"/>
                  </a:lnTo>
                  <a:cubicBezTo>
                    <a:pt x="120" y="10139"/>
                    <a:pt x="13" y="10318"/>
                    <a:pt x="1" y="10508"/>
                  </a:cubicBezTo>
                  <a:cubicBezTo>
                    <a:pt x="1" y="10642"/>
                    <a:pt x="65" y="10717"/>
                    <a:pt x="157" y="10717"/>
                  </a:cubicBezTo>
                  <a:cubicBezTo>
                    <a:pt x="196" y="10717"/>
                    <a:pt x="240" y="10703"/>
                    <a:pt x="287" y="10675"/>
                  </a:cubicBezTo>
                  <a:lnTo>
                    <a:pt x="11217" y="4365"/>
                  </a:lnTo>
                  <a:cubicBezTo>
                    <a:pt x="11383" y="4258"/>
                    <a:pt x="11490" y="4079"/>
                    <a:pt x="11502" y="3877"/>
                  </a:cubicBezTo>
                  <a:cubicBezTo>
                    <a:pt x="11502" y="3752"/>
                    <a:pt x="11439" y="3679"/>
                    <a:pt x="11347" y="3679"/>
                  </a:cubicBezTo>
                  <a:close/>
                  <a:moveTo>
                    <a:pt x="8881" y="6132"/>
                  </a:moveTo>
                  <a:cubicBezTo>
                    <a:pt x="8842" y="6132"/>
                    <a:pt x="8798" y="6146"/>
                    <a:pt x="8752" y="6174"/>
                  </a:cubicBezTo>
                  <a:lnTo>
                    <a:pt x="311" y="11044"/>
                  </a:lnTo>
                  <a:cubicBezTo>
                    <a:pt x="144" y="11151"/>
                    <a:pt x="37" y="11342"/>
                    <a:pt x="25" y="11532"/>
                  </a:cubicBezTo>
                  <a:cubicBezTo>
                    <a:pt x="25" y="11661"/>
                    <a:pt x="86" y="11734"/>
                    <a:pt x="183" y="11734"/>
                  </a:cubicBezTo>
                  <a:cubicBezTo>
                    <a:pt x="220" y="11734"/>
                    <a:pt x="264" y="11722"/>
                    <a:pt x="311" y="11699"/>
                  </a:cubicBezTo>
                  <a:lnTo>
                    <a:pt x="8752" y="6829"/>
                  </a:lnTo>
                  <a:cubicBezTo>
                    <a:pt x="8919" y="6710"/>
                    <a:pt x="9026" y="6532"/>
                    <a:pt x="9038" y="6341"/>
                  </a:cubicBezTo>
                  <a:cubicBezTo>
                    <a:pt x="9038" y="6208"/>
                    <a:pt x="8973" y="6132"/>
                    <a:pt x="8881" y="6132"/>
                  </a:cubicBezTo>
                  <a:close/>
                  <a:moveTo>
                    <a:pt x="11341" y="6330"/>
                  </a:moveTo>
                  <a:cubicBezTo>
                    <a:pt x="11303" y="6330"/>
                    <a:pt x="11261" y="6341"/>
                    <a:pt x="11217" y="6365"/>
                  </a:cubicBezTo>
                  <a:lnTo>
                    <a:pt x="287" y="12675"/>
                  </a:lnTo>
                  <a:cubicBezTo>
                    <a:pt x="120" y="12782"/>
                    <a:pt x="13" y="12961"/>
                    <a:pt x="1" y="13163"/>
                  </a:cubicBezTo>
                  <a:cubicBezTo>
                    <a:pt x="1" y="13292"/>
                    <a:pt x="69" y="13365"/>
                    <a:pt x="164" y="13365"/>
                  </a:cubicBezTo>
                  <a:cubicBezTo>
                    <a:pt x="201" y="13365"/>
                    <a:pt x="243" y="13354"/>
                    <a:pt x="287" y="13330"/>
                  </a:cubicBezTo>
                  <a:lnTo>
                    <a:pt x="11217" y="7020"/>
                  </a:lnTo>
                  <a:cubicBezTo>
                    <a:pt x="11383" y="6913"/>
                    <a:pt x="11490" y="6722"/>
                    <a:pt x="11502" y="6520"/>
                  </a:cubicBezTo>
                  <a:cubicBezTo>
                    <a:pt x="11502" y="6401"/>
                    <a:pt x="11435" y="6330"/>
                    <a:pt x="11341" y="6330"/>
                  </a:cubicBezTo>
                  <a:close/>
                  <a:moveTo>
                    <a:pt x="8875" y="8788"/>
                  </a:moveTo>
                  <a:cubicBezTo>
                    <a:pt x="8835" y="8788"/>
                    <a:pt x="8790" y="8801"/>
                    <a:pt x="8740" y="8830"/>
                  </a:cubicBezTo>
                  <a:lnTo>
                    <a:pt x="8752" y="8830"/>
                  </a:lnTo>
                  <a:lnTo>
                    <a:pt x="311" y="13711"/>
                  </a:lnTo>
                  <a:cubicBezTo>
                    <a:pt x="144" y="13818"/>
                    <a:pt x="37" y="13997"/>
                    <a:pt x="25" y="14187"/>
                  </a:cubicBezTo>
                  <a:cubicBezTo>
                    <a:pt x="25" y="14315"/>
                    <a:pt x="92" y="14394"/>
                    <a:pt x="186" y="14394"/>
                  </a:cubicBezTo>
                  <a:cubicBezTo>
                    <a:pt x="224" y="14394"/>
                    <a:pt x="266" y="14381"/>
                    <a:pt x="311" y="14354"/>
                  </a:cubicBezTo>
                  <a:lnTo>
                    <a:pt x="8752" y="9484"/>
                  </a:lnTo>
                  <a:cubicBezTo>
                    <a:pt x="8919" y="9377"/>
                    <a:pt x="9026" y="9187"/>
                    <a:pt x="9038" y="8996"/>
                  </a:cubicBezTo>
                  <a:cubicBezTo>
                    <a:pt x="9029" y="8863"/>
                    <a:pt x="8968" y="8788"/>
                    <a:pt x="8875" y="878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27"/>
            <p:cNvSpPr/>
            <p:nvPr/>
          </p:nvSpPr>
          <p:spPr>
            <a:xfrm>
              <a:off x="3982463" y="2408100"/>
              <a:ext cx="489075" cy="431025"/>
            </a:xfrm>
            <a:custGeom>
              <a:rect b="b" l="l" r="r" t="t"/>
              <a:pathLst>
                <a:path extrusionOk="0" h="17241" w="19563">
                  <a:moveTo>
                    <a:pt x="8799" y="6347"/>
                  </a:moveTo>
                  <a:cubicBezTo>
                    <a:pt x="8787" y="6501"/>
                    <a:pt x="8704" y="6632"/>
                    <a:pt x="8585" y="6716"/>
                  </a:cubicBezTo>
                  <a:lnTo>
                    <a:pt x="215" y="11550"/>
                  </a:lnTo>
                  <a:cubicBezTo>
                    <a:pt x="96" y="11621"/>
                    <a:pt x="0" y="11562"/>
                    <a:pt x="0" y="11431"/>
                  </a:cubicBezTo>
                  <a:cubicBezTo>
                    <a:pt x="0" y="11276"/>
                    <a:pt x="84" y="11133"/>
                    <a:pt x="215" y="11050"/>
                  </a:cubicBezTo>
                  <a:lnTo>
                    <a:pt x="8585" y="6216"/>
                  </a:lnTo>
                  <a:cubicBezTo>
                    <a:pt x="8704" y="6156"/>
                    <a:pt x="8799" y="6204"/>
                    <a:pt x="8799" y="6347"/>
                  </a:cubicBezTo>
                  <a:close/>
                  <a:moveTo>
                    <a:pt x="227" y="12335"/>
                  </a:moveTo>
                  <a:lnTo>
                    <a:pt x="6692" y="8609"/>
                  </a:lnTo>
                  <a:cubicBezTo>
                    <a:pt x="6811" y="8525"/>
                    <a:pt x="6894" y="8383"/>
                    <a:pt x="6906" y="8228"/>
                  </a:cubicBezTo>
                  <a:cubicBezTo>
                    <a:pt x="6906" y="8097"/>
                    <a:pt x="6811" y="8037"/>
                    <a:pt x="6692" y="8109"/>
                  </a:cubicBezTo>
                  <a:lnTo>
                    <a:pt x="227" y="11835"/>
                  </a:lnTo>
                  <a:cubicBezTo>
                    <a:pt x="96" y="11919"/>
                    <a:pt x="24" y="12050"/>
                    <a:pt x="12" y="12204"/>
                  </a:cubicBezTo>
                  <a:cubicBezTo>
                    <a:pt x="12" y="12347"/>
                    <a:pt x="108" y="12407"/>
                    <a:pt x="227" y="12335"/>
                  </a:cubicBezTo>
                  <a:close/>
                  <a:moveTo>
                    <a:pt x="8585" y="9025"/>
                  </a:moveTo>
                  <a:lnTo>
                    <a:pt x="215" y="13859"/>
                  </a:lnTo>
                  <a:cubicBezTo>
                    <a:pt x="84" y="13943"/>
                    <a:pt x="0" y="14086"/>
                    <a:pt x="0" y="14240"/>
                  </a:cubicBezTo>
                  <a:cubicBezTo>
                    <a:pt x="0" y="14371"/>
                    <a:pt x="96" y="14431"/>
                    <a:pt x="215" y="14359"/>
                  </a:cubicBezTo>
                  <a:lnTo>
                    <a:pt x="8585" y="9526"/>
                  </a:lnTo>
                  <a:cubicBezTo>
                    <a:pt x="8704" y="9442"/>
                    <a:pt x="8787" y="9311"/>
                    <a:pt x="8799" y="9156"/>
                  </a:cubicBezTo>
                  <a:cubicBezTo>
                    <a:pt x="8799" y="9014"/>
                    <a:pt x="8704" y="8966"/>
                    <a:pt x="8585" y="9025"/>
                  </a:cubicBezTo>
                  <a:close/>
                  <a:moveTo>
                    <a:pt x="227" y="15145"/>
                  </a:moveTo>
                  <a:lnTo>
                    <a:pt x="6692" y="11419"/>
                  </a:lnTo>
                  <a:cubicBezTo>
                    <a:pt x="6811" y="11335"/>
                    <a:pt x="6894" y="11192"/>
                    <a:pt x="6906" y="11038"/>
                  </a:cubicBezTo>
                  <a:cubicBezTo>
                    <a:pt x="6906" y="10907"/>
                    <a:pt x="6811" y="10847"/>
                    <a:pt x="6692" y="10919"/>
                  </a:cubicBezTo>
                  <a:lnTo>
                    <a:pt x="227" y="14645"/>
                  </a:lnTo>
                  <a:cubicBezTo>
                    <a:pt x="96" y="14729"/>
                    <a:pt x="24" y="14860"/>
                    <a:pt x="12" y="15014"/>
                  </a:cubicBezTo>
                  <a:cubicBezTo>
                    <a:pt x="12" y="15157"/>
                    <a:pt x="108" y="15217"/>
                    <a:pt x="227" y="15145"/>
                  </a:cubicBezTo>
                  <a:close/>
                  <a:moveTo>
                    <a:pt x="8585" y="11061"/>
                  </a:moveTo>
                  <a:lnTo>
                    <a:pt x="215" y="15895"/>
                  </a:lnTo>
                  <a:cubicBezTo>
                    <a:pt x="84" y="15979"/>
                    <a:pt x="0" y="16110"/>
                    <a:pt x="0" y="16264"/>
                  </a:cubicBezTo>
                  <a:cubicBezTo>
                    <a:pt x="0" y="16407"/>
                    <a:pt x="96" y="16467"/>
                    <a:pt x="215" y="16395"/>
                  </a:cubicBezTo>
                  <a:lnTo>
                    <a:pt x="8585" y="11562"/>
                  </a:lnTo>
                  <a:cubicBezTo>
                    <a:pt x="8704" y="11478"/>
                    <a:pt x="8787" y="11335"/>
                    <a:pt x="8799" y="11181"/>
                  </a:cubicBezTo>
                  <a:cubicBezTo>
                    <a:pt x="8799" y="11050"/>
                    <a:pt x="8704" y="10990"/>
                    <a:pt x="8585" y="11061"/>
                  </a:cubicBezTo>
                  <a:close/>
                  <a:moveTo>
                    <a:pt x="6692" y="12943"/>
                  </a:moveTo>
                  <a:lnTo>
                    <a:pt x="227" y="16669"/>
                  </a:lnTo>
                  <a:cubicBezTo>
                    <a:pt x="96" y="16753"/>
                    <a:pt x="24" y="16896"/>
                    <a:pt x="12" y="17050"/>
                  </a:cubicBezTo>
                  <a:cubicBezTo>
                    <a:pt x="12" y="17181"/>
                    <a:pt x="108" y="17241"/>
                    <a:pt x="227" y="17169"/>
                  </a:cubicBezTo>
                  <a:lnTo>
                    <a:pt x="6692" y="13443"/>
                  </a:lnTo>
                  <a:cubicBezTo>
                    <a:pt x="6811" y="13359"/>
                    <a:pt x="6894" y="13216"/>
                    <a:pt x="6906" y="13062"/>
                  </a:cubicBezTo>
                  <a:cubicBezTo>
                    <a:pt x="6906" y="12931"/>
                    <a:pt x="6811" y="12871"/>
                    <a:pt x="6692" y="12943"/>
                  </a:cubicBezTo>
                  <a:close/>
                  <a:moveTo>
                    <a:pt x="10978" y="5394"/>
                  </a:moveTo>
                  <a:lnTo>
                    <a:pt x="19348" y="560"/>
                  </a:lnTo>
                  <a:cubicBezTo>
                    <a:pt x="19467" y="477"/>
                    <a:pt x="19550" y="334"/>
                    <a:pt x="19562" y="191"/>
                  </a:cubicBezTo>
                  <a:cubicBezTo>
                    <a:pt x="19562" y="48"/>
                    <a:pt x="19467" y="1"/>
                    <a:pt x="19348" y="60"/>
                  </a:cubicBezTo>
                  <a:lnTo>
                    <a:pt x="10978" y="4894"/>
                  </a:lnTo>
                  <a:cubicBezTo>
                    <a:pt x="10847" y="4977"/>
                    <a:pt x="10764" y="5120"/>
                    <a:pt x="10764" y="5275"/>
                  </a:cubicBezTo>
                  <a:cubicBezTo>
                    <a:pt x="10764" y="5406"/>
                    <a:pt x="10859" y="5466"/>
                    <a:pt x="10978" y="5394"/>
                  </a:cubicBezTo>
                  <a:close/>
                  <a:moveTo>
                    <a:pt x="17455" y="1953"/>
                  </a:moveTo>
                  <a:lnTo>
                    <a:pt x="10990" y="5680"/>
                  </a:lnTo>
                  <a:cubicBezTo>
                    <a:pt x="10871" y="5763"/>
                    <a:pt x="10787" y="5894"/>
                    <a:pt x="10776" y="6049"/>
                  </a:cubicBezTo>
                  <a:cubicBezTo>
                    <a:pt x="10776" y="6192"/>
                    <a:pt x="10871" y="6251"/>
                    <a:pt x="11002" y="6180"/>
                  </a:cubicBezTo>
                  <a:lnTo>
                    <a:pt x="17455" y="2453"/>
                  </a:lnTo>
                  <a:cubicBezTo>
                    <a:pt x="17574" y="2370"/>
                    <a:pt x="17657" y="2227"/>
                    <a:pt x="17669" y="2084"/>
                  </a:cubicBezTo>
                  <a:cubicBezTo>
                    <a:pt x="17669" y="1929"/>
                    <a:pt x="17574" y="1870"/>
                    <a:pt x="17455" y="1941"/>
                  </a:cubicBezTo>
                  <a:close/>
                  <a:moveTo>
                    <a:pt x="19348" y="2882"/>
                  </a:moveTo>
                  <a:lnTo>
                    <a:pt x="10978" y="7704"/>
                  </a:lnTo>
                  <a:cubicBezTo>
                    <a:pt x="10847" y="7787"/>
                    <a:pt x="10764" y="7930"/>
                    <a:pt x="10764" y="8085"/>
                  </a:cubicBezTo>
                  <a:cubicBezTo>
                    <a:pt x="10764" y="8216"/>
                    <a:pt x="10859" y="8275"/>
                    <a:pt x="10978" y="8204"/>
                  </a:cubicBezTo>
                  <a:lnTo>
                    <a:pt x="19348" y="3370"/>
                  </a:lnTo>
                  <a:cubicBezTo>
                    <a:pt x="19467" y="3287"/>
                    <a:pt x="19550" y="3156"/>
                    <a:pt x="19562" y="3001"/>
                  </a:cubicBezTo>
                  <a:cubicBezTo>
                    <a:pt x="19562" y="2858"/>
                    <a:pt x="19467" y="2799"/>
                    <a:pt x="19348" y="2882"/>
                  </a:cubicBezTo>
                  <a:close/>
                  <a:moveTo>
                    <a:pt x="11002" y="8978"/>
                  </a:moveTo>
                  <a:lnTo>
                    <a:pt x="17455" y="5263"/>
                  </a:lnTo>
                  <a:cubicBezTo>
                    <a:pt x="17586" y="5180"/>
                    <a:pt x="17657" y="5037"/>
                    <a:pt x="17669" y="4882"/>
                  </a:cubicBezTo>
                  <a:cubicBezTo>
                    <a:pt x="17669" y="4751"/>
                    <a:pt x="17574" y="4692"/>
                    <a:pt x="17455" y="4763"/>
                  </a:cubicBezTo>
                  <a:lnTo>
                    <a:pt x="10990" y="8490"/>
                  </a:lnTo>
                  <a:cubicBezTo>
                    <a:pt x="10871" y="8573"/>
                    <a:pt x="10787" y="8704"/>
                    <a:pt x="10776" y="8859"/>
                  </a:cubicBezTo>
                  <a:cubicBezTo>
                    <a:pt x="10776" y="9002"/>
                    <a:pt x="10871" y="9049"/>
                    <a:pt x="11002" y="8978"/>
                  </a:cubicBezTo>
                  <a:close/>
                  <a:moveTo>
                    <a:pt x="19348" y="4894"/>
                  </a:moveTo>
                  <a:lnTo>
                    <a:pt x="10978" y="9728"/>
                  </a:lnTo>
                  <a:cubicBezTo>
                    <a:pt x="10847" y="9811"/>
                    <a:pt x="10764" y="9942"/>
                    <a:pt x="10764" y="10097"/>
                  </a:cubicBezTo>
                  <a:cubicBezTo>
                    <a:pt x="10764" y="10240"/>
                    <a:pt x="10859" y="10299"/>
                    <a:pt x="10978" y="10228"/>
                  </a:cubicBezTo>
                  <a:lnTo>
                    <a:pt x="19348" y="5406"/>
                  </a:lnTo>
                  <a:cubicBezTo>
                    <a:pt x="19467" y="5323"/>
                    <a:pt x="19550" y="5180"/>
                    <a:pt x="19562" y="5037"/>
                  </a:cubicBezTo>
                  <a:cubicBezTo>
                    <a:pt x="19562" y="4882"/>
                    <a:pt x="19467" y="4835"/>
                    <a:pt x="19348" y="4894"/>
                  </a:cubicBezTo>
                  <a:close/>
                  <a:moveTo>
                    <a:pt x="17455" y="6775"/>
                  </a:moveTo>
                  <a:lnTo>
                    <a:pt x="10990" y="10514"/>
                  </a:lnTo>
                  <a:cubicBezTo>
                    <a:pt x="10871" y="10597"/>
                    <a:pt x="10787" y="10740"/>
                    <a:pt x="10776" y="10883"/>
                  </a:cubicBezTo>
                  <a:cubicBezTo>
                    <a:pt x="10776" y="11026"/>
                    <a:pt x="10871" y="11085"/>
                    <a:pt x="11002" y="11014"/>
                  </a:cubicBezTo>
                  <a:lnTo>
                    <a:pt x="17455" y="7287"/>
                  </a:lnTo>
                  <a:cubicBezTo>
                    <a:pt x="17586" y="7204"/>
                    <a:pt x="17657" y="7061"/>
                    <a:pt x="17669" y="6906"/>
                  </a:cubicBezTo>
                  <a:cubicBezTo>
                    <a:pt x="17669" y="6775"/>
                    <a:pt x="17574" y="6716"/>
                    <a:pt x="17455" y="678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27"/>
            <p:cNvSpPr/>
            <p:nvPr/>
          </p:nvSpPr>
          <p:spPr>
            <a:xfrm>
              <a:off x="3308863" y="2388488"/>
              <a:ext cx="674525" cy="1025150"/>
            </a:xfrm>
            <a:custGeom>
              <a:rect b="b" l="l" r="r" t="t"/>
              <a:pathLst>
                <a:path extrusionOk="0" h="41006" w="26981">
                  <a:moveTo>
                    <a:pt x="72" y="41006"/>
                  </a:moveTo>
                  <a:lnTo>
                    <a:pt x="1" y="15538"/>
                  </a:lnTo>
                  <a:lnTo>
                    <a:pt x="26909" y="1"/>
                  </a:lnTo>
                  <a:lnTo>
                    <a:pt x="26980" y="25468"/>
                  </a:ln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</a:srgbClr>
                </a:gs>
                <a:gs pos="100000">
                  <a:srgbClr val="FFFFFF">
                    <a:alpha val="3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27"/>
            <p:cNvSpPr/>
            <p:nvPr/>
          </p:nvSpPr>
          <p:spPr>
            <a:xfrm>
              <a:off x="3743438" y="2542050"/>
              <a:ext cx="131900" cy="95575"/>
            </a:xfrm>
            <a:custGeom>
              <a:rect b="b" l="l" r="r" t="t"/>
              <a:pathLst>
                <a:path extrusionOk="0" h="3823" w="5276">
                  <a:moveTo>
                    <a:pt x="4835" y="143"/>
                  </a:moveTo>
                  <a:cubicBezTo>
                    <a:pt x="5073" y="0"/>
                    <a:pt x="5275" y="108"/>
                    <a:pt x="5275" y="393"/>
                  </a:cubicBezTo>
                  <a:cubicBezTo>
                    <a:pt x="5251" y="691"/>
                    <a:pt x="5097" y="965"/>
                    <a:pt x="4847" y="1131"/>
                  </a:cubicBezTo>
                  <a:lnTo>
                    <a:pt x="429" y="3679"/>
                  </a:lnTo>
                  <a:cubicBezTo>
                    <a:pt x="191" y="3822"/>
                    <a:pt x="1" y="3703"/>
                    <a:pt x="1" y="3429"/>
                  </a:cubicBezTo>
                  <a:cubicBezTo>
                    <a:pt x="13" y="3132"/>
                    <a:pt x="179" y="2846"/>
                    <a:pt x="429" y="2691"/>
                  </a:cubicBezTo>
                  <a:close/>
                </a:path>
              </a:pathLst>
            </a:custGeom>
            <a:solidFill>
              <a:srgbClr val="4565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27"/>
            <p:cNvSpPr/>
            <p:nvPr/>
          </p:nvSpPr>
          <p:spPr>
            <a:xfrm>
              <a:off x="4301838" y="1738075"/>
              <a:ext cx="535825" cy="814425"/>
            </a:xfrm>
            <a:custGeom>
              <a:rect b="b" l="l" r="r" t="t"/>
              <a:pathLst>
                <a:path extrusionOk="0" h="32577" w="21433">
                  <a:moveTo>
                    <a:pt x="60" y="32576"/>
                  </a:moveTo>
                  <a:lnTo>
                    <a:pt x="1" y="12347"/>
                  </a:lnTo>
                  <a:lnTo>
                    <a:pt x="21373" y="1"/>
                  </a:lnTo>
                  <a:lnTo>
                    <a:pt x="21432" y="20229"/>
                  </a:ln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</a:srgbClr>
                </a:gs>
                <a:gs pos="100000">
                  <a:srgbClr val="FFFFFF">
                    <a:alpha val="3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27"/>
            <p:cNvSpPr/>
            <p:nvPr/>
          </p:nvSpPr>
          <p:spPr>
            <a:xfrm>
              <a:off x="4321788" y="1809825"/>
              <a:ext cx="430425" cy="672725"/>
            </a:xfrm>
            <a:custGeom>
              <a:rect b="b" l="l" r="r" t="t"/>
              <a:pathLst>
                <a:path extrusionOk="0" h="26909" w="17217">
                  <a:moveTo>
                    <a:pt x="12" y="13585"/>
                  </a:moveTo>
                  <a:lnTo>
                    <a:pt x="1" y="13514"/>
                  </a:lnTo>
                  <a:lnTo>
                    <a:pt x="1" y="13430"/>
                  </a:lnTo>
                  <a:lnTo>
                    <a:pt x="24" y="13335"/>
                  </a:lnTo>
                  <a:lnTo>
                    <a:pt x="60" y="13252"/>
                  </a:lnTo>
                  <a:lnTo>
                    <a:pt x="96" y="13168"/>
                  </a:lnTo>
                  <a:lnTo>
                    <a:pt x="143" y="13085"/>
                  </a:lnTo>
                  <a:lnTo>
                    <a:pt x="203" y="13025"/>
                  </a:lnTo>
                  <a:lnTo>
                    <a:pt x="274" y="12954"/>
                  </a:lnTo>
                  <a:lnTo>
                    <a:pt x="346" y="12906"/>
                  </a:lnTo>
                  <a:lnTo>
                    <a:pt x="11276" y="6596"/>
                  </a:lnTo>
                  <a:lnTo>
                    <a:pt x="11347" y="6572"/>
                  </a:lnTo>
                  <a:lnTo>
                    <a:pt x="11407" y="6548"/>
                  </a:lnTo>
                  <a:lnTo>
                    <a:pt x="11466" y="6548"/>
                  </a:lnTo>
                  <a:lnTo>
                    <a:pt x="11514" y="6572"/>
                  </a:lnTo>
                  <a:lnTo>
                    <a:pt x="11514" y="6572"/>
                  </a:lnTo>
                  <a:lnTo>
                    <a:pt x="11562" y="6608"/>
                  </a:lnTo>
                  <a:lnTo>
                    <a:pt x="11597" y="6656"/>
                  </a:lnTo>
                  <a:lnTo>
                    <a:pt x="11597" y="6656"/>
                  </a:lnTo>
                  <a:lnTo>
                    <a:pt x="11609" y="6715"/>
                  </a:lnTo>
                  <a:lnTo>
                    <a:pt x="11621" y="6799"/>
                  </a:lnTo>
                  <a:lnTo>
                    <a:pt x="11609" y="6882"/>
                  </a:lnTo>
                  <a:lnTo>
                    <a:pt x="11597" y="6965"/>
                  </a:lnTo>
                  <a:lnTo>
                    <a:pt x="11562" y="7049"/>
                  </a:lnTo>
                  <a:lnTo>
                    <a:pt x="11514" y="7132"/>
                  </a:lnTo>
                  <a:lnTo>
                    <a:pt x="11466" y="7203"/>
                  </a:lnTo>
                  <a:lnTo>
                    <a:pt x="11407" y="7275"/>
                  </a:lnTo>
                  <a:lnTo>
                    <a:pt x="11407" y="7275"/>
                  </a:lnTo>
                  <a:lnTo>
                    <a:pt x="11347" y="7334"/>
                  </a:lnTo>
                  <a:lnTo>
                    <a:pt x="11276" y="7382"/>
                  </a:lnTo>
                  <a:lnTo>
                    <a:pt x="346" y="13716"/>
                  </a:lnTo>
                  <a:lnTo>
                    <a:pt x="286" y="13740"/>
                  </a:lnTo>
                  <a:lnTo>
                    <a:pt x="215" y="13752"/>
                  </a:lnTo>
                  <a:lnTo>
                    <a:pt x="215" y="13752"/>
                  </a:lnTo>
                  <a:lnTo>
                    <a:pt x="155" y="13752"/>
                  </a:lnTo>
                  <a:lnTo>
                    <a:pt x="108" y="13740"/>
                  </a:lnTo>
                  <a:lnTo>
                    <a:pt x="108" y="13740"/>
                  </a:lnTo>
                  <a:lnTo>
                    <a:pt x="60" y="13704"/>
                  </a:lnTo>
                  <a:lnTo>
                    <a:pt x="36" y="13657"/>
                  </a:lnTo>
                  <a:close/>
                  <a:moveTo>
                    <a:pt x="48" y="17085"/>
                  </a:moveTo>
                  <a:lnTo>
                    <a:pt x="48" y="17085"/>
                  </a:lnTo>
                  <a:lnTo>
                    <a:pt x="72" y="17133"/>
                  </a:lnTo>
                  <a:lnTo>
                    <a:pt x="120" y="17169"/>
                  </a:lnTo>
                  <a:lnTo>
                    <a:pt x="167" y="17181"/>
                  </a:lnTo>
                  <a:lnTo>
                    <a:pt x="227" y="17181"/>
                  </a:lnTo>
                  <a:lnTo>
                    <a:pt x="286" y="17169"/>
                  </a:lnTo>
                  <a:lnTo>
                    <a:pt x="358" y="17133"/>
                  </a:lnTo>
                  <a:lnTo>
                    <a:pt x="10347" y="11371"/>
                  </a:lnTo>
                  <a:lnTo>
                    <a:pt x="10419" y="11335"/>
                  </a:lnTo>
                  <a:lnTo>
                    <a:pt x="10490" y="11263"/>
                  </a:lnTo>
                  <a:lnTo>
                    <a:pt x="10538" y="11204"/>
                  </a:lnTo>
                  <a:lnTo>
                    <a:pt x="10597" y="11120"/>
                  </a:lnTo>
                  <a:lnTo>
                    <a:pt x="10597" y="11120"/>
                  </a:lnTo>
                  <a:lnTo>
                    <a:pt x="10633" y="11037"/>
                  </a:lnTo>
                  <a:lnTo>
                    <a:pt x="10669" y="10954"/>
                  </a:lnTo>
                  <a:lnTo>
                    <a:pt x="10680" y="10870"/>
                  </a:lnTo>
                  <a:lnTo>
                    <a:pt x="10680" y="10787"/>
                  </a:lnTo>
                  <a:lnTo>
                    <a:pt x="10680" y="10704"/>
                  </a:lnTo>
                  <a:lnTo>
                    <a:pt x="10657" y="10644"/>
                  </a:lnTo>
                  <a:lnTo>
                    <a:pt x="10657" y="10644"/>
                  </a:lnTo>
                  <a:lnTo>
                    <a:pt x="10621" y="10597"/>
                  </a:lnTo>
                  <a:lnTo>
                    <a:pt x="10585" y="10561"/>
                  </a:lnTo>
                  <a:lnTo>
                    <a:pt x="10585" y="10561"/>
                  </a:lnTo>
                  <a:lnTo>
                    <a:pt x="10538" y="10549"/>
                  </a:lnTo>
                  <a:lnTo>
                    <a:pt x="10478" y="10549"/>
                  </a:lnTo>
                  <a:lnTo>
                    <a:pt x="10407" y="10561"/>
                  </a:lnTo>
                  <a:lnTo>
                    <a:pt x="10335" y="10597"/>
                  </a:lnTo>
                  <a:lnTo>
                    <a:pt x="358" y="16347"/>
                  </a:lnTo>
                  <a:lnTo>
                    <a:pt x="286" y="16395"/>
                  </a:lnTo>
                  <a:lnTo>
                    <a:pt x="227" y="16454"/>
                  </a:lnTo>
                  <a:lnTo>
                    <a:pt x="167" y="16526"/>
                  </a:lnTo>
                  <a:lnTo>
                    <a:pt x="120" y="16609"/>
                  </a:lnTo>
                  <a:lnTo>
                    <a:pt x="120" y="16609"/>
                  </a:lnTo>
                  <a:lnTo>
                    <a:pt x="72" y="16693"/>
                  </a:lnTo>
                  <a:lnTo>
                    <a:pt x="48" y="16776"/>
                  </a:lnTo>
                  <a:lnTo>
                    <a:pt x="24" y="16859"/>
                  </a:lnTo>
                  <a:lnTo>
                    <a:pt x="12" y="16943"/>
                  </a:lnTo>
                  <a:lnTo>
                    <a:pt x="24" y="17014"/>
                  </a:lnTo>
                  <a:close/>
                  <a:moveTo>
                    <a:pt x="8133" y="16800"/>
                  </a:moveTo>
                  <a:lnTo>
                    <a:pt x="8097" y="16764"/>
                  </a:lnTo>
                  <a:lnTo>
                    <a:pt x="8049" y="16752"/>
                  </a:lnTo>
                  <a:lnTo>
                    <a:pt x="7990" y="16752"/>
                  </a:lnTo>
                  <a:lnTo>
                    <a:pt x="7918" y="16764"/>
                  </a:lnTo>
                  <a:lnTo>
                    <a:pt x="7859" y="16788"/>
                  </a:lnTo>
                  <a:lnTo>
                    <a:pt x="370" y="21110"/>
                  </a:lnTo>
                  <a:lnTo>
                    <a:pt x="298" y="21157"/>
                  </a:lnTo>
                  <a:lnTo>
                    <a:pt x="239" y="21217"/>
                  </a:lnTo>
                  <a:lnTo>
                    <a:pt x="179" y="21288"/>
                  </a:lnTo>
                  <a:lnTo>
                    <a:pt x="132" y="21360"/>
                  </a:lnTo>
                  <a:lnTo>
                    <a:pt x="132" y="21360"/>
                  </a:lnTo>
                  <a:lnTo>
                    <a:pt x="84" y="21443"/>
                  </a:lnTo>
                  <a:lnTo>
                    <a:pt x="48" y="21527"/>
                  </a:lnTo>
                  <a:lnTo>
                    <a:pt x="48" y="21527"/>
                  </a:lnTo>
                  <a:lnTo>
                    <a:pt x="36" y="21610"/>
                  </a:lnTo>
                  <a:lnTo>
                    <a:pt x="24" y="21693"/>
                  </a:lnTo>
                  <a:lnTo>
                    <a:pt x="36" y="21777"/>
                  </a:lnTo>
                  <a:lnTo>
                    <a:pt x="60" y="21836"/>
                  </a:lnTo>
                  <a:lnTo>
                    <a:pt x="84" y="21884"/>
                  </a:lnTo>
                  <a:lnTo>
                    <a:pt x="132" y="21919"/>
                  </a:lnTo>
                  <a:lnTo>
                    <a:pt x="179" y="21943"/>
                  </a:lnTo>
                  <a:lnTo>
                    <a:pt x="239" y="21943"/>
                  </a:lnTo>
                  <a:lnTo>
                    <a:pt x="298" y="21931"/>
                  </a:lnTo>
                  <a:lnTo>
                    <a:pt x="370" y="21896"/>
                  </a:lnTo>
                  <a:lnTo>
                    <a:pt x="7859" y="17574"/>
                  </a:lnTo>
                  <a:lnTo>
                    <a:pt x="7918" y="17526"/>
                  </a:lnTo>
                  <a:lnTo>
                    <a:pt x="7990" y="17466"/>
                  </a:lnTo>
                  <a:lnTo>
                    <a:pt x="8049" y="17395"/>
                  </a:lnTo>
                  <a:lnTo>
                    <a:pt x="8097" y="17324"/>
                  </a:lnTo>
                  <a:lnTo>
                    <a:pt x="8133" y="17240"/>
                  </a:lnTo>
                  <a:lnTo>
                    <a:pt x="8168" y="17145"/>
                  </a:lnTo>
                  <a:lnTo>
                    <a:pt x="8192" y="17062"/>
                  </a:lnTo>
                  <a:lnTo>
                    <a:pt x="8192" y="16978"/>
                  </a:lnTo>
                  <a:lnTo>
                    <a:pt x="8180" y="16907"/>
                  </a:lnTo>
                  <a:lnTo>
                    <a:pt x="8168" y="16847"/>
                  </a:lnTo>
                  <a:close/>
                  <a:moveTo>
                    <a:pt x="11371" y="14049"/>
                  </a:moveTo>
                  <a:lnTo>
                    <a:pt x="11442" y="13990"/>
                  </a:lnTo>
                  <a:lnTo>
                    <a:pt x="11442" y="13990"/>
                  </a:lnTo>
                  <a:lnTo>
                    <a:pt x="11490" y="13918"/>
                  </a:lnTo>
                  <a:lnTo>
                    <a:pt x="11550" y="13835"/>
                  </a:lnTo>
                  <a:lnTo>
                    <a:pt x="11585" y="13752"/>
                  </a:lnTo>
                  <a:lnTo>
                    <a:pt x="11621" y="13668"/>
                  </a:lnTo>
                  <a:lnTo>
                    <a:pt x="11633" y="13585"/>
                  </a:lnTo>
                  <a:lnTo>
                    <a:pt x="11633" y="13502"/>
                  </a:lnTo>
                  <a:lnTo>
                    <a:pt x="11633" y="13430"/>
                  </a:lnTo>
                  <a:lnTo>
                    <a:pt x="11609" y="13359"/>
                  </a:lnTo>
                  <a:lnTo>
                    <a:pt x="11573" y="13311"/>
                  </a:lnTo>
                  <a:lnTo>
                    <a:pt x="11538" y="13276"/>
                  </a:lnTo>
                  <a:lnTo>
                    <a:pt x="11538" y="13276"/>
                  </a:lnTo>
                  <a:lnTo>
                    <a:pt x="11490" y="13264"/>
                  </a:lnTo>
                  <a:lnTo>
                    <a:pt x="11431" y="13264"/>
                  </a:lnTo>
                  <a:lnTo>
                    <a:pt x="11359" y="13276"/>
                  </a:lnTo>
                  <a:lnTo>
                    <a:pt x="11288" y="13311"/>
                  </a:lnTo>
                  <a:lnTo>
                    <a:pt x="358" y="19622"/>
                  </a:lnTo>
                  <a:lnTo>
                    <a:pt x="298" y="19669"/>
                  </a:lnTo>
                  <a:lnTo>
                    <a:pt x="239" y="19729"/>
                  </a:lnTo>
                  <a:lnTo>
                    <a:pt x="239" y="19729"/>
                  </a:lnTo>
                  <a:lnTo>
                    <a:pt x="179" y="19788"/>
                  </a:lnTo>
                  <a:lnTo>
                    <a:pt x="132" y="19872"/>
                  </a:lnTo>
                  <a:lnTo>
                    <a:pt x="84" y="19955"/>
                  </a:lnTo>
                  <a:lnTo>
                    <a:pt x="48" y="20038"/>
                  </a:lnTo>
                  <a:lnTo>
                    <a:pt x="36" y="20122"/>
                  </a:lnTo>
                  <a:lnTo>
                    <a:pt x="24" y="20205"/>
                  </a:lnTo>
                  <a:lnTo>
                    <a:pt x="36" y="20288"/>
                  </a:lnTo>
                  <a:lnTo>
                    <a:pt x="48" y="20348"/>
                  </a:lnTo>
                  <a:lnTo>
                    <a:pt x="84" y="20395"/>
                  </a:lnTo>
                  <a:lnTo>
                    <a:pt x="132" y="20431"/>
                  </a:lnTo>
                  <a:lnTo>
                    <a:pt x="132" y="20431"/>
                  </a:lnTo>
                  <a:lnTo>
                    <a:pt x="179" y="20455"/>
                  </a:lnTo>
                  <a:lnTo>
                    <a:pt x="239" y="20455"/>
                  </a:lnTo>
                  <a:lnTo>
                    <a:pt x="239" y="20455"/>
                  </a:lnTo>
                  <a:lnTo>
                    <a:pt x="298" y="20431"/>
                  </a:lnTo>
                  <a:lnTo>
                    <a:pt x="370" y="20407"/>
                  </a:lnTo>
                  <a:lnTo>
                    <a:pt x="11300" y="14097"/>
                  </a:lnTo>
                  <a:close/>
                  <a:moveTo>
                    <a:pt x="15812" y="9287"/>
                  </a:moveTo>
                  <a:lnTo>
                    <a:pt x="358" y="18217"/>
                  </a:lnTo>
                  <a:cubicBezTo>
                    <a:pt x="155" y="18348"/>
                    <a:pt x="24" y="18562"/>
                    <a:pt x="24" y="18812"/>
                  </a:cubicBezTo>
                  <a:cubicBezTo>
                    <a:pt x="24" y="19026"/>
                    <a:pt x="167" y="19110"/>
                    <a:pt x="370" y="19002"/>
                  </a:cubicBezTo>
                  <a:lnTo>
                    <a:pt x="15812" y="10085"/>
                  </a:lnTo>
                  <a:cubicBezTo>
                    <a:pt x="16014" y="9954"/>
                    <a:pt x="16145" y="9727"/>
                    <a:pt x="16157" y="9489"/>
                  </a:cubicBezTo>
                  <a:cubicBezTo>
                    <a:pt x="16157" y="9275"/>
                    <a:pt x="16003" y="9180"/>
                    <a:pt x="15812" y="9287"/>
                  </a:cubicBezTo>
                  <a:close/>
                  <a:moveTo>
                    <a:pt x="8168" y="21812"/>
                  </a:moveTo>
                  <a:lnTo>
                    <a:pt x="8133" y="21765"/>
                  </a:lnTo>
                  <a:lnTo>
                    <a:pt x="8097" y="21729"/>
                  </a:lnTo>
                  <a:lnTo>
                    <a:pt x="8049" y="21717"/>
                  </a:lnTo>
                  <a:lnTo>
                    <a:pt x="7990" y="21717"/>
                  </a:lnTo>
                  <a:lnTo>
                    <a:pt x="7918" y="21729"/>
                  </a:lnTo>
                  <a:lnTo>
                    <a:pt x="7859" y="21753"/>
                  </a:lnTo>
                  <a:lnTo>
                    <a:pt x="370" y="26075"/>
                  </a:lnTo>
                  <a:lnTo>
                    <a:pt x="298" y="26122"/>
                  </a:lnTo>
                  <a:lnTo>
                    <a:pt x="239" y="26182"/>
                  </a:lnTo>
                  <a:lnTo>
                    <a:pt x="179" y="26253"/>
                  </a:lnTo>
                  <a:lnTo>
                    <a:pt x="132" y="26337"/>
                  </a:lnTo>
                  <a:lnTo>
                    <a:pt x="132" y="26337"/>
                  </a:lnTo>
                  <a:lnTo>
                    <a:pt x="84" y="26408"/>
                  </a:lnTo>
                  <a:lnTo>
                    <a:pt x="60" y="26503"/>
                  </a:lnTo>
                  <a:lnTo>
                    <a:pt x="36" y="26587"/>
                  </a:lnTo>
                  <a:lnTo>
                    <a:pt x="24" y="26670"/>
                  </a:lnTo>
                  <a:lnTo>
                    <a:pt x="36" y="26741"/>
                  </a:lnTo>
                  <a:lnTo>
                    <a:pt x="60" y="26813"/>
                  </a:lnTo>
                  <a:lnTo>
                    <a:pt x="84" y="26861"/>
                  </a:lnTo>
                  <a:lnTo>
                    <a:pt x="132" y="26896"/>
                  </a:lnTo>
                  <a:lnTo>
                    <a:pt x="179" y="26908"/>
                  </a:lnTo>
                  <a:lnTo>
                    <a:pt x="239" y="26908"/>
                  </a:lnTo>
                  <a:lnTo>
                    <a:pt x="310" y="26896"/>
                  </a:lnTo>
                  <a:lnTo>
                    <a:pt x="370" y="26861"/>
                  </a:lnTo>
                  <a:lnTo>
                    <a:pt x="7859" y="22550"/>
                  </a:lnTo>
                  <a:lnTo>
                    <a:pt x="7930" y="22503"/>
                  </a:lnTo>
                  <a:lnTo>
                    <a:pt x="7990" y="22443"/>
                  </a:lnTo>
                  <a:lnTo>
                    <a:pt x="8049" y="22372"/>
                  </a:lnTo>
                  <a:lnTo>
                    <a:pt x="8097" y="22289"/>
                  </a:lnTo>
                  <a:lnTo>
                    <a:pt x="8144" y="22205"/>
                  </a:lnTo>
                  <a:lnTo>
                    <a:pt x="8168" y="22122"/>
                  </a:lnTo>
                  <a:lnTo>
                    <a:pt x="8192" y="22038"/>
                  </a:lnTo>
                  <a:lnTo>
                    <a:pt x="8192" y="21955"/>
                  </a:lnTo>
                  <a:lnTo>
                    <a:pt x="8180" y="21872"/>
                  </a:lnTo>
                  <a:close/>
                  <a:moveTo>
                    <a:pt x="11621" y="18324"/>
                  </a:moveTo>
                  <a:lnTo>
                    <a:pt x="11585" y="18276"/>
                  </a:lnTo>
                  <a:lnTo>
                    <a:pt x="11550" y="18240"/>
                  </a:lnTo>
                  <a:lnTo>
                    <a:pt x="11490" y="18217"/>
                  </a:lnTo>
                  <a:lnTo>
                    <a:pt x="11431" y="18217"/>
                  </a:lnTo>
                  <a:lnTo>
                    <a:pt x="11371" y="18240"/>
                  </a:lnTo>
                  <a:lnTo>
                    <a:pt x="11300" y="18264"/>
                  </a:lnTo>
                  <a:lnTo>
                    <a:pt x="370" y="24575"/>
                  </a:lnTo>
                  <a:lnTo>
                    <a:pt x="298" y="24622"/>
                  </a:lnTo>
                  <a:lnTo>
                    <a:pt x="227" y="24682"/>
                  </a:lnTo>
                  <a:lnTo>
                    <a:pt x="227" y="24682"/>
                  </a:lnTo>
                  <a:lnTo>
                    <a:pt x="179" y="24753"/>
                  </a:lnTo>
                  <a:lnTo>
                    <a:pt x="120" y="24836"/>
                  </a:lnTo>
                  <a:lnTo>
                    <a:pt x="84" y="24920"/>
                  </a:lnTo>
                  <a:lnTo>
                    <a:pt x="48" y="25003"/>
                  </a:lnTo>
                  <a:lnTo>
                    <a:pt x="36" y="25086"/>
                  </a:lnTo>
                  <a:lnTo>
                    <a:pt x="24" y="25170"/>
                  </a:lnTo>
                  <a:lnTo>
                    <a:pt x="36" y="25241"/>
                  </a:lnTo>
                  <a:lnTo>
                    <a:pt x="48" y="25313"/>
                  </a:lnTo>
                  <a:lnTo>
                    <a:pt x="84" y="25360"/>
                  </a:lnTo>
                  <a:lnTo>
                    <a:pt x="132" y="25396"/>
                  </a:lnTo>
                  <a:lnTo>
                    <a:pt x="132" y="25396"/>
                  </a:lnTo>
                  <a:lnTo>
                    <a:pt x="179" y="25408"/>
                  </a:lnTo>
                  <a:lnTo>
                    <a:pt x="239" y="25408"/>
                  </a:lnTo>
                  <a:lnTo>
                    <a:pt x="298" y="25396"/>
                  </a:lnTo>
                  <a:lnTo>
                    <a:pt x="370" y="25360"/>
                  </a:lnTo>
                  <a:lnTo>
                    <a:pt x="11300" y="19074"/>
                  </a:lnTo>
                  <a:lnTo>
                    <a:pt x="11371" y="19014"/>
                  </a:lnTo>
                  <a:lnTo>
                    <a:pt x="11442" y="18955"/>
                  </a:lnTo>
                  <a:lnTo>
                    <a:pt x="11442" y="18955"/>
                  </a:lnTo>
                  <a:lnTo>
                    <a:pt x="11490" y="18883"/>
                  </a:lnTo>
                  <a:lnTo>
                    <a:pt x="11550" y="18812"/>
                  </a:lnTo>
                  <a:lnTo>
                    <a:pt x="11550" y="18812"/>
                  </a:lnTo>
                  <a:lnTo>
                    <a:pt x="11585" y="18729"/>
                  </a:lnTo>
                  <a:lnTo>
                    <a:pt x="11621" y="18645"/>
                  </a:lnTo>
                  <a:lnTo>
                    <a:pt x="11633" y="18550"/>
                  </a:lnTo>
                  <a:lnTo>
                    <a:pt x="11633" y="18467"/>
                  </a:lnTo>
                  <a:lnTo>
                    <a:pt x="11633" y="18395"/>
                  </a:lnTo>
                  <a:close/>
                  <a:moveTo>
                    <a:pt x="15812" y="14252"/>
                  </a:moveTo>
                  <a:lnTo>
                    <a:pt x="358" y="23181"/>
                  </a:lnTo>
                  <a:cubicBezTo>
                    <a:pt x="155" y="23312"/>
                    <a:pt x="36" y="23527"/>
                    <a:pt x="24" y="23777"/>
                  </a:cubicBezTo>
                  <a:cubicBezTo>
                    <a:pt x="24" y="23991"/>
                    <a:pt x="167" y="24074"/>
                    <a:pt x="370" y="23967"/>
                  </a:cubicBezTo>
                  <a:lnTo>
                    <a:pt x="15812" y="15050"/>
                  </a:lnTo>
                  <a:cubicBezTo>
                    <a:pt x="16014" y="14919"/>
                    <a:pt x="16145" y="14692"/>
                    <a:pt x="16157" y="14454"/>
                  </a:cubicBezTo>
                  <a:cubicBezTo>
                    <a:pt x="16157" y="14240"/>
                    <a:pt x="16003" y="14145"/>
                    <a:pt x="15812" y="14252"/>
                  </a:cubicBezTo>
                  <a:close/>
                  <a:moveTo>
                    <a:pt x="36" y="15133"/>
                  </a:moveTo>
                  <a:lnTo>
                    <a:pt x="72" y="15180"/>
                  </a:lnTo>
                  <a:lnTo>
                    <a:pt x="108" y="15216"/>
                  </a:lnTo>
                  <a:lnTo>
                    <a:pt x="108" y="15216"/>
                  </a:lnTo>
                  <a:lnTo>
                    <a:pt x="167" y="15240"/>
                  </a:lnTo>
                  <a:lnTo>
                    <a:pt x="215" y="15240"/>
                  </a:lnTo>
                  <a:lnTo>
                    <a:pt x="215" y="15240"/>
                  </a:lnTo>
                  <a:lnTo>
                    <a:pt x="286" y="15228"/>
                  </a:lnTo>
                  <a:lnTo>
                    <a:pt x="358" y="15192"/>
                  </a:lnTo>
                  <a:lnTo>
                    <a:pt x="7835" y="10870"/>
                  </a:lnTo>
                  <a:lnTo>
                    <a:pt x="7906" y="10835"/>
                  </a:lnTo>
                  <a:lnTo>
                    <a:pt x="7966" y="10763"/>
                  </a:lnTo>
                  <a:lnTo>
                    <a:pt x="8025" y="10704"/>
                  </a:lnTo>
                  <a:lnTo>
                    <a:pt x="8073" y="10620"/>
                  </a:lnTo>
                  <a:lnTo>
                    <a:pt x="8121" y="10537"/>
                  </a:lnTo>
                  <a:lnTo>
                    <a:pt x="8144" y="10454"/>
                  </a:lnTo>
                  <a:lnTo>
                    <a:pt x="8168" y="10370"/>
                  </a:lnTo>
                  <a:lnTo>
                    <a:pt x="8168" y="10287"/>
                  </a:lnTo>
                  <a:lnTo>
                    <a:pt x="8168" y="10204"/>
                  </a:lnTo>
                  <a:lnTo>
                    <a:pt x="8144" y="10144"/>
                  </a:lnTo>
                  <a:lnTo>
                    <a:pt x="8144" y="10144"/>
                  </a:lnTo>
                  <a:lnTo>
                    <a:pt x="8121" y="10097"/>
                  </a:lnTo>
                  <a:lnTo>
                    <a:pt x="8073" y="10061"/>
                  </a:lnTo>
                  <a:lnTo>
                    <a:pt x="8073" y="10061"/>
                  </a:lnTo>
                  <a:lnTo>
                    <a:pt x="8025" y="10037"/>
                  </a:lnTo>
                  <a:lnTo>
                    <a:pt x="7966" y="10037"/>
                  </a:lnTo>
                  <a:lnTo>
                    <a:pt x="7906" y="10061"/>
                  </a:lnTo>
                  <a:lnTo>
                    <a:pt x="7835" y="10085"/>
                  </a:lnTo>
                  <a:lnTo>
                    <a:pt x="346" y="14407"/>
                  </a:lnTo>
                  <a:lnTo>
                    <a:pt x="286" y="14454"/>
                  </a:lnTo>
                  <a:lnTo>
                    <a:pt x="215" y="14514"/>
                  </a:lnTo>
                  <a:lnTo>
                    <a:pt x="155" y="14585"/>
                  </a:lnTo>
                  <a:lnTo>
                    <a:pt x="108" y="14657"/>
                  </a:lnTo>
                  <a:lnTo>
                    <a:pt x="72" y="14740"/>
                  </a:lnTo>
                  <a:lnTo>
                    <a:pt x="36" y="14823"/>
                  </a:lnTo>
                  <a:lnTo>
                    <a:pt x="12" y="14919"/>
                  </a:lnTo>
                  <a:lnTo>
                    <a:pt x="12" y="15002"/>
                  </a:lnTo>
                  <a:lnTo>
                    <a:pt x="12" y="15073"/>
                  </a:lnTo>
                  <a:close/>
                  <a:moveTo>
                    <a:pt x="17217" y="6929"/>
                  </a:moveTo>
                  <a:lnTo>
                    <a:pt x="17193" y="6870"/>
                  </a:lnTo>
                  <a:lnTo>
                    <a:pt x="17157" y="6822"/>
                  </a:lnTo>
                  <a:lnTo>
                    <a:pt x="17122" y="6787"/>
                  </a:lnTo>
                  <a:lnTo>
                    <a:pt x="17062" y="6763"/>
                  </a:lnTo>
                  <a:lnTo>
                    <a:pt x="17003" y="6763"/>
                  </a:lnTo>
                  <a:lnTo>
                    <a:pt x="16943" y="6787"/>
                  </a:lnTo>
                  <a:lnTo>
                    <a:pt x="16872" y="6810"/>
                  </a:lnTo>
                  <a:lnTo>
                    <a:pt x="13371" y="8834"/>
                  </a:lnTo>
                  <a:lnTo>
                    <a:pt x="13300" y="8882"/>
                  </a:lnTo>
                  <a:lnTo>
                    <a:pt x="13240" y="8942"/>
                  </a:lnTo>
                  <a:lnTo>
                    <a:pt x="13240" y="8942"/>
                  </a:lnTo>
                  <a:lnTo>
                    <a:pt x="13181" y="9013"/>
                  </a:lnTo>
                  <a:lnTo>
                    <a:pt x="13133" y="9096"/>
                  </a:lnTo>
                  <a:lnTo>
                    <a:pt x="13086" y="9180"/>
                  </a:lnTo>
                  <a:lnTo>
                    <a:pt x="13050" y="9263"/>
                  </a:lnTo>
                  <a:lnTo>
                    <a:pt x="13050" y="9263"/>
                  </a:lnTo>
                  <a:lnTo>
                    <a:pt x="13038" y="9346"/>
                  </a:lnTo>
                  <a:lnTo>
                    <a:pt x="13026" y="9430"/>
                  </a:lnTo>
                  <a:lnTo>
                    <a:pt x="13038" y="9501"/>
                  </a:lnTo>
                  <a:lnTo>
                    <a:pt x="13062" y="9573"/>
                  </a:lnTo>
                  <a:lnTo>
                    <a:pt x="13086" y="9620"/>
                  </a:lnTo>
                  <a:lnTo>
                    <a:pt x="13133" y="9656"/>
                  </a:lnTo>
                  <a:lnTo>
                    <a:pt x="13133" y="9656"/>
                  </a:lnTo>
                  <a:lnTo>
                    <a:pt x="13181" y="9668"/>
                  </a:lnTo>
                  <a:lnTo>
                    <a:pt x="13240" y="9668"/>
                  </a:lnTo>
                  <a:lnTo>
                    <a:pt x="13300" y="9656"/>
                  </a:lnTo>
                  <a:lnTo>
                    <a:pt x="13371" y="9620"/>
                  </a:lnTo>
                  <a:lnTo>
                    <a:pt x="16872" y="7608"/>
                  </a:lnTo>
                  <a:lnTo>
                    <a:pt x="16943" y="7561"/>
                  </a:lnTo>
                  <a:lnTo>
                    <a:pt x="17015" y="7501"/>
                  </a:lnTo>
                  <a:lnTo>
                    <a:pt x="17062" y="7430"/>
                  </a:lnTo>
                  <a:lnTo>
                    <a:pt x="17122" y="7358"/>
                  </a:lnTo>
                  <a:lnTo>
                    <a:pt x="17157" y="7275"/>
                  </a:lnTo>
                  <a:lnTo>
                    <a:pt x="17193" y="7180"/>
                  </a:lnTo>
                  <a:lnTo>
                    <a:pt x="17217" y="7096"/>
                  </a:lnTo>
                  <a:lnTo>
                    <a:pt x="17217" y="7013"/>
                  </a:lnTo>
                  <a:close/>
                  <a:moveTo>
                    <a:pt x="346" y="12299"/>
                  </a:moveTo>
                  <a:lnTo>
                    <a:pt x="15800" y="3381"/>
                  </a:lnTo>
                  <a:cubicBezTo>
                    <a:pt x="16003" y="3250"/>
                    <a:pt x="16122" y="3024"/>
                    <a:pt x="16134" y="2786"/>
                  </a:cubicBezTo>
                  <a:cubicBezTo>
                    <a:pt x="16134" y="2572"/>
                    <a:pt x="15991" y="2477"/>
                    <a:pt x="15788" y="2596"/>
                  </a:cubicBezTo>
                  <a:lnTo>
                    <a:pt x="346" y="11513"/>
                  </a:lnTo>
                  <a:cubicBezTo>
                    <a:pt x="143" y="11644"/>
                    <a:pt x="12" y="11859"/>
                    <a:pt x="1" y="12109"/>
                  </a:cubicBezTo>
                  <a:cubicBezTo>
                    <a:pt x="1" y="12323"/>
                    <a:pt x="155" y="12406"/>
                    <a:pt x="346" y="12299"/>
                  </a:cubicBezTo>
                  <a:close/>
                  <a:moveTo>
                    <a:pt x="346" y="10442"/>
                  </a:moveTo>
                  <a:lnTo>
                    <a:pt x="10335" y="4667"/>
                  </a:lnTo>
                  <a:cubicBezTo>
                    <a:pt x="10538" y="4536"/>
                    <a:pt x="10657" y="4322"/>
                    <a:pt x="10669" y="4072"/>
                  </a:cubicBezTo>
                  <a:cubicBezTo>
                    <a:pt x="10669" y="3858"/>
                    <a:pt x="10526" y="3774"/>
                    <a:pt x="10323" y="3881"/>
                  </a:cubicBezTo>
                  <a:lnTo>
                    <a:pt x="346" y="9644"/>
                  </a:lnTo>
                  <a:cubicBezTo>
                    <a:pt x="143" y="9775"/>
                    <a:pt x="12" y="10001"/>
                    <a:pt x="1" y="10239"/>
                  </a:cubicBezTo>
                  <a:cubicBezTo>
                    <a:pt x="1" y="10454"/>
                    <a:pt x="155" y="10549"/>
                    <a:pt x="346" y="10442"/>
                  </a:cubicBezTo>
                  <a:close/>
                  <a:moveTo>
                    <a:pt x="13359" y="2929"/>
                  </a:moveTo>
                  <a:lnTo>
                    <a:pt x="16860" y="905"/>
                  </a:lnTo>
                  <a:cubicBezTo>
                    <a:pt x="17062" y="774"/>
                    <a:pt x="17193" y="548"/>
                    <a:pt x="17205" y="310"/>
                  </a:cubicBezTo>
                  <a:cubicBezTo>
                    <a:pt x="17205" y="83"/>
                    <a:pt x="17050" y="0"/>
                    <a:pt x="16860" y="107"/>
                  </a:cubicBezTo>
                  <a:lnTo>
                    <a:pt x="13347" y="2131"/>
                  </a:lnTo>
                  <a:cubicBezTo>
                    <a:pt x="13145" y="2262"/>
                    <a:pt x="13026" y="2488"/>
                    <a:pt x="13014" y="2727"/>
                  </a:cubicBezTo>
                  <a:cubicBezTo>
                    <a:pt x="13014" y="2941"/>
                    <a:pt x="13169" y="3036"/>
                    <a:pt x="13359" y="29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27"/>
            <p:cNvSpPr/>
            <p:nvPr/>
          </p:nvSpPr>
          <p:spPr>
            <a:xfrm>
              <a:off x="3871438" y="1749437"/>
              <a:ext cx="1060575" cy="832750"/>
            </a:xfrm>
            <a:custGeom>
              <a:rect b="b" l="l" r="r" t="t"/>
              <a:pathLst>
                <a:path extrusionOk="0" h="33310" w="42423">
                  <a:moveTo>
                    <a:pt x="2867" y="1"/>
                  </a:moveTo>
                  <a:cubicBezTo>
                    <a:pt x="1359" y="1"/>
                    <a:pt x="0" y="1217"/>
                    <a:pt x="0" y="2877"/>
                  </a:cubicBezTo>
                  <a:lnTo>
                    <a:pt x="0" y="22224"/>
                  </a:lnTo>
                  <a:cubicBezTo>
                    <a:pt x="0" y="22344"/>
                    <a:pt x="90" y="22403"/>
                    <a:pt x="179" y="22403"/>
                  </a:cubicBezTo>
                  <a:cubicBezTo>
                    <a:pt x="268" y="22403"/>
                    <a:pt x="358" y="22344"/>
                    <a:pt x="358" y="22224"/>
                  </a:cubicBezTo>
                  <a:lnTo>
                    <a:pt x="358" y="2877"/>
                  </a:lnTo>
                  <a:cubicBezTo>
                    <a:pt x="367" y="1432"/>
                    <a:pt x="1552" y="371"/>
                    <a:pt x="2864" y="371"/>
                  </a:cubicBezTo>
                  <a:cubicBezTo>
                    <a:pt x="3217" y="371"/>
                    <a:pt x="3579" y="448"/>
                    <a:pt x="3929" y="615"/>
                  </a:cubicBezTo>
                  <a:lnTo>
                    <a:pt x="40636" y="18022"/>
                  </a:lnTo>
                  <a:cubicBezTo>
                    <a:pt x="41506" y="18438"/>
                    <a:pt x="42065" y="19319"/>
                    <a:pt x="42065" y="20284"/>
                  </a:cubicBezTo>
                  <a:lnTo>
                    <a:pt x="42065" y="33119"/>
                  </a:lnTo>
                  <a:cubicBezTo>
                    <a:pt x="42065" y="33226"/>
                    <a:pt x="42149" y="33309"/>
                    <a:pt x="42244" y="33309"/>
                  </a:cubicBezTo>
                  <a:cubicBezTo>
                    <a:pt x="42339" y="33297"/>
                    <a:pt x="42422" y="33214"/>
                    <a:pt x="42422" y="33119"/>
                  </a:cubicBezTo>
                  <a:lnTo>
                    <a:pt x="42422" y="20272"/>
                  </a:lnTo>
                  <a:cubicBezTo>
                    <a:pt x="42422" y="19165"/>
                    <a:pt x="41779" y="18164"/>
                    <a:pt x="40791" y="17688"/>
                  </a:cubicBezTo>
                  <a:lnTo>
                    <a:pt x="4096" y="281"/>
                  </a:lnTo>
                  <a:cubicBezTo>
                    <a:pt x="3691" y="89"/>
                    <a:pt x="3274" y="1"/>
                    <a:pt x="286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27"/>
            <p:cNvSpPr/>
            <p:nvPr/>
          </p:nvSpPr>
          <p:spPr>
            <a:xfrm>
              <a:off x="3992588" y="1644937"/>
              <a:ext cx="1060875" cy="836925"/>
            </a:xfrm>
            <a:custGeom>
              <a:rect b="b" l="l" r="r" t="t"/>
              <a:pathLst>
                <a:path extrusionOk="0" h="33477" w="42435">
                  <a:moveTo>
                    <a:pt x="2563" y="0"/>
                  </a:moveTo>
                  <a:cubicBezTo>
                    <a:pt x="1215" y="0"/>
                    <a:pt x="0" y="1082"/>
                    <a:pt x="0" y="2556"/>
                  </a:cubicBezTo>
                  <a:lnTo>
                    <a:pt x="0" y="23797"/>
                  </a:lnTo>
                  <a:cubicBezTo>
                    <a:pt x="0" y="23916"/>
                    <a:pt x="92" y="23976"/>
                    <a:pt x="185" y="23976"/>
                  </a:cubicBezTo>
                  <a:cubicBezTo>
                    <a:pt x="277" y="23976"/>
                    <a:pt x="369" y="23916"/>
                    <a:pt x="369" y="23797"/>
                  </a:cubicBezTo>
                  <a:lnTo>
                    <a:pt x="369" y="2556"/>
                  </a:lnTo>
                  <a:cubicBezTo>
                    <a:pt x="369" y="1291"/>
                    <a:pt x="1410" y="365"/>
                    <a:pt x="2561" y="365"/>
                  </a:cubicBezTo>
                  <a:cubicBezTo>
                    <a:pt x="2872" y="365"/>
                    <a:pt x="3191" y="433"/>
                    <a:pt x="3501" y="580"/>
                  </a:cubicBezTo>
                  <a:lnTo>
                    <a:pt x="40815" y="18273"/>
                  </a:lnTo>
                  <a:cubicBezTo>
                    <a:pt x="41577" y="18642"/>
                    <a:pt x="42065" y="19416"/>
                    <a:pt x="42065" y="20261"/>
                  </a:cubicBezTo>
                  <a:lnTo>
                    <a:pt x="42065" y="33298"/>
                  </a:lnTo>
                  <a:cubicBezTo>
                    <a:pt x="42065" y="33393"/>
                    <a:pt x="42148" y="33477"/>
                    <a:pt x="42256" y="33477"/>
                  </a:cubicBezTo>
                  <a:cubicBezTo>
                    <a:pt x="42351" y="33477"/>
                    <a:pt x="42434" y="33393"/>
                    <a:pt x="42434" y="33298"/>
                  </a:cubicBezTo>
                  <a:lnTo>
                    <a:pt x="42434" y="20261"/>
                  </a:lnTo>
                  <a:cubicBezTo>
                    <a:pt x="42434" y="19273"/>
                    <a:pt x="41863" y="18368"/>
                    <a:pt x="40982" y="17951"/>
                  </a:cubicBezTo>
                  <a:lnTo>
                    <a:pt x="3655" y="246"/>
                  </a:lnTo>
                  <a:cubicBezTo>
                    <a:pt x="3296" y="78"/>
                    <a:pt x="2925" y="0"/>
                    <a:pt x="256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27"/>
            <p:cNvSpPr/>
            <p:nvPr/>
          </p:nvSpPr>
          <p:spPr>
            <a:xfrm>
              <a:off x="3871438" y="1749437"/>
              <a:ext cx="1060575" cy="832750"/>
            </a:xfrm>
            <a:custGeom>
              <a:rect b="b" l="l" r="r" t="t"/>
              <a:pathLst>
                <a:path extrusionOk="0" h="33310" w="42423">
                  <a:moveTo>
                    <a:pt x="2867" y="1"/>
                  </a:moveTo>
                  <a:cubicBezTo>
                    <a:pt x="1359" y="1"/>
                    <a:pt x="0" y="1217"/>
                    <a:pt x="0" y="2877"/>
                  </a:cubicBezTo>
                  <a:lnTo>
                    <a:pt x="0" y="22224"/>
                  </a:lnTo>
                  <a:cubicBezTo>
                    <a:pt x="0" y="22344"/>
                    <a:pt x="90" y="22403"/>
                    <a:pt x="179" y="22403"/>
                  </a:cubicBezTo>
                  <a:cubicBezTo>
                    <a:pt x="268" y="22403"/>
                    <a:pt x="358" y="22344"/>
                    <a:pt x="358" y="22224"/>
                  </a:cubicBezTo>
                  <a:lnTo>
                    <a:pt x="358" y="2877"/>
                  </a:lnTo>
                  <a:cubicBezTo>
                    <a:pt x="367" y="1432"/>
                    <a:pt x="1552" y="371"/>
                    <a:pt x="2864" y="371"/>
                  </a:cubicBezTo>
                  <a:cubicBezTo>
                    <a:pt x="3217" y="371"/>
                    <a:pt x="3579" y="448"/>
                    <a:pt x="3929" y="615"/>
                  </a:cubicBezTo>
                  <a:lnTo>
                    <a:pt x="40636" y="18022"/>
                  </a:lnTo>
                  <a:cubicBezTo>
                    <a:pt x="41506" y="18438"/>
                    <a:pt x="42065" y="19319"/>
                    <a:pt x="42065" y="20284"/>
                  </a:cubicBezTo>
                  <a:lnTo>
                    <a:pt x="42065" y="33119"/>
                  </a:lnTo>
                  <a:cubicBezTo>
                    <a:pt x="42065" y="33226"/>
                    <a:pt x="42149" y="33309"/>
                    <a:pt x="42244" y="33309"/>
                  </a:cubicBezTo>
                  <a:cubicBezTo>
                    <a:pt x="42339" y="33297"/>
                    <a:pt x="42422" y="33214"/>
                    <a:pt x="42422" y="33119"/>
                  </a:cubicBezTo>
                  <a:lnTo>
                    <a:pt x="42422" y="20272"/>
                  </a:lnTo>
                  <a:cubicBezTo>
                    <a:pt x="42422" y="19165"/>
                    <a:pt x="41779" y="18164"/>
                    <a:pt x="40791" y="17688"/>
                  </a:cubicBezTo>
                  <a:lnTo>
                    <a:pt x="4096" y="281"/>
                  </a:lnTo>
                  <a:cubicBezTo>
                    <a:pt x="3691" y="89"/>
                    <a:pt x="3274" y="1"/>
                    <a:pt x="2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27"/>
            <p:cNvSpPr/>
            <p:nvPr/>
          </p:nvSpPr>
          <p:spPr>
            <a:xfrm>
              <a:off x="3992588" y="1644937"/>
              <a:ext cx="1060875" cy="836925"/>
            </a:xfrm>
            <a:custGeom>
              <a:rect b="b" l="l" r="r" t="t"/>
              <a:pathLst>
                <a:path extrusionOk="0" h="33477" w="42435">
                  <a:moveTo>
                    <a:pt x="2563" y="0"/>
                  </a:moveTo>
                  <a:cubicBezTo>
                    <a:pt x="1215" y="0"/>
                    <a:pt x="0" y="1082"/>
                    <a:pt x="0" y="2556"/>
                  </a:cubicBezTo>
                  <a:lnTo>
                    <a:pt x="0" y="23797"/>
                  </a:lnTo>
                  <a:cubicBezTo>
                    <a:pt x="0" y="23916"/>
                    <a:pt x="92" y="23976"/>
                    <a:pt x="185" y="23976"/>
                  </a:cubicBezTo>
                  <a:cubicBezTo>
                    <a:pt x="277" y="23976"/>
                    <a:pt x="369" y="23916"/>
                    <a:pt x="369" y="23797"/>
                  </a:cubicBezTo>
                  <a:lnTo>
                    <a:pt x="369" y="2556"/>
                  </a:lnTo>
                  <a:cubicBezTo>
                    <a:pt x="369" y="1291"/>
                    <a:pt x="1410" y="365"/>
                    <a:pt x="2561" y="365"/>
                  </a:cubicBezTo>
                  <a:cubicBezTo>
                    <a:pt x="2872" y="365"/>
                    <a:pt x="3191" y="433"/>
                    <a:pt x="3501" y="580"/>
                  </a:cubicBezTo>
                  <a:lnTo>
                    <a:pt x="40815" y="18273"/>
                  </a:lnTo>
                  <a:cubicBezTo>
                    <a:pt x="41577" y="18642"/>
                    <a:pt x="42065" y="19416"/>
                    <a:pt x="42065" y="20261"/>
                  </a:cubicBezTo>
                  <a:lnTo>
                    <a:pt x="42065" y="33298"/>
                  </a:lnTo>
                  <a:cubicBezTo>
                    <a:pt x="42065" y="33393"/>
                    <a:pt x="42148" y="33477"/>
                    <a:pt x="42256" y="33477"/>
                  </a:cubicBezTo>
                  <a:cubicBezTo>
                    <a:pt x="42351" y="33477"/>
                    <a:pt x="42434" y="33393"/>
                    <a:pt x="42434" y="33298"/>
                  </a:cubicBezTo>
                  <a:lnTo>
                    <a:pt x="42434" y="20261"/>
                  </a:lnTo>
                  <a:cubicBezTo>
                    <a:pt x="42434" y="19273"/>
                    <a:pt x="41863" y="18368"/>
                    <a:pt x="40982" y="17951"/>
                  </a:cubicBezTo>
                  <a:lnTo>
                    <a:pt x="3655" y="246"/>
                  </a:lnTo>
                  <a:cubicBezTo>
                    <a:pt x="3296" y="78"/>
                    <a:pt x="2925" y="0"/>
                    <a:pt x="25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27"/>
            <p:cNvSpPr/>
            <p:nvPr/>
          </p:nvSpPr>
          <p:spPr>
            <a:xfrm>
              <a:off x="3369288" y="2576313"/>
              <a:ext cx="508725" cy="768875"/>
            </a:xfrm>
            <a:custGeom>
              <a:rect b="b" l="l" r="r" t="t"/>
              <a:pathLst>
                <a:path extrusionOk="0" h="30755" w="20349">
                  <a:moveTo>
                    <a:pt x="24" y="13979"/>
                  </a:moveTo>
                  <a:lnTo>
                    <a:pt x="12" y="13883"/>
                  </a:lnTo>
                  <a:lnTo>
                    <a:pt x="24" y="13788"/>
                  </a:lnTo>
                  <a:lnTo>
                    <a:pt x="48" y="13669"/>
                  </a:lnTo>
                  <a:lnTo>
                    <a:pt x="84" y="13562"/>
                  </a:lnTo>
                  <a:lnTo>
                    <a:pt x="132" y="13467"/>
                  </a:lnTo>
                  <a:lnTo>
                    <a:pt x="203" y="13359"/>
                  </a:lnTo>
                  <a:lnTo>
                    <a:pt x="274" y="13276"/>
                  </a:lnTo>
                  <a:lnTo>
                    <a:pt x="358" y="13193"/>
                  </a:lnTo>
                  <a:lnTo>
                    <a:pt x="441" y="13133"/>
                  </a:lnTo>
                  <a:lnTo>
                    <a:pt x="14205" y="5192"/>
                  </a:lnTo>
                  <a:lnTo>
                    <a:pt x="14300" y="5144"/>
                  </a:lnTo>
                  <a:lnTo>
                    <a:pt x="14371" y="5132"/>
                  </a:lnTo>
                  <a:lnTo>
                    <a:pt x="14455" y="5132"/>
                  </a:lnTo>
                  <a:lnTo>
                    <a:pt x="14514" y="5156"/>
                  </a:lnTo>
                  <a:lnTo>
                    <a:pt x="14574" y="5204"/>
                  </a:lnTo>
                  <a:lnTo>
                    <a:pt x="14610" y="5263"/>
                  </a:lnTo>
                  <a:lnTo>
                    <a:pt x="14633" y="5347"/>
                  </a:lnTo>
                  <a:lnTo>
                    <a:pt x="14645" y="5442"/>
                  </a:lnTo>
                  <a:lnTo>
                    <a:pt x="14633" y="5537"/>
                  </a:lnTo>
                  <a:lnTo>
                    <a:pt x="14610" y="5644"/>
                  </a:lnTo>
                  <a:lnTo>
                    <a:pt x="14574" y="5763"/>
                  </a:lnTo>
                  <a:lnTo>
                    <a:pt x="14514" y="5858"/>
                  </a:lnTo>
                  <a:lnTo>
                    <a:pt x="14455" y="5966"/>
                  </a:lnTo>
                  <a:lnTo>
                    <a:pt x="14383" y="6049"/>
                  </a:lnTo>
                  <a:lnTo>
                    <a:pt x="14300" y="6120"/>
                  </a:lnTo>
                  <a:lnTo>
                    <a:pt x="14205" y="6180"/>
                  </a:lnTo>
                  <a:lnTo>
                    <a:pt x="453" y="14133"/>
                  </a:lnTo>
                  <a:lnTo>
                    <a:pt x="358" y="14181"/>
                  </a:lnTo>
                  <a:lnTo>
                    <a:pt x="274" y="14193"/>
                  </a:lnTo>
                  <a:lnTo>
                    <a:pt x="203" y="14193"/>
                  </a:lnTo>
                  <a:lnTo>
                    <a:pt x="143" y="14169"/>
                  </a:lnTo>
                  <a:lnTo>
                    <a:pt x="84" y="14121"/>
                  </a:lnTo>
                  <a:lnTo>
                    <a:pt x="48" y="14062"/>
                  </a:lnTo>
                  <a:close/>
                  <a:moveTo>
                    <a:pt x="60" y="18384"/>
                  </a:moveTo>
                  <a:lnTo>
                    <a:pt x="96" y="18455"/>
                  </a:lnTo>
                  <a:lnTo>
                    <a:pt x="155" y="18491"/>
                  </a:lnTo>
                  <a:lnTo>
                    <a:pt x="215" y="18515"/>
                  </a:lnTo>
                  <a:lnTo>
                    <a:pt x="286" y="18515"/>
                  </a:lnTo>
                  <a:lnTo>
                    <a:pt x="370" y="18503"/>
                  </a:lnTo>
                  <a:lnTo>
                    <a:pt x="453" y="18455"/>
                  </a:lnTo>
                  <a:lnTo>
                    <a:pt x="13026" y="11204"/>
                  </a:lnTo>
                  <a:lnTo>
                    <a:pt x="13109" y="11145"/>
                  </a:lnTo>
                  <a:lnTo>
                    <a:pt x="13193" y="11062"/>
                  </a:lnTo>
                  <a:lnTo>
                    <a:pt x="13264" y="10978"/>
                  </a:lnTo>
                  <a:lnTo>
                    <a:pt x="13336" y="10883"/>
                  </a:lnTo>
                  <a:lnTo>
                    <a:pt x="13383" y="10776"/>
                  </a:lnTo>
                  <a:lnTo>
                    <a:pt x="13431" y="10669"/>
                  </a:lnTo>
                  <a:lnTo>
                    <a:pt x="13455" y="10561"/>
                  </a:lnTo>
                  <a:lnTo>
                    <a:pt x="13455" y="10454"/>
                  </a:lnTo>
                  <a:lnTo>
                    <a:pt x="13455" y="10359"/>
                  </a:lnTo>
                  <a:lnTo>
                    <a:pt x="13431" y="10276"/>
                  </a:lnTo>
                  <a:lnTo>
                    <a:pt x="13383" y="10216"/>
                  </a:lnTo>
                  <a:lnTo>
                    <a:pt x="13336" y="10169"/>
                  </a:lnTo>
                  <a:lnTo>
                    <a:pt x="13264" y="10145"/>
                  </a:lnTo>
                  <a:lnTo>
                    <a:pt x="13193" y="10145"/>
                  </a:lnTo>
                  <a:lnTo>
                    <a:pt x="13109" y="10169"/>
                  </a:lnTo>
                  <a:lnTo>
                    <a:pt x="13026" y="10204"/>
                  </a:lnTo>
                  <a:lnTo>
                    <a:pt x="453" y="17467"/>
                  </a:lnTo>
                  <a:lnTo>
                    <a:pt x="370" y="17527"/>
                  </a:lnTo>
                  <a:lnTo>
                    <a:pt x="286" y="17598"/>
                  </a:lnTo>
                  <a:lnTo>
                    <a:pt x="215" y="17693"/>
                  </a:lnTo>
                  <a:lnTo>
                    <a:pt x="143" y="17789"/>
                  </a:lnTo>
                  <a:lnTo>
                    <a:pt x="96" y="17896"/>
                  </a:lnTo>
                  <a:lnTo>
                    <a:pt x="60" y="18003"/>
                  </a:lnTo>
                  <a:lnTo>
                    <a:pt x="24" y="18110"/>
                  </a:lnTo>
                  <a:lnTo>
                    <a:pt x="24" y="18217"/>
                  </a:lnTo>
                  <a:lnTo>
                    <a:pt x="36" y="18312"/>
                  </a:lnTo>
                  <a:close/>
                  <a:moveTo>
                    <a:pt x="10252" y="18027"/>
                  </a:moveTo>
                  <a:lnTo>
                    <a:pt x="10192" y="17991"/>
                  </a:lnTo>
                  <a:lnTo>
                    <a:pt x="10133" y="17967"/>
                  </a:lnTo>
                  <a:lnTo>
                    <a:pt x="10061" y="17967"/>
                  </a:lnTo>
                  <a:lnTo>
                    <a:pt x="9978" y="17979"/>
                  </a:lnTo>
                  <a:lnTo>
                    <a:pt x="9895" y="18027"/>
                  </a:lnTo>
                  <a:lnTo>
                    <a:pt x="477" y="23456"/>
                  </a:lnTo>
                  <a:lnTo>
                    <a:pt x="382" y="23515"/>
                  </a:lnTo>
                  <a:lnTo>
                    <a:pt x="298" y="23599"/>
                  </a:lnTo>
                  <a:lnTo>
                    <a:pt x="227" y="23682"/>
                  </a:lnTo>
                  <a:lnTo>
                    <a:pt x="167" y="23777"/>
                  </a:lnTo>
                  <a:lnTo>
                    <a:pt x="108" y="23885"/>
                  </a:lnTo>
                  <a:lnTo>
                    <a:pt x="72" y="23992"/>
                  </a:lnTo>
                  <a:lnTo>
                    <a:pt x="48" y="24099"/>
                  </a:lnTo>
                  <a:lnTo>
                    <a:pt x="36" y="24206"/>
                  </a:lnTo>
                  <a:lnTo>
                    <a:pt x="48" y="24301"/>
                  </a:lnTo>
                  <a:lnTo>
                    <a:pt x="72" y="24385"/>
                  </a:lnTo>
                  <a:lnTo>
                    <a:pt x="120" y="24444"/>
                  </a:lnTo>
                  <a:lnTo>
                    <a:pt x="167" y="24492"/>
                  </a:lnTo>
                  <a:lnTo>
                    <a:pt x="227" y="24516"/>
                  </a:lnTo>
                  <a:lnTo>
                    <a:pt x="310" y="24516"/>
                  </a:lnTo>
                  <a:lnTo>
                    <a:pt x="393" y="24492"/>
                  </a:lnTo>
                  <a:lnTo>
                    <a:pt x="477" y="24456"/>
                  </a:lnTo>
                  <a:lnTo>
                    <a:pt x="9895" y="19015"/>
                  </a:lnTo>
                  <a:lnTo>
                    <a:pt x="9978" y="18955"/>
                  </a:lnTo>
                  <a:lnTo>
                    <a:pt x="10061" y="18872"/>
                  </a:lnTo>
                  <a:lnTo>
                    <a:pt x="10133" y="18789"/>
                  </a:lnTo>
                  <a:lnTo>
                    <a:pt x="10204" y="18693"/>
                  </a:lnTo>
                  <a:lnTo>
                    <a:pt x="10252" y="18586"/>
                  </a:lnTo>
                  <a:lnTo>
                    <a:pt x="10288" y="18479"/>
                  </a:lnTo>
                  <a:lnTo>
                    <a:pt x="10323" y="18372"/>
                  </a:lnTo>
                  <a:lnTo>
                    <a:pt x="10323" y="18265"/>
                  </a:lnTo>
                  <a:lnTo>
                    <a:pt x="10323" y="18170"/>
                  </a:lnTo>
                  <a:lnTo>
                    <a:pt x="10288" y="18086"/>
                  </a:lnTo>
                  <a:close/>
                  <a:moveTo>
                    <a:pt x="14324" y="14562"/>
                  </a:moveTo>
                  <a:lnTo>
                    <a:pt x="14407" y="14490"/>
                  </a:lnTo>
                  <a:lnTo>
                    <a:pt x="14479" y="14395"/>
                  </a:lnTo>
                  <a:lnTo>
                    <a:pt x="14538" y="14300"/>
                  </a:lnTo>
                  <a:lnTo>
                    <a:pt x="14598" y="14205"/>
                  </a:lnTo>
                  <a:lnTo>
                    <a:pt x="14633" y="14098"/>
                  </a:lnTo>
                  <a:lnTo>
                    <a:pt x="14657" y="13979"/>
                  </a:lnTo>
                  <a:lnTo>
                    <a:pt x="14669" y="13883"/>
                  </a:lnTo>
                  <a:lnTo>
                    <a:pt x="14657" y="13788"/>
                  </a:lnTo>
                  <a:lnTo>
                    <a:pt x="14633" y="13705"/>
                  </a:lnTo>
                  <a:lnTo>
                    <a:pt x="14598" y="13645"/>
                  </a:lnTo>
                  <a:lnTo>
                    <a:pt x="14538" y="13598"/>
                  </a:lnTo>
                  <a:lnTo>
                    <a:pt x="14479" y="13574"/>
                  </a:lnTo>
                  <a:lnTo>
                    <a:pt x="14395" y="13574"/>
                  </a:lnTo>
                  <a:lnTo>
                    <a:pt x="14324" y="13598"/>
                  </a:lnTo>
                  <a:lnTo>
                    <a:pt x="14229" y="13633"/>
                  </a:lnTo>
                  <a:lnTo>
                    <a:pt x="465" y="21575"/>
                  </a:lnTo>
                  <a:lnTo>
                    <a:pt x="382" y="21634"/>
                  </a:lnTo>
                  <a:lnTo>
                    <a:pt x="298" y="21718"/>
                  </a:lnTo>
                  <a:lnTo>
                    <a:pt x="227" y="21801"/>
                  </a:lnTo>
                  <a:lnTo>
                    <a:pt x="155" y="21896"/>
                  </a:lnTo>
                  <a:lnTo>
                    <a:pt x="108" y="22003"/>
                  </a:lnTo>
                  <a:lnTo>
                    <a:pt x="72" y="22110"/>
                  </a:lnTo>
                  <a:lnTo>
                    <a:pt x="48" y="22218"/>
                  </a:lnTo>
                  <a:lnTo>
                    <a:pt x="48" y="22325"/>
                  </a:lnTo>
                  <a:lnTo>
                    <a:pt x="48" y="22420"/>
                  </a:lnTo>
                  <a:lnTo>
                    <a:pt x="72" y="22503"/>
                  </a:lnTo>
                  <a:lnTo>
                    <a:pt x="120" y="22563"/>
                  </a:lnTo>
                  <a:lnTo>
                    <a:pt x="167" y="22599"/>
                  </a:lnTo>
                  <a:lnTo>
                    <a:pt x="239" y="22634"/>
                  </a:lnTo>
                  <a:lnTo>
                    <a:pt x="310" y="22634"/>
                  </a:lnTo>
                  <a:lnTo>
                    <a:pt x="393" y="22611"/>
                  </a:lnTo>
                  <a:lnTo>
                    <a:pt x="477" y="22575"/>
                  </a:lnTo>
                  <a:lnTo>
                    <a:pt x="14240" y="14621"/>
                  </a:lnTo>
                  <a:close/>
                  <a:moveTo>
                    <a:pt x="20348" y="8823"/>
                  </a:moveTo>
                  <a:cubicBezTo>
                    <a:pt x="20348" y="8549"/>
                    <a:pt x="20158" y="8442"/>
                    <a:pt x="19908" y="8573"/>
                  </a:cubicBezTo>
                  <a:lnTo>
                    <a:pt x="465" y="19813"/>
                  </a:lnTo>
                  <a:cubicBezTo>
                    <a:pt x="203" y="19967"/>
                    <a:pt x="48" y="20253"/>
                    <a:pt x="24" y="20551"/>
                  </a:cubicBezTo>
                  <a:cubicBezTo>
                    <a:pt x="24" y="20825"/>
                    <a:pt x="227" y="20932"/>
                    <a:pt x="465" y="20801"/>
                  </a:cubicBezTo>
                  <a:lnTo>
                    <a:pt x="19920" y="9573"/>
                  </a:lnTo>
                  <a:cubicBezTo>
                    <a:pt x="20170" y="9407"/>
                    <a:pt x="20325" y="9133"/>
                    <a:pt x="20348" y="8823"/>
                  </a:cubicBezTo>
                  <a:close/>
                  <a:moveTo>
                    <a:pt x="10288" y="24349"/>
                  </a:moveTo>
                  <a:lnTo>
                    <a:pt x="10252" y="24277"/>
                  </a:lnTo>
                  <a:lnTo>
                    <a:pt x="10192" y="24242"/>
                  </a:lnTo>
                  <a:lnTo>
                    <a:pt x="10133" y="24218"/>
                  </a:lnTo>
                  <a:lnTo>
                    <a:pt x="10061" y="24218"/>
                  </a:lnTo>
                  <a:lnTo>
                    <a:pt x="9978" y="24230"/>
                  </a:lnTo>
                  <a:lnTo>
                    <a:pt x="9895" y="24277"/>
                  </a:lnTo>
                  <a:lnTo>
                    <a:pt x="477" y="29707"/>
                  </a:lnTo>
                  <a:lnTo>
                    <a:pt x="382" y="29766"/>
                  </a:lnTo>
                  <a:lnTo>
                    <a:pt x="298" y="29838"/>
                  </a:lnTo>
                  <a:lnTo>
                    <a:pt x="227" y="29933"/>
                  </a:lnTo>
                  <a:lnTo>
                    <a:pt x="167" y="30028"/>
                  </a:lnTo>
                  <a:lnTo>
                    <a:pt x="108" y="30135"/>
                  </a:lnTo>
                  <a:lnTo>
                    <a:pt x="72" y="30242"/>
                  </a:lnTo>
                  <a:lnTo>
                    <a:pt x="48" y="30350"/>
                  </a:lnTo>
                  <a:lnTo>
                    <a:pt x="36" y="30457"/>
                  </a:lnTo>
                  <a:lnTo>
                    <a:pt x="48" y="30552"/>
                  </a:lnTo>
                  <a:lnTo>
                    <a:pt x="72" y="30635"/>
                  </a:lnTo>
                  <a:lnTo>
                    <a:pt x="120" y="30695"/>
                  </a:lnTo>
                  <a:lnTo>
                    <a:pt x="167" y="30731"/>
                  </a:lnTo>
                  <a:lnTo>
                    <a:pt x="227" y="30754"/>
                  </a:lnTo>
                  <a:lnTo>
                    <a:pt x="310" y="30754"/>
                  </a:lnTo>
                  <a:lnTo>
                    <a:pt x="393" y="30742"/>
                  </a:lnTo>
                  <a:lnTo>
                    <a:pt x="477" y="30707"/>
                  </a:lnTo>
                  <a:lnTo>
                    <a:pt x="9895" y="25266"/>
                  </a:lnTo>
                  <a:lnTo>
                    <a:pt x="9978" y="25206"/>
                  </a:lnTo>
                  <a:lnTo>
                    <a:pt x="10061" y="25123"/>
                  </a:lnTo>
                  <a:lnTo>
                    <a:pt x="10133" y="25039"/>
                  </a:lnTo>
                  <a:lnTo>
                    <a:pt x="10204" y="24944"/>
                  </a:lnTo>
                  <a:lnTo>
                    <a:pt x="10252" y="24837"/>
                  </a:lnTo>
                  <a:lnTo>
                    <a:pt x="10288" y="24730"/>
                  </a:lnTo>
                  <a:lnTo>
                    <a:pt x="10323" y="24623"/>
                  </a:lnTo>
                  <a:lnTo>
                    <a:pt x="10323" y="24516"/>
                  </a:lnTo>
                  <a:lnTo>
                    <a:pt x="10323" y="24420"/>
                  </a:lnTo>
                  <a:close/>
                  <a:moveTo>
                    <a:pt x="14312" y="19836"/>
                  </a:moveTo>
                  <a:cubicBezTo>
                    <a:pt x="14229" y="19860"/>
                    <a:pt x="548" y="27790"/>
                    <a:pt x="465" y="27825"/>
                  </a:cubicBezTo>
                  <a:cubicBezTo>
                    <a:pt x="203" y="27992"/>
                    <a:pt x="48" y="28266"/>
                    <a:pt x="24" y="28576"/>
                  </a:cubicBezTo>
                  <a:cubicBezTo>
                    <a:pt x="1" y="28766"/>
                    <a:pt x="191" y="28933"/>
                    <a:pt x="370" y="28861"/>
                  </a:cubicBezTo>
                  <a:cubicBezTo>
                    <a:pt x="453" y="28849"/>
                    <a:pt x="14145" y="20908"/>
                    <a:pt x="14229" y="20872"/>
                  </a:cubicBezTo>
                  <a:cubicBezTo>
                    <a:pt x="14455" y="20729"/>
                    <a:pt x="14598" y="20491"/>
                    <a:pt x="14645" y="20229"/>
                  </a:cubicBezTo>
                  <a:cubicBezTo>
                    <a:pt x="14717" y="20015"/>
                    <a:pt x="14562" y="19741"/>
                    <a:pt x="14324" y="19836"/>
                  </a:cubicBezTo>
                  <a:close/>
                  <a:moveTo>
                    <a:pt x="19908" y="14836"/>
                  </a:moveTo>
                  <a:lnTo>
                    <a:pt x="465" y="26063"/>
                  </a:lnTo>
                  <a:cubicBezTo>
                    <a:pt x="203" y="26218"/>
                    <a:pt x="48" y="26504"/>
                    <a:pt x="24" y="26802"/>
                  </a:cubicBezTo>
                  <a:cubicBezTo>
                    <a:pt x="24" y="27075"/>
                    <a:pt x="227" y="27194"/>
                    <a:pt x="465" y="27052"/>
                  </a:cubicBezTo>
                  <a:lnTo>
                    <a:pt x="19920" y="15824"/>
                  </a:lnTo>
                  <a:cubicBezTo>
                    <a:pt x="20170" y="15657"/>
                    <a:pt x="20325" y="15383"/>
                    <a:pt x="20348" y="15074"/>
                  </a:cubicBezTo>
                  <a:cubicBezTo>
                    <a:pt x="20348" y="14800"/>
                    <a:pt x="20158" y="14693"/>
                    <a:pt x="19908" y="14836"/>
                  </a:cubicBezTo>
                  <a:close/>
                  <a:moveTo>
                    <a:pt x="48" y="15943"/>
                  </a:moveTo>
                  <a:lnTo>
                    <a:pt x="96" y="16003"/>
                  </a:lnTo>
                  <a:lnTo>
                    <a:pt x="143" y="16038"/>
                  </a:lnTo>
                  <a:lnTo>
                    <a:pt x="203" y="16062"/>
                  </a:lnTo>
                  <a:lnTo>
                    <a:pt x="286" y="16062"/>
                  </a:lnTo>
                  <a:lnTo>
                    <a:pt x="358" y="16050"/>
                  </a:lnTo>
                  <a:lnTo>
                    <a:pt x="453" y="16003"/>
                  </a:lnTo>
                  <a:lnTo>
                    <a:pt x="9871" y="10585"/>
                  </a:lnTo>
                  <a:lnTo>
                    <a:pt x="9954" y="10526"/>
                  </a:lnTo>
                  <a:lnTo>
                    <a:pt x="10038" y="10442"/>
                  </a:lnTo>
                  <a:lnTo>
                    <a:pt x="10109" y="10359"/>
                  </a:lnTo>
                  <a:lnTo>
                    <a:pt x="10180" y="10252"/>
                  </a:lnTo>
                  <a:lnTo>
                    <a:pt x="10228" y="10157"/>
                  </a:lnTo>
                  <a:lnTo>
                    <a:pt x="10264" y="10049"/>
                  </a:lnTo>
                  <a:lnTo>
                    <a:pt x="10299" y="9942"/>
                  </a:lnTo>
                  <a:lnTo>
                    <a:pt x="10299" y="9835"/>
                  </a:lnTo>
                  <a:lnTo>
                    <a:pt x="10299" y="9740"/>
                  </a:lnTo>
                  <a:lnTo>
                    <a:pt x="10264" y="9657"/>
                  </a:lnTo>
                  <a:lnTo>
                    <a:pt x="10228" y="9597"/>
                  </a:lnTo>
                  <a:lnTo>
                    <a:pt x="10180" y="9549"/>
                  </a:lnTo>
                  <a:lnTo>
                    <a:pt x="10109" y="9526"/>
                  </a:lnTo>
                  <a:lnTo>
                    <a:pt x="10038" y="9526"/>
                  </a:lnTo>
                  <a:lnTo>
                    <a:pt x="9954" y="9549"/>
                  </a:lnTo>
                  <a:lnTo>
                    <a:pt x="9871" y="9585"/>
                  </a:lnTo>
                  <a:lnTo>
                    <a:pt x="453" y="15014"/>
                  </a:lnTo>
                  <a:lnTo>
                    <a:pt x="358" y="15074"/>
                  </a:lnTo>
                  <a:lnTo>
                    <a:pt x="274" y="15157"/>
                  </a:lnTo>
                  <a:lnTo>
                    <a:pt x="203" y="15241"/>
                  </a:lnTo>
                  <a:lnTo>
                    <a:pt x="155" y="15348"/>
                  </a:lnTo>
                  <a:lnTo>
                    <a:pt x="96" y="15443"/>
                  </a:lnTo>
                  <a:lnTo>
                    <a:pt x="60" y="15550"/>
                  </a:lnTo>
                  <a:lnTo>
                    <a:pt x="36" y="15657"/>
                  </a:lnTo>
                  <a:lnTo>
                    <a:pt x="24" y="15764"/>
                  </a:lnTo>
                  <a:lnTo>
                    <a:pt x="36" y="15860"/>
                  </a:lnTo>
                  <a:close/>
                  <a:moveTo>
                    <a:pt x="453" y="12371"/>
                  </a:moveTo>
                  <a:lnTo>
                    <a:pt x="19896" y="1132"/>
                  </a:lnTo>
                  <a:cubicBezTo>
                    <a:pt x="20158" y="965"/>
                    <a:pt x="20313" y="691"/>
                    <a:pt x="20336" y="382"/>
                  </a:cubicBezTo>
                  <a:cubicBezTo>
                    <a:pt x="20336" y="108"/>
                    <a:pt x="20134" y="1"/>
                    <a:pt x="19896" y="132"/>
                  </a:cubicBezTo>
                  <a:lnTo>
                    <a:pt x="441" y="11371"/>
                  </a:lnTo>
                  <a:cubicBezTo>
                    <a:pt x="179" y="11538"/>
                    <a:pt x="24" y="11812"/>
                    <a:pt x="1" y="12109"/>
                  </a:cubicBezTo>
                  <a:cubicBezTo>
                    <a:pt x="1" y="12395"/>
                    <a:pt x="203" y="12514"/>
                    <a:pt x="453" y="12371"/>
                  </a:cubicBezTo>
                  <a:close/>
                  <a:moveTo>
                    <a:pt x="453" y="10014"/>
                  </a:moveTo>
                  <a:lnTo>
                    <a:pt x="13014" y="2763"/>
                  </a:lnTo>
                  <a:cubicBezTo>
                    <a:pt x="13276" y="2596"/>
                    <a:pt x="13431" y="2322"/>
                    <a:pt x="13455" y="2013"/>
                  </a:cubicBezTo>
                  <a:cubicBezTo>
                    <a:pt x="13455" y="1739"/>
                    <a:pt x="13252" y="1632"/>
                    <a:pt x="13014" y="1775"/>
                  </a:cubicBezTo>
                  <a:lnTo>
                    <a:pt x="429" y="9026"/>
                  </a:lnTo>
                  <a:cubicBezTo>
                    <a:pt x="179" y="9192"/>
                    <a:pt x="12" y="9466"/>
                    <a:pt x="1" y="9764"/>
                  </a:cubicBezTo>
                  <a:cubicBezTo>
                    <a:pt x="1" y="10049"/>
                    <a:pt x="191" y="10157"/>
                    <a:pt x="429" y="100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8" name="Google Shape;1688;p27"/>
          <p:cNvGrpSpPr/>
          <p:nvPr/>
        </p:nvGrpSpPr>
        <p:grpSpPr>
          <a:xfrm>
            <a:off x="690476" y="1570560"/>
            <a:ext cx="2278674" cy="1176853"/>
            <a:chOff x="690476" y="1286797"/>
            <a:chExt cx="2278674" cy="1176853"/>
          </a:xfrm>
        </p:grpSpPr>
        <p:sp>
          <p:nvSpPr>
            <p:cNvPr id="1689" name="Google Shape;1689;p27"/>
            <p:cNvSpPr txBox="1"/>
            <p:nvPr/>
          </p:nvSpPr>
          <p:spPr>
            <a:xfrm>
              <a:off x="690476" y="1286797"/>
              <a:ext cx="2278500" cy="3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90" name="Google Shape;1690;p27"/>
            <p:cNvSpPr txBox="1"/>
            <p:nvPr/>
          </p:nvSpPr>
          <p:spPr>
            <a:xfrm>
              <a:off x="690650" y="1616450"/>
              <a:ext cx="2278500" cy="84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the closest planet to the Sun and the smallest one in the Solar System—it’s only a bit larger than the Moon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91" name="Google Shape;1691;p27"/>
          <p:cNvGrpSpPr/>
          <p:nvPr/>
        </p:nvGrpSpPr>
        <p:grpSpPr>
          <a:xfrm>
            <a:off x="6412351" y="3351647"/>
            <a:ext cx="2278674" cy="1176853"/>
            <a:chOff x="6412401" y="2742047"/>
            <a:chExt cx="2278674" cy="1176853"/>
          </a:xfrm>
        </p:grpSpPr>
        <p:sp>
          <p:nvSpPr>
            <p:cNvPr id="1692" name="Google Shape;1692;p27"/>
            <p:cNvSpPr txBox="1"/>
            <p:nvPr/>
          </p:nvSpPr>
          <p:spPr>
            <a:xfrm>
              <a:off x="6412401" y="2742047"/>
              <a:ext cx="2278500" cy="3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93" name="Google Shape;1693;p27"/>
            <p:cNvSpPr txBox="1"/>
            <p:nvPr/>
          </p:nvSpPr>
          <p:spPr>
            <a:xfrm>
              <a:off x="6412575" y="3071700"/>
              <a:ext cx="2278500" cy="84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Sun. It’s terribly hot, even hotter than 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94" name="Google Shape;1694;p27"/>
          <p:cNvGrpSpPr/>
          <p:nvPr/>
        </p:nvGrpSpPr>
        <p:grpSpPr>
          <a:xfrm>
            <a:off x="1828850" y="2841350"/>
            <a:ext cx="1070200" cy="1008825"/>
            <a:chOff x="1828850" y="2765150"/>
            <a:chExt cx="1070200" cy="1008825"/>
          </a:xfrm>
        </p:grpSpPr>
        <p:sp>
          <p:nvSpPr>
            <p:cNvPr id="1695" name="Google Shape;1695;p27"/>
            <p:cNvSpPr/>
            <p:nvPr/>
          </p:nvSpPr>
          <p:spPr>
            <a:xfrm>
              <a:off x="1828850" y="2766100"/>
              <a:ext cx="1070200" cy="1007875"/>
            </a:xfrm>
            <a:custGeom>
              <a:rect b="b" l="l" r="r" t="t"/>
              <a:pathLst>
                <a:path extrusionOk="0" h="40315" w="42808">
                  <a:moveTo>
                    <a:pt x="42808" y="14416"/>
                  </a:moveTo>
                  <a:lnTo>
                    <a:pt x="0" y="40315"/>
                  </a:lnTo>
                  <a:lnTo>
                    <a:pt x="108" y="0"/>
                  </a:lnTo>
                </a:path>
              </a:pathLst>
            </a:cu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96" name="Google Shape;1696;p27"/>
            <p:cNvSpPr/>
            <p:nvPr/>
          </p:nvSpPr>
          <p:spPr>
            <a:xfrm>
              <a:off x="1828850" y="2765150"/>
              <a:ext cx="1070200" cy="1004800"/>
            </a:xfrm>
            <a:custGeom>
              <a:rect b="b" l="l" r="r" t="t"/>
              <a:pathLst>
                <a:path extrusionOk="0" h="40192" w="42808">
                  <a:moveTo>
                    <a:pt x="42808" y="14293"/>
                  </a:moveTo>
                  <a:lnTo>
                    <a:pt x="0" y="40192"/>
                  </a:lnTo>
                  <a:lnTo>
                    <a:pt x="108" y="0"/>
                  </a:ln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697" name="Google Shape;1697;p27"/>
          <p:cNvGrpSpPr/>
          <p:nvPr/>
        </p:nvGrpSpPr>
        <p:grpSpPr>
          <a:xfrm>
            <a:off x="5659725" y="1818300"/>
            <a:ext cx="1895800" cy="1151888"/>
            <a:chOff x="5659725" y="1742100"/>
            <a:chExt cx="1895800" cy="1151888"/>
          </a:xfrm>
        </p:grpSpPr>
        <p:sp>
          <p:nvSpPr>
            <p:cNvPr id="1698" name="Google Shape;1698;p27"/>
            <p:cNvSpPr/>
            <p:nvPr/>
          </p:nvSpPr>
          <p:spPr>
            <a:xfrm>
              <a:off x="5659725" y="1746113"/>
              <a:ext cx="1895800" cy="1147875"/>
            </a:xfrm>
            <a:custGeom>
              <a:rect b="b" l="l" r="r" t="t"/>
              <a:pathLst>
                <a:path extrusionOk="0" h="45915" w="75832">
                  <a:moveTo>
                    <a:pt x="0" y="45915"/>
                  </a:moveTo>
                  <a:lnTo>
                    <a:pt x="75832" y="0"/>
                  </a:lnTo>
                  <a:lnTo>
                    <a:pt x="75594" y="39804"/>
                  </a:lnTo>
                </a:path>
              </a:pathLst>
            </a:cu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99" name="Google Shape;1699;p27"/>
            <p:cNvSpPr/>
            <p:nvPr/>
          </p:nvSpPr>
          <p:spPr>
            <a:xfrm>
              <a:off x="5659725" y="1742100"/>
              <a:ext cx="1895800" cy="1147875"/>
            </a:xfrm>
            <a:custGeom>
              <a:rect b="b" l="l" r="r" t="t"/>
              <a:pathLst>
                <a:path extrusionOk="0" h="45915" w="75832">
                  <a:moveTo>
                    <a:pt x="0" y="45915"/>
                  </a:moveTo>
                  <a:lnTo>
                    <a:pt x="75832" y="0"/>
                  </a:lnTo>
                  <a:lnTo>
                    <a:pt x="75594" y="39804"/>
                  </a:ln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700" name="Google Shape;1700;p27"/>
          <p:cNvSpPr txBox="1"/>
          <p:nvPr/>
        </p:nvSpPr>
        <p:spPr>
          <a:xfrm>
            <a:off x="690424" y="1130838"/>
            <a:ext cx="22788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45%</a:t>
            </a:r>
            <a:endParaRPr sz="3000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01" name="Google Shape;1701;p27"/>
          <p:cNvSpPr txBox="1"/>
          <p:nvPr/>
        </p:nvSpPr>
        <p:spPr>
          <a:xfrm>
            <a:off x="6412287" y="2917250"/>
            <a:ext cx="22788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</a:t>
            </a:r>
            <a:r>
              <a:rPr lang="en-GB" sz="3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5%</a:t>
            </a:r>
            <a:endParaRPr sz="3000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5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06" name="Google Shape;1706;p28"/>
          <p:cNvCxnSpPr/>
          <p:nvPr/>
        </p:nvCxnSpPr>
        <p:spPr>
          <a:xfrm>
            <a:off x="3832521" y="2725302"/>
            <a:ext cx="0" cy="4824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7" name="Google Shape;1707;p28"/>
          <p:cNvCxnSpPr/>
          <p:nvPr/>
        </p:nvCxnSpPr>
        <p:spPr>
          <a:xfrm>
            <a:off x="5779658" y="2725302"/>
            <a:ext cx="0" cy="4824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8" name="Google Shape;1708;p28"/>
          <p:cNvCxnSpPr/>
          <p:nvPr/>
        </p:nvCxnSpPr>
        <p:spPr>
          <a:xfrm>
            <a:off x="7726808" y="2725302"/>
            <a:ext cx="0" cy="4824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9" name="Google Shape;1709;p28"/>
          <p:cNvCxnSpPr/>
          <p:nvPr/>
        </p:nvCxnSpPr>
        <p:spPr>
          <a:xfrm rot="10800000">
            <a:off x="3832521" y="2241580"/>
            <a:ext cx="0" cy="4824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0" name="Google Shape;1710;p28"/>
          <p:cNvCxnSpPr/>
          <p:nvPr/>
        </p:nvCxnSpPr>
        <p:spPr>
          <a:xfrm rot="10800000">
            <a:off x="5779658" y="2241580"/>
            <a:ext cx="0" cy="4824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1" name="Google Shape;1711;p28"/>
          <p:cNvCxnSpPr/>
          <p:nvPr/>
        </p:nvCxnSpPr>
        <p:spPr>
          <a:xfrm rot="10800000">
            <a:off x="7726808" y="2241580"/>
            <a:ext cx="0" cy="4824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2" name="Google Shape;1712;p28"/>
          <p:cNvSpPr/>
          <p:nvPr/>
        </p:nvSpPr>
        <p:spPr>
          <a:xfrm flipH="1" rot="10800000">
            <a:off x="3050825" y="3207706"/>
            <a:ext cx="1561200" cy="11400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3" name="Google Shape;1713;p28"/>
          <p:cNvSpPr/>
          <p:nvPr/>
        </p:nvSpPr>
        <p:spPr>
          <a:xfrm flipH="1" rot="10800000">
            <a:off x="3050825" y="3207706"/>
            <a:ext cx="1561200" cy="1140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4" name="Google Shape;1714;p28"/>
          <p:cNvSpPr/>
          <p:nvPr/>
        </p:nvSpPr>
        <p:spPr>
          <a:xfrm flipH="1" rot="10800000">
            <a:off x="4997963" y="3207706"/>
            <a:ext cx="1561200" cy="11400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5" name="Google Shape;1715;p28"/>
          <p:cNvSpPr/>
          <p:nvPr/>
        </p:nvSpPr>
        <p:spPr>
          <a:xfrm flipH="1" rot="10800000">
            <a:off x="4997963" y="3207706"/>
            <a:ext cx="1561200" cy="1140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6" name="Google Shape;1716;p28"/>
          <p:cNvSpPr/>
          <p:nvPr/>
        </p:nvSpPr>
        <p:spPr>
          <a:xfrm flipH="1" rot="10800000">
            <a:off x="6945113" y="3207706"/>
            <a:ext cx="1561200" cy="11400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7" name="Google Shape;1717;p28"/>
          <p:cNvSpPr/>
          <p:nvPr/>
        </p:nvSpPr>
        <p:spPr>
          <a:xfrm flipH="1" rot="10800000">
            <a:off x="6945113" y="3207706"/>
            <a:ext cx="1561200" cy="1140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8" name="Google Shape;1718;p28"/>
          <p:cNvSpPr/>
          <p:nvPr/>
        </p:nvSpPr>
        <p:spPr>
          <a:xfrm>
            <a:off x="3050825" y="1101575"/>
            <a:ext cx="1561200" cy="11400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9" name="Google Shape;1719;p28"/>
          <p:cNvSpPr/>
          <p:nvPr/>
        </p:nvSpPr>
        <p:spPr>
          <a:xfrm>
            <a:off x="3050825" y="1101575"/>
            <a:ext cx="1561200" cy="1140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0" name="Google Shape;1720;p28"/>
          <p:cNvSpPr/>
          <p:nvPr/>
        </p:nvSpPr>
        <p:spPr>
          <a:xfrm>
            <a:off x="4997963" y="1101575"/>
            <a:ext cx="1561200" cy="11400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1" name="Google Shape;1721;p28"/>
          <p:cNvSpPr/>
          <p:nvPr/>
        </p:nvSpPr>
        <p:spPr>
          <a:xfrm>
            <a:off x="4997963" y="1101575"/>
            <a:ext cx="1561200" cy="1140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2" name="Google Shape;1722;p28"/>
          <p:cNvSpPr/>
          <p:nvPr/>
        </p:nvSpPr>
        <p:spPr>
          <a:xfrm>
            <a:off x="6945113" y="1101575"/>
            <a:ext cx="1561200" cy="11400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3" name="Google Shape;1723;p28"/>
          <p:cNvSpPr/>
          <p:nvPr/>
        </p:nvSpPr>
        <p:spPr>
          <a:xfrm>
            <a:off x="6945113" y="1101575"/>
            <a:ext cx="1561200" cy="1140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24" name="Google Shape;1724;p28"/>
          <p:cNvCxnSpPr/>
          <p:nvPr/>
        </p:nvCxnSpPr>
        <p:spPr>
          <a:xfrm rot="10800000">
            <a:off x="1667796" y="2724633"/>
            <a:ext cx="60927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5" name="Google Shape;1725;p28"/>
          <p:cNvCxnSpPr/>
          <p:nvPr/>
        </p:nvCxnSpPr>
        <p:spPr>
          <a:xfrm>
            <a:off x="4715246" y="-281645"/>
            <a:ext cx="0" cy="60126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6" name="Google Shape;1726;p28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1727" name="Google Shape;1727;p28"/>
          <p:cNvGrpSpPr/>
          <p:nvPr/>
        </p:nvGrpSpPr>
        <p:grpSpPr>
          <a:xfrm>
            <a:off x="663244" y="1844559"/>
            <a:ext cx="2103892" cy="2209488"/>
            <a:chOff x="4447388" y="2648600"/>
            <a:chExt cx="1387700" cy="1457350"/>
          </a:xfrm>
        </p:grpSpPr>
        <p:sp>
          <p:nvSpPr>
            <p:cNvPr id="1728" name="Google Shape;1728;p28"/>
            <p:cNvSpPr/>
            <p:nvPr/>
          </p:nvSpPr>
          <p:spPr>
            <a:xfrm>
              <a:off x="4447388" y="3302850"/>
              <a:ext cx="1387700" cy="803100"/>
            </a:xfrm>
            <a:custGeom>
              <a:rect b="b" l="l" r="r" t="t"/>
              <a:pathLst>
                <a:path extrusionOk="0" h="32124" w="55508">
                  <a:moveTo>
                    <a:pt x="20801" y="298"/>
                  </a:moveTo>
                  <a:lnTo>
                    <a:pt x="54996" y="20039"/>
                  </a:lnTo>
                  <a:lnTo>
                    <a:pt x="34720" y="31826"/>
                  </a:lnTo>
                  <a:lnTo>
                    <a:pt x="525" y="12086"/>
                  </a:lnTo>
                  <a:lnTo>
                    <a:pt x="20801" y="298"/>
                  </a:lnTo>
                  <a:close/>
                  <a:moveTo>
                    <a:pt x="20801" y="1"/>
                  </a:moveTo>
                  <a:lnTo>
                    <a:pt x="1" y="12086"/>
                  </a:lnTo>
                  <a:lnTo>
                    <a:pt x="34720" y="32124"/>
                  </a:lnTo>
                  <a:lnTo>
                    <a:pt x="55508" y="20039"/>
                  </a:lnTo>
                  <a:lnTo>
                    <a:pt x="20801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28"/>
            <p:cNvSpPr/>
            <p:nvPr/>
          </p:nvSpPr>
          <p:spPr>
            <a:xfrm>
              <a:off x="4447388" y="3215933"/>
              <a:ext cx="1387700" cy="803100"/>
            </a:xfrm>
            <a:custGeom>
              <a:rect b="b" l="l" r="r" t="t"/>
              <a:pathLst>
                <a:path extrusionOk="0" h="32124" w="55508">
                  <a:moveTo>
                    <a:pt x="20801" y="298"/>
                  </a:moveTo>
                  <a:lnTo>
                    <a:pt x="54996" y="20039"/>
                  </a:lnTo>
                  <a:lnTo>
                    <a:pt x="34720" y="31826"/>
                  </a:lnTo>
                  <a:lnTo>
                    <a:pt x="525" y="12086"/>
                  </a:lnTo>
                  <a:lnTo>
                    <a:pt x="20801" y="298"/>
                  </a:lnTo>
                  <a:close/>
                  <a:moveTo>
                    <a:pt x="20801" y="1"/>
                  </a:moveTo>
                  <a:lnTo>
                    <a:pt x="1" y="12086"/>
                  </a:lnTo>
                  <a:lnTo>
                    <a:pt x="34720" y="32124"/>
                  </a:lnTo>
                  <a:lnTo>
                    <a:pt x="55508" y="20039"/>
                  </a:lnTo>
                  <a:lnTo>
                    <a:pt x="20801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28"/>
            <p:cNvSpPr/>
            <p:nvPr/>
          </p:nvSpPr>
          <p:spPr>
            <a:xfrm>
              <a:off x="4541163" y="2824825"/>
              <a:ext cx="393225" cy="183375"/>
            </a:xfrm>
            <a:custGeom>
              <a:rect b="b" l="l" r="r" t="t"/>
              <a:pathLst>
                <a:path extrusionOk="0" h="7335" w="15729">
                  <a:moveTo>
                    <a:pt x="6156" y="7335"/>
                  </a:moveTo>
                  <a:lnTo>
                    <a:pt x="15729" y="1762"/>
                  </a:lnTo>
                  <a:cubicBezTo>
                    <a:pt x="15633" y="1691"/>
                    <a:pt x="15538" y="1620"/>
                    <a:pt x="15443" y="1548"/>
                  </a:cubicBezTo>
                  <a:cubicBezTo>
                    <a:pt x="15348" y="1489"/>
                    <a:pt x="15240" y="1405"/>
                    <a:pt x="15145" y="1334"/>
                  </a:cubicBezTo>
                  <a:lnTo>
                    <a:pt x="15133" y="1334"/>
                  </a:lnTo>
                  <a:lnTo>
                    <a:pt x="15109" y="1310"/>
                  </a:lnTo>
                  <a:cubicBezTo>
                    <a:pt x="15026" y="1262"/>
                    <a:pt x="14943" y="1203"/>
                    <a:pt x="14848" y="1143"/>
                  </a:cubicBezTo>
                  <a:cubicBezTo>
                    <a:pt x="14764" y="1096"/>
                    <a:pt x="14669" y="1024"/>
                    <a:pt x="14574" y="977"/>
                  </a:cubicBezTo>
                  <a:lnTo>
                    <a:pt x="14502" y="941"/>
                  </a:lnTo>
                  <a:cubicBezTo>
                    <a:pt x="14431" y="893"/>
                    <a:pt x="14359" y="858"/>
                    <a:pt x="14288" y="810"/>
                  </a:cubicBezTo>
                  <a:cubicBezTo>
                    <a:pt x="14252" y="798"/>
                    <a:pt x="14228" y="786"/>
                    <a:pt x="14205" y="774"/>
                  </a:cubicBezTo>
                  <a:lnTo>
                    <a:pt x="14086" y="715"/>
                  </a:lnTo>
                  <a:lnTo>
                    <a:pt x="14002" y="667"/>
                  </a:lnTo>
                  <a:cubicBezTo>
                    <a:pt x="13955" y="643"/>
                    <a:pt x="13907" y="619"/>
                    <a:pt x="13859" y="596"/>
                  </a:cubicBezTo>
                  <a:lnTo>
                    <a:pt x="13764" y="548"/>
                  </a:lnTo>
                  <a:lnTo>
                    <a:pt x="13716" y="536"/>
                  </a:lnTo>
                  <a:cubicBezTo>
                    <a:pt x="13633" y="488"/>
                    <a:pt x="13538" y="453"/>
                    <a:pt x="13443" y="417"/>
                  </a:cubicBezTo>
                  <a:cubicBezTo>
                    <a:pt x="13347" y="381"/>
                    <a:pt x="13252" y="346"/>
                    <a:pt x="13169" y="310"/>
                  </a:cubicBezTo>
                  <a:lnTo>
                    <a:pt x="13121" y="298"/>
                  </a:lnTo>
                  <a:lnTo>
                    <a:pt x="13026" y="262"/>
                  </a:lnTo>
                  <a:lnTo>
                    <a:pt x="12883" y="215"/>
                  </a:lnTo>
                  <a:lnTo>
                    <a:pt x="12812" y="203"/>
                  </a:lnTo>
                  <a:lnTo>
                    <a:pt x="12681" y="167"/>
                  </a:lnTo>
                  <a:lnTo>
                    <a:pt x="12585" y="143"/>
                  </a:lnTo>
                  <a:lnTo>
                    <a:pt x="12490" y="119"/>
                  </a:lnTo>
                  <a:lnTo>
                    <a:pt x="12371" y="96"/>
                  </a:lnTo>
                  <a:lnTo>
                    <a:pt x="12312" y="72"/>
                  </a:lnTo>
                  <a:lnTo>
                    <a:pt x="12192" y="60"/>
                  </a:lnTo>
                  <a:lnTo>
                    <a:pt x="12050" y="36"/>
                  </a:lnTo>
                  <a:lnTo>
                    <a:pt x="12002" y="24"/>
                  </a:lnTo>
                  <a:cubicBezTo>
                    <a:pt x="11966" y="24"/>
                    <a:pt x="11931" y="24"/>
                    <a:pt x="11883" y="12"/>
                  </a:cubicBezTo>
                  <a:cubicBezTo>
                    <a:pt x="11847" y="12"/>
                    <a:pt x="11788" y="0"/>
                    <a:pt x="11740" y="0"/>
                  </a:cubicBezTo>
                  <a:lnTo>
                    <a:pt x="11692" y="0"/>
                  </a:lnTo>
                  <a:lnTo>
                    <a:pt x="11597" y="0"/>
                  </a:lnTo>
                  <a:lnTo>
                    <a:pt x="11419" y="0"/>
                  </a:lnTo>
                  <a:lnTo>
                    <a:pt x="11371" y="0"/>
                  </a:lnTo>
                  <a:lnTo>
                    <a:pt x="11299" y="0"/>
                  </a:lnTo>
                  <a:cubicBezTo>
                    <a:pt x="11216" y="0"/>
                    <a:pt x="11145" y="0"/>
                    <a:pt x="11073" y="12"/>
                  </a:cubicBezTo>
                  <a:lnTo>
                    <a:pt x="11014" y="12"/>
                  </a:lnTo>
                  <a:lnTo>
                    <a:pt x="10966" y="12"/>
                  </a:lnTo>
                  <a:cubicBezTo>
                    <a:pt x="10847" y="24"/>
                    <a:pt x="10740" y="36"/>
                    <a:pt x="10633" y="60"/>
                  </a:cubicBezTo>
                  <a:lnTo>
                    <a:pt x="10609" y="60"/>
                  </a:lnTo>
                  <a:lnTo>
                    <a:pt x="10609" y="60"/>
                  </a:lnTo>
                  <a:lnTo>
                    <a:pt x="10549" y="72"/>
                  </a:lnTo>
                  <a:cubicBezTo>
                    <a:pt x="10478" y="84"/>
                    <a:pt x="10407" y="107"/>
                    <a:pt x="10347" y="119"/>
                  </a:cubicBezTo>
                  <a:lnTo>
                    <a:pt x="10252" y="155"/>
                  </a:lnTo>
                  <a:lnTo>
                    <a:pt x="10133" y="203"/>
                  </a:lnTo>
                  <a:lnTo>
                    <a:pt x="10097" y="215"/>
                  </a:lnTo>
                  <a:cubicBezTo>
                    <a:pt x="10037" y="227"/>
                    <a:pt x="9978" y="262"/>
                    <a:pt x="9918" y="286"/>
                  </a:cubicBezTo>
                  <a:lnTo>
                    <a:pt x="9823" y="322"/>
                  </a:lnTo>
                  <a:cubicBezTo>
                    <a:pt x="9740" y="357"/>
                    <a:pt x="9645" y="405"/>
                    <a:pt x="9561" y="453"/>
                  </a:cubicBezTo>
                  <a:lnTo>
                    <a:pt x="0" y="6013"/>
                  </a:lnTo>
                  <a:cubicBezTo>
                    <a:pt x="84" y="5965"/>
                    <a:pt x="167" y="5918"/>
                    <a:pt x="262" y="5882"/>
                  </a:cubicBezTo>
                  <a:lnTo>
                    <a:pt x="346" y="5846"/>
                  </a:lnTo>
                  <a:cubicBezTo>
                    <a:pt x="405" y="5822"/>
                    <a:pt x="465" y="5787"/>
                    <a:pt x="524" y="5763"/>
                  </a:cubicBezTo>
                  <a:lnTo>
                    <a:pt x="679" y="5715"/>
                  </a:lnTo>
                  <a:cubicBezTo>
                    <a:pt x="715" y="5703"/>
                    <a:pt x="739" y="5691"/>
                    <a:pt x="774" y="5691"/>
                  </a:cubicBezTo>
                  <a:cubicBezTo>
                    <a:pt x="834" y="5668"/>
                    <a:pt x="905" y="5656"/>
                    <a:pt x="965" y="5644"/>
                  </a:cubicBezTo>
                  <a:lnTo>
                    <a:pt x="1036" y="5620"/>
                  </a:lnTo>
                  <a:lnTo>
                    <a:pt x="1072" y="5620"/>
                  </a:lnTo>
                  <a:cubicBezTo>
                    <a:pt x="1167" y="5608"/>
                    <a:pt x="1286" y="5584"/>
                    <a:pt x="1393" y="5572"/>
                  </a:cubicBezTo>
                  <a:lnTo>
                    <a:pt x="1501" y="5572"/>
                  </a:lnTo>
                  <a:cubicBezTo>
                    <a:pt x="1572" y="5572"/>
                    <a:pt x="1655" y="5560"/>
                    <a:pt x="1727" y="5560"/>
                  </a:cubicBezTo>
                  <a:lnTo>
                    <a:pt x="1846" y="5560"/>
                  </a:lnTo>
                  <a:lnTo>
                    <a:pt x="2025" y="5560"/>
                  </a:lnTo>
                  <a:lnTo>
                    <a:pt x="2167" y="5560"/>
                  </a:lnTo>
                  <a:lnTo>
                    <a:pt x="2322" y="5584"/>
                  </a:lnTo>
                  <a:lnTo>
                    <a:pt x="2489" y="5596"/>
                  </a:lnTo>
                  <a:lnTo>
                    <a:pt x="2620" y="5620"/>
                  </a:lnTo>
                  <a:lnTo>
                    <a:pt x="2798" y="5656"/>
                  </a:lnTo>
                  <a:lnTo>
                    <a:pt x="2929" y="5680"/>
                  </a:lnTo>
                  <a:lnTo>
                    <a:pt x="3120" y="5727"/>
                  </a:lnTo>
                  <a:lnTo>
                    <a:pt x="3239" y="5763"/>
                  </a:lnTo>
                  <a:cubicBezTo>
                    <a:pt x="3310" y="5787"/>
                    <a:pt x="3382" y="5811"/>
                    <a:pt x="3453" y="5834"/>
                  </a:cubicBezTo>
                  <a:lnTo>
                    <a:pt x="3549" y="5870"/>
                  </a:lnTo>
                  <a:cubicBezTo>
                    <a:pt x="3763" y="5941"/>
                    <a:pt x="3965" y="6025"/>
                    <a:pt x="4191" y="6120"/>
                  </a:cubicBezTo>
                  <a:lnTo>
                    <a:pt x="4287" y="6168"/>
                  </a:lnTo>
                  <a:cubicBezTo>
                    <a:pt x="4358" y="6203"/>
                    <a:pt x="4441" y="6239"/>
                    <a:pt x="4513" y="6275"/>
                  </a:cubicBezTo>
                  <a:lnTo>
                    <a:pt x="4632" y="6334"/>
                  </a:lnTo>
                  <a:cubicBezTo>
                    <a:pt x="4727" y="6394"/>
                    <a:pt x="4822" y="6442"/>
                    <a:pt x="4930" y="6501"/>
                  </a:cubicBezTo>
                  <a:cubicBezTo>
                    <a:pt x="5120" y="6620"/>
                    <a:pt x="5323" y="6751"/>
                    <a:pt x="5525" y="6882"/>
                  </a:cubicBezTo>
                  <a:lnTo>
                    <a:pt x="5549" y="6894"/>
                  </a:lnTo>
                  <a:cubicBezTo>
                    <a:pt x="5751" y="7025"/>
                    <a:pt x="5954" y="7180"/>
                    <a:pt x="6156" y="733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28"/>
            <p:cNvSpPr/>
            <p:nvPr/>
          </p:nvSpPr>
          <p:spPr>
            <a:xfrm>
              <a:off x="4752488" y="2648600"/>
              <a:ext cx="603675" cy="464375"/>
            </a:xfrm>
            <a:custGeom>
              <a:rect b="b" l="l" r="r" t="t"/>
              <a:pathLst>
                <a:path extrusionOk="0" h="18575" w="24147">
                  <a:moveTo>
                    <a:pt x="7633" y="7692"/>
                  </a:moveTo>
                  <a:lnTo>
                    <a:pt x="7728" y="7776"/>
                  </a:lnTo>
                  <a:cubicBezTo>
                    <a:pt x="7930" y="7930"/>
                    <a:pt x="8133" y="8097"/>
                    <a:pt x="8323" y="8264"/>
                  </a:cubicBezTo>
                  <a:lnTo>
                    <a:pt x="8431" y="8347"/>
                  </a:lnTo>
                  <a:cubicBezTo>
                    <a:pt x="8633" y="8526"/>
                    <a:pt x="8835" y="8704"/>
                    <a:pt x="9026" y="8895"/>
                  </a:cubicBezTo>
                  <a:cubicBezTo>
                    <a:pt x="9038" y="8907"/>
                    <a:pt x="9050" y="8919"/>
                    <a:pt x="9073" y="8930"/>
                  </a:cubicBezTo>
                  <a:cubicBezTo>
                    <a:pt x="9264" y="9121"/>
                    <a:pt x="9454" y="9323"/>
                    <a:pt x="9645" y="9514"/>
                  </a:cubicBezTo>
                  <a:lnTo>
                    <a:pt x="9704" y="9585"/>
                  </a:lnTo>
                  <a:cubicBezTo>
                    <a:pt x="9895" y="9776"/>
                    <a:pt x="10074" y="9990"/>
                    <a:pt x="10252" y="10204"/>
                  </a:cubicBezTo>
                  <a:lnTo>
                    <a:pt x="10336" y="10300"/>
                  </a:lnTo>
                  <a:cubicBezTo>
                    <a:pt x="10514" y="10502"/>
                    <a:pt x="10681" y="10716"/>
                    <a:pt x="10847" y="10931"/>
                  </a:cubicBezTo>
                  <a:lnTo>
                    <a:pt x="10967" y="11074"/>
                  </a:lnTo>
                  <a:cubicBezTo>
                    <a:pt x="11074" y="11228"/>
                    <a:pt x="11193" y="11383"/>
                    <a:pt x="11300" y="11538"/>
                  </a:cubicBezTo>
                  <a:cubicBezTo>
                    <a:pt x="11383" y="11657"/>
                    <a:pt x="11467" y="11776"/>
                    <a:pt x="11562" y="11907"/>
                  </a:cubicBezTo>
                  <a:cubicBezTo>
                    <a:pt x="11681" y="12086"/>
                    <a:pt x="11812" y="12276"/>
                    <a:pt x="11931" y="12455"/>
                  </a:cubicBezTo>
                  <a:cubicBezTo>
                    <a:pt x="11955" y="12502"/>
                    <a:pt x="11979" y="12538"/>
                    <a:pt x="12002" y="12574"/>
                  </a:cubicBezTo>
                  <a:cubicBezTo>
                    <a:pt x="12145" y="12800"/>
                    <a:pt x="12288" y="13038"/>
                    <a:pt x="12431" y="13276"/>
                  </a:cubicBezTo>
                  <a:cubicBezTo>
                    <a:pt x="12491" y="13383"/>
                    <a:pt x="12550" y="13491"/>
                    <a:pt x="12610" y="13598"/>
                  </a:cubicBezTo>
                  <a:cubicBezTo>
                    <a:pt x="12705" y="13776"/>
                    <a:pt x="12800" y="13943"/>
                    <a:pt x="12895" y="14122"/>
                  </a:cubicBezTo>
                  <a:lnTo>
                    <a:pt x="12979" y="14288"/>
                  </a:lnTo>
                  <a:cubicBezTo>
                    <a:pt x="13098" y="14526"/>
                    <a:pt x="13217" y="14776"/>
                    <a:pt x="13336" y="15015"/>
                  </a:cubicBezTo>
                  <a:cubicBezTo>
                    <a:pt x="13348" y="15050"/>
                    <a:pt x="13360" y="15086"/>
                    <a:pt x="13372" y="15122"/>
                  </a:cubicBezTo>
                  <a:cubicBezTo>
                    <a:pt x="13491" y="15372"/>
                    <a:pt x="13598" y="15622"/>
                    <a:pt x="13705" y="15884"/>
                  </a:cubicBezTo>
                  <a:lnTo>
                    <a:pt x="13753" y="15979"/>
                  </a:lnTo>
                  <a:cubicBezTo>
                    <a:pt x="13848" y="16241"/>
                    <a:pt x="13943" y="16491"/>
                    <a:pt x="14050" y="16753"/>
                  </a:cubicBezTo>
                  <a:lnTo>
                    <a:pt x="14086" y="16872"/>
                  </a:lnTo>
                  <a:cubicBezTo>
                    <a:pt x="14169" y="17122"/>
                    <a:pt x="14253" y="17384"/>
                    <a:pt x="14336" y="17634"/>
                  </a:cubicBezTo>
                  <a:cubicBezTo>
                    <a:pt x="14348" y="17682"/>
                    <a:pt x="14360" y="17717"/>
                    <a:pt x="14372" y="17753"/>
                  </a:cubicBezTo>
                  <a:cubicBezTo>
                    <a:pt x="14443" y="18027"/>
                    <a:pt x="14515" y="18301"/>
                    <a:pt x="14586" y="18575"/>
                  </a:cubicBezTo>
                  <a:lnTo>
                    <a:pt x="24147" y="13002"/>
                  </a:lnTo>
                  <a:cubicBezTo>
                    <a:pt x="24135" y="12967"/>
                    <a:pt x="24123" y="12919"/>
                    <a:pt x="24111" y="12871"/>
                  </a:cubicBezTo>
                  <a:cubicBezTo>
                    <a:pt x="24075" y="12717"/>
                    <a:pt x="24040" y="12562"/>
                    <a:pt x="23992" y="12407"/>
                  </a:cubicBezTo>
                  <a:cubicBezTo>
                    <a:pt x="23968" y="12336"/>
                    <a:pt x="23944" y="12252"/>
                    <a:pt x="23932" y="12193"/>
                  </a:cubicBezTo>
                  <a:cubicBezTo>
                    <a:pt x="23921" y="12145"/>
                    <a:pt x="23909" y="12109"/>
                    <a:pt x="23897" y="12074"/>
                  </a:cubicBezTo>
                  <a:cubicBezTo>
                    <a:pt x="23885" y="12038"/>
                    <a:pt x="23873" y="11990"/>
                    <a:pt x="23861" y="11943"/>
                  </a:cubicBezTo>
                  <a:cubicBezTo>
                    <a:pt x="23813" y="11788"/>
                    <a:pt x="23766" y="11633"/>
                    <a:pt x="23706" y="11490"/>
                  </a:cubicBezTo>
                  <a:cubicBezTo>
                    <a:pt x="23682" y="11419"/>
                    <a:pt x="23671" y="11359"/>
                    <a:pt x="23647" y="11300"/>
                  </a:cubicBezTo>
                  <a:cubicBezTo>
                    <a:pt x="23635" y="11264"/>
                    <a:pt x="23611" y="11228"/>
                    <a:pt x="23599" y="11193"/>
                  </a:cubicBezTo>
                  <a:cubicBezTo>
                    <a:pt x="23587" y="11145"/>
                    <a:pt x="23575" y="11086"/>
                    <a:pt x="23551" y="11038"/>
                  </a:cubicBezTo>
                  <a:cubicBezTo>
                    <a:pt x="23504" y="10895"/>
                    <a:pt x="23444" y="10752"/>
                    <a:pt x="23385" y="10609"/>
                  </a:cubicBezTo>
                  <a:cubicBezTo>
                    <a:pt x="23361" y="10538"/>
                    <a:pt x="23337" y="10478"/>
                    <a:pt x="23313" y="10419"/>
                  </a:cubicBezTo>
                  <a:lnTo>
                    <a:pt x="23278" y="10312"/>
                  </a:lnTo>
                  <a:lnTo>
                    <a:pt x="23218" y="10181"/>
                  </a:lnTo>
                  <a:cubicBezTo>
                    <a:pt x="23159" y="10038"/>
                    <a:pt x="23099" y="9907"/>
                    <a:pt x="23039" y="9764"/>
                  </a:cubicBezTo>
                  <a:cubicBezTo>
                    <a:pt x="23004" y="9692"/>
                    <a:pt x="22980" y="9621"/>
                    <a:pt x="22944" y="9550"/>
                  </a:cubicBezTo>
                  <a:lnTo>
                    <a:pt x="22897" y="9454"/>
                  </a:lnTo>
                  <a:cubicBezTo>
                    <a:pt x="22885" y="9407"/>
                    <a:pt x="22861" y="9371"/>
                    <a:pt x="22849" y="9335"/>
                  </a:cubicBezTo>
                  <a:cubicBezTo>
                    <a:pt x="22778" y="9192"/>
                    <a:pt x="22706" y="9038"/>
                    <a:pt x="22635" y="8895"/>
                  </a:cubicBezTo>
                  <a:cubicBezTo>
                    <a:pt x="22599" y="8835"/>
                    <a:pt x="22575" y="8776"/>
                    <a:pt x="22539" y="8716"/>
                  </a:cubicBezTo>
                  <a:cubicBezTo>
                    <a:pt x="22504" y="8657"/>
                    <a:pt x="22480" y="8609"/>
                    <a:pt x="22456" y="8549"/>
                  </a:cubicBezTo>
                  <a:cubicBezTo>
                    <a:pt x="22432" y="8502"/>
                    <a:pt x="22397" y="8430"/>
                    <a:pt x="22361" y="8359"/>
                  </a:cubicBezTo>
                  <a:cubicBezTo>
                    <a:pt x="22301" y="8252"/>
                    <a:pt x="22230" y="8145"/>
                    <a:pt x="22170" y="8026"/>
                  </a:cubicBezTo>
                  <a:cubicBezTo>
                    <a:pt x="22111" y="7918"/>
                    <a:pt x="22051" y="7811"/>
                    <a:pt x="21992" y="7704"/>
                  </a:cubicBezTo>
                  <a:cubicBezTo>
                    <a:pt x="21968" y="7668"/>
                    <a:pt x="21956" y="7645"/>
                    <a:pt x="21932" y="7609"/>
                  </a:cubicBezTo>
                  <a:cubicBezTo>
                    <a:pt x="21813" y="7406"/>
                    <a:pt x="21694" y="7204"/>
                    <a:pt x="21563" y="7002"/>
                  </a:cubicBezTo>
                  <a:lnTo>
                    <a:pt x="21492" y="6895"/>
                  </a:lnTo>
                  <a:cubicBezTo>
                    <a:pt x="21408" y="6752"/>
                    <a:pt x="21325" y="6621"/>
                    <a:pt x="21230" y="6478"/>
                  </a:cubicBezTo>
                  <a:cubicBezTo>
                    <a:pt x="21194" y="6430"/>
                    <a:pt x="21158" y="6383"/>
                    <a:pt x="21123" y="6335"/>
                  </a:cubicBezTo>
                  <a:cubicBezTo>
                    <a:pt x="21039" y="6216"/>
                    <a:pt x="20956" y="6085"/>
                    <a:pt x="20861" y="5966"/>
                  </a:cubicBezTo>
                  <a:cubicBezTo>
                    <a:pt x="20801" y="5894"/>
                    <a:pt x="20753" y="5811"/>
                    <a:pt x="20694" y="5728"/>
                  </a:cubicBezTo>
                  <a:cubicBezTo>
                    <a:pt x="20634" y="5656"/>
                    <a:pt x="20587" y="5585"/>
                    <a:pt x="20527" y="5513"/>
                  </a:cubicBezTo>
                  <a:cubicBezTo>
                    <a:pt x="20492" y="5454"/>
                    <a:pt x="20456" y="5406"/>
                    <a:pt x="20408" y="5359"/>
                  </a:cubicBezTo>
                  <a:cubicBezTo>
                    <a:pt x="20372" y="5311"/>
                    <a:pt x="20349" y="5287"/>
                    <a:pt x="20325" y="5251"/>
                  </a:cubicBezTo>
                  <a:cubicBezTo>
                    <a:pt x="20206" y="5097"/>
                    <a:pt x="20099" y="4966"/>
                    <a:pt x="19980" y="4823"/>
                  </a:cubicBezTo>
                  <a:cubicBezTo>
                    <a:pt x="19956" y="4787"/>
                    <a:pt x="19932" y="4763"/>
                    <a:pt x="19908" y="4728"/>
                  </a:cubicBezTo>
                  <a:lnTo>
                    <a:pt x="19813" y="4632"/>
                  </a:lnTo>
                  <a:lnTo>
                    <a:pt x="19646" y="4430"/>
                  </a:lnTo>
                  <a:cubicBezTo>
                    <a:pt x="19539" y="4299"/>
                    <a:pt x="19420" y="4180"/>
                    <a:pt x="19301" y="4049"/>
                  </a:cubicBezTo>
                  <a:lnTo>
                    <a:pt x="19265" y="4013"/>
                  </a:lnTo>
                  <a:lnTo>
                    <a:pt x="19206" y="3942"/>
                  </a:lnTo>
                  <a:cubicBezTo>
                    <a:pt x="19122" y="3858"/>
                    <a:pt x="19039" y="3763"/>
                    <a:pt x="18944" y="3680"/>
                  </a:cubicBezTo>
                  <a:cubicBezTo>
                    <a:pt x="18860" y="3585"/>
                    <a:pt x="18741" y="3466"/>
                    <a:pt x="18634" y="3358"/>
                  </a:cubicBezTo>
                  <a:lnTo>
                    <a:pt x="18598" y="3323"/>
                  </a:lnTo>
                  <a:lnTo>
                    <a:pt x="18575" y="3311"/>
                  </a:lnTo>
                  <a:cubicBezTo>
                    <a:pt x="18444" y="3192"/>
                    <a:pt x="18325" y="3073"/>
                    <a:pt x="18194" y="2954"/>
                  </a:cubicBezTo>
                  <a:cubicBezTo>
                    <a:pt x="18122" y="2894"/>
                    <a:pt x="18063" y="2834"/>
                    <a:pt x="18003" y="2787"/>
                  </a:cubicBezTo>
                  <a:lnTo>
                    <a:pt x="17896" y="2692"/>
                  </a:lnTo>
                  <a:lnTo>
                    <a:pt x="17801" y="2608"/>
                  </a:lnTo>
                  <a:cubicBezTo>
                    <a:pt x="17670" y="2501"/>
                    <a:pt x="17539" y="2394"/>
                    <a:pt x="17408" y="2287"/>
                  </a:cubicBezTo>
                  <a:lnTo>
                    <a:pt x="17289" y="2203"/>
                  </a:lnTo>
                  <a:lnTo>
                    <a:pt x="17194" y="2120"/>
                  </a:lnTo>
                  <a:cubicBezTo>
                    <a:pt x="17134" y="2084"/>
                    <a:pt x="17074" y="2037"/>
                    <a:pt x="17027" y="2001"/>
                  </a:cubicBezTo>
                  <a:cubicBezTo>
                    <a:pt x="16896" y="1906"/>
                    <a:pt x="16777" y="1811"/>
                    <a:pt x="16646" y="1727"/>
                  </a:cubicBezTo>
                  <a:lnTo>
                    <a:pt x="16574" y="1680"/>
                  </a:lnTo>
                  <a:lnTo>
                    <a:pt x="16491" y="1620"/>
                  </a:lnTo>
                  <a:lnTo>
                    <a:pt x="16265" y="1477"/>
                  </a:lnTo>
                  <a:cubicBezTo>
                    <a:pt x="16146" y="1394"/>
                    <a:pt x="16027" y="1322"/>
                    <a:pt x="15896" y="1251"/>
                  </a:cubicBezTo>
                  <a:lnTo>
                    <a:pt x="15812" y="1203"/>
                  </a:lnTo>
                  <a:cubicBezTo>
                    <a:pt x="15717" y="1144"/>
                    <a:pt x="15622" y="1096"/>
                    <a:pt x="15539" y="1037"/>
                  </a:cubicBezTo>
                  <a:lnTo>
                    <a:pt x="15431" y="989"/>
                  </a:lnTo>
                  <a:lnTo>
                    <a:pt x="15277" y="918"/>
                  </a:lnTo>
                  <a:lnTo>
                    <a:pt x="15169" y="858"/>
                  </a:lnTo>
                  <a:cubicBezTo>
                    <a:pt x="15110" y="822"/>
                    <a:pt x="15050" y="799"/>
                    <a:pt x="14991" y="775"/>
                  </a:cubicBezTo>
                  <a:cubicBezTo>
                    <a:pt x="14931" y="751"/>
                    <a:pt x="14908" y="727"/>
                    <a:pt x="14860" y="715"/>
                  </a:cubicBezTo>
                  <a:lnTo>
                    <a:pt x="14812" y="691"/>
                  </a:lnTo>
                  <a:cubicBezTo>
                    <a:pt x="14693" y="632"/>
                    <a:pt x="14574" y="584"/>
                    <a:pt x="14467" y="537"/>
                  </a:cubicBezTo>
                  <a:lnTo>
                    <a:pt x="14467" y="537"/>
                  </a:lnTo>
                  <a:cubicBezTo>
                    <a:pt x="14348" y="489"/>
                    <a:pt x="14229" y="441"/>
                    <a:pt x="14110" y="406"/>
                  </a:cubicBezTo>
                  <a:lnTo>
                    <a:pt x="14062" y="394"/>
                  </a:lnTo>
                  <a:cubicBezTo>
                    <a:pt x="14026" y="370"/>
                    <a:pt x="13979" y="358"/>
                    <a:pt x="13931" y="346"/>
                  </a:cubicBezTo>
                  <a:cubicBezTo>
                    <a:pt x="13895" y="334"/>
                    <a:pt x="13812" y="310"/>
                    <a:pt x="13753" y="287"/>
                  </a:cubicBezTo>
                  <a:lnTo>
                    <a:pt x="13669" y="263"/>
                  </a:lnTo>
                  <a:lnTo>
                    <a:pt x="13514" y="227"/>
                  </a:lnTo>
                  <a:cubicBezTo>
                    <a:pt x="13479" y="215"/>
                    <a:pt x="13443" y="203"/>
                    <a:pt x="13395" y="191"/>
                  </a:cubicBezTo>
                  <a:lnTo>
                    <a:pt x="13276" y="167"/>
                  </a:lnTo>
                  <a:lnTo>
                    <a:pt x="13133" y="132"/>
                  </a:lnTo>
                  <a:lnTo>
                    <a:pt x="13050" y="108"/>
                  </a:lnTo>
                  <a:lnTo>
                    <a:pt x="12895" y="84"/>
                  </a:lnTo>
                  <a:lnTo>
                    <a:pt x="12717" y="60"/>
                  </a:lnTo>
                  <a:lnTo>
                    <a:pt x="12657" y="48"/>
                  </a:lnTo>
                  <a:lnTo>
                    <a:pt x="12502" y="37"/>
                  </a:lnTo>
                  <a:lnTo>
                    <a:pt x="12312" y="13"/>
                  </a:lnTo>
                  <a:lnTo>
                    <a:pt x="12264" y="13"/>
                  </a:lnTo>
                  <a:lnTo>
                    <a:pt x="12133" y="13"/>
                  </a:lnTo>
                  <a:cubicBezTo>
                    <a:pt x="12062" y="13"/>
                    <a:pt x="11990" y="1"/>
                    <a:pt x="11907" y="1"/>
                  </a:cubicBezTo>
                  <a:lnTo>
                    <a:pt x="11848" y="1"/>
                  </a:lnTo>
                  <a:lnTo>
                    <a:pt x="11752" y="1"/>
                  </a:lnTo>
                  <a:cubicBezTo>
                    <a:pt x="11657" y="1"/>
                    <a:pt x="11574" y="1"/>
                    <a:pt x="11479" y="13"/>
                  </a:cubicBezTo>
                  <a:lnTo>
                    <a:pt x="11395" y="13"/>
                  </a:lnTo>
                  <a:cubicBezTo>
                    <a:pt x="11371" y="13"/>
                    <a:pt x="11359" y="13"/>
                    <a:pt x="11336" y="25"/>
                  </a:cubicBezTo>
                  <a:cubicBezTo>
                    <a:pt x="11193" y="37"/>
                    <a:pt x="11062" y="60"/>
                    <a:pt x="10919" y="84"/>
                  </a:cubicBezTo>
                  <a:lnTo>
                    <a:pt x="10883" y="84"/>
                  </a:lnTo>
                  <a:lnTo>
                    <a:pt x="10883" y="84"/>
                  </a:lnTo>
                  <a:cubicBezTo>
                    <a:pt x="10847" y="84"/>
                    <a:pt x="10824" y="96"/>
                    <a:pt x="10800" y="108"/>
                  </a:cubicBezTo>
                  <a:cubicBezTo>
                    <a:pt x="10717" y="120"/>
                    <a:pt x="10633" y="144"/>
                    <a:pt x="10550" y="167"/>
                  </a:cubicBezTo>
                  <a:cubicBezTo>
                    <a:pt x="10514" y="179"/>
                    <a:pt x="10466" y="191"/>
                    <a:pt x="10431" y="203"/>
                  </a:cubicBezTo>
                  <a:cubicBezTo>
                    <a:pt x="10395" y="215"/>
                    <a:pt x="10324" y="227"/>
                    <a:pt x="10288" y="251"/>
                  </a:cubicBezTo>
                  <a:lnTo>
                    <a:pt x="10240" y="263"/>
                  </a:lnTo>
                  <a:cubicBezTo>
                    <a:pt x="10169" y="298"/>
                    <a:pt x="10097" y="322"/>
                    <a:pt x="10014" y="358"/>
                  </a:cubicBezTo>
                  <a:cubicBezTo>
                    <a:pt x="9978" y="382"/>
                    <a:pt x="9943" y="394"/>
                    <a:pt x="9907" y="406"/>
                  </a:cubicBezTo>
                  <a:cubicBezTo>
                    <a:pt x="9788" y="465"/>
                    <a:pt x="9681" y="513"/>
                    <a:pt x="9574" y="584"/>
                  </a:cubicBezTo>
                  <a:lnTo>
                    <a:pt x="9574" y="584"/>
                  </a:lnTo>
                  <a:lnTo>
                    <a:pt x="1" y="6144"/>
                  </a:lnTo>
                  <a:cubicBezTo>
                    <a:pt x="108" y="6085"/>
                    <a:pt x="215" y="6025"/>
                    <a:pt x="334" y="5978"/>
                  </a:cubicBezTo>
                  <a:cubicBezTo>
                    <a:pt x="370" y="5954"/>
                    <a:pt x="406" y="5942"/>
                    <a:pt x="441" y="5930"/>
                  </a:cubicBezTo>
                  <a:cubicBezTo>
                    <a:pt x="525" y="5894"/>
                    <a:pt x="596" y="5859"/>
                    <a:pt x="680" y="5835"/>
                  </a:cubicBezTo>
                  <a:cubicBezTo>
                    <a:pt x="763" y="5799"/>
                    <a:pt x="811" y="5787"/>
                    <a:pt x="870" y="5763"/>
                  </a:cubicBezTo>
                  <a:cubicBezTo>
                    <a:pt x="906" y="5752"/>
                    <a:pt x="953" y="5740"/>
                    <a:pt x="989" y="5728"/>
                  </a:cubicBezTo>
                  <a:cubicBezTo>
                    <a:pt x="1072" y="5704"/>
                    <a:pt x="1156" y="5680"/>
                    <a:pt x="1239" y="5668"/>
                  </a:cubicBezTo>
                  <a:cubicBezTo>
                    <a:pt x="1263" y="5668"/>
                    <a:pt x="1287" y="5656"/>
                    <a:pt x="1322" y="5644"/>
                  </a:cubicBezTo>
                  <a:lnTo>
                    <a:pt x="1358" y="5644"/>
                  </a:lnTo>
                  <a:cubicBezTo>
                    <a:pt x="1501" y="5609"/>
                    <a:pt x="1632" y="5597"/>
                    <a:pt x="1775" y="5585"/>
                  </a:cubicBezTo>
                  <a:cubicBezTo>
                    <a:pt x="1823" y="5585"/>
                    <a:pt x="1870" y="5573"/>
                    <a:pt x="1918" y="5573"/>
                  </a:cubicBezTo>
                  <a:cubicBezTo>
                    <a:pt x="2013" y="5561"/>
                    <a:pt x="2108" y="5561"/>
                    <a:pt x="2204" y="5549"/>
                  </a:cubicBezTo>
                  <a:lnTo>
                    <a:pt x="2358" y="5549"/>
                  </a:lnTo>
                  <a:cubicBezTo>
                    <a:pt x="2406" y="5549"/>
                    <a:pt x="2501" y="5549"/>
                    <a:pt x="2585" y="5561"/>
                  </a:cubicBezTo>
                  <a:lnTo>
                    <a:pt x="2763" y="5573"/>
                  </a:lnTo>
                  <a:lnTo>
                    <a:pt x="2954" y="5585"/>
                  </a:lnTo>
                  <a:cubicBezTo>
                    <a:pt x="3025" y="5597"/>
                    <a:pt x="3085" y="5609"/>
                    <a:pt x="3156" y="5621"/>
                  </a:cubicBezTo>
                  <a:lnTo>
                    <a:pt x="3335" y="5644"/>
                  </a:lnTo>
                  <a:lnTo>
                    <a:pt x="3561" y="5692"/>
                  </a:lnTo>
                  <a:lnTo>
                    <a:pt x="3716" y="5716"/>
                  </a:lnTo>
                  <a:cubicBezTo>
                    <a:pt x="3787" y="5740"/>
                    <a:pt x="3870" y="5763"/>
                    <a:pt x="3954" y="5787"/>
                  </a:cubicBezTo>
                  <a:lnTo>
                    <a:pt x="4109" y="5823"/>
                  </a:lnTo>
                  <a:lnTo>
                    <a:pt x="4370" y="5906"/>
                  </a:lnTo>
                  <a:lnTo>
                    <a:pt x="4501" y="5954"/>
                  </a:lnTo>
                  <a:cubicBezTo>
                    <a:pt x="4632" y="5990"/>
                    <a:pt x="4763" y="6037"/>
                    <a:pt x="4894" y="6097"/>
                  </a:cubicBezTo>
                  <a:lnTo>
                    <a:pt x="4894" y="6097"/>
                  </a:lnTo>
                  <a:cubicBezTo>
                    <a:pt x="5037" y="6156"/>
                    <a:pt x="5168" y="6204"/>
                    <a:pt x="5299" y="6275"/>
                  </a:cubicBezTo>
                  <a:lnTo>
                    <a:pt x="5430" y="6335"/>
                  </a:lnTo>
                  <a:cubicBezTo>
                    <a:pt x="5525" y="6371"/>
                    <a:pt x="5621" y="6418"/>
                    <a:pt x="5716" y="6466"/>
                  </a:cubicBezTo>
                  <a:lnTo>
                    <a:pt x="5871" y="6549"/>
                  </a:lnTo>
                  <a:cubicBezTo>
                    <a:pt x="5990" y="6609"/>
                    <a:pt x="6121" y="6680"/>
                    <a:pt x="6252" y="6752"/>
                  </a:cubicBezTo>
                  <a:cubicBezTo>
                    <a:pt x="6478" y="6883"/>
                    <a:pt x="6692" y="7025"/>
                    <a:pt x="6918" y="7180"/>
                  </a:cubicBezTo>
                  <a:lnTo>
                    <a:pt x="7002" y="7228"/>
                  </a:lnTo>
                  <a:cubicBezTo>
                    <a:pt x="7216" y="7383"/>
                    <a:pt x="7418" y="7537"/>
                    <a:pt x="7633" y="769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28"/>
            <p:cNvSpPr/>
            <p:nvPr/>
          </p:nvSpPr>
          <p:spPr>
            <a:xfrm>
              <a:off x="5117413" y="2973650"/>
              <a:ext cx="454250" cy="473000"/>
            </a:xfrm>
            <a:custGeom>
              <a:rect b="b" l="l" r="r" t="t"/>
              <a:pathLst>
                <a:path extrusionOk="0" h="18920" w="18170">
                  <a:moveTo>
                    <a:pt x="18158" y="12204"/>
                  </a:moveTo>
                  <a:cubicBezTo>
                    <a:pt x="18158" y="12097"/>
                    <a:pt x="18146" y="11990"/>
                    <a:pt x="18146" y="11871"/>
                  </a:cubicBezTo>
                  <a:cubicBezTo>
                    <a:pt x="18134" y="11764"/>
                    <a:pt x="18122" y="11657"/>
                    <a:pt x="18110" y="11549"/>
                  </a:cubicBezTo>
                  <a:cubicBezTo>
                    <a:pt x="18110" y="11430"/>
                    <a:pt x="18098" y="11323"/>
                    <a:pt x="18075" y="11216"/>
                  </a:cubicBezTo>
                  <a:cubicBezTo>
                    <a:pt x="18063" y="11097"/>
                    <a:pt x="18051" y="10990"/>
                    <a:pt x="18027" y="10871"/>
                  </a:cubicBezTo>
                  <a:cubicBezTo>
                    <a:pt x="18015" y="10752"/>
                    <a:pt x="17991" y="10645"/>
                    <a:pt x="17967" y="10526"/>
                  </a:cubicBezTo>
                  <a:cubicBezTo>
                    <a:pt x="17956" y="10406"/>
                    <a:pt x="17920" y="10287"/>
                    <a:pt x="17896" y="10168"/>
                  </a:cubicBezTo>
                  <a:cubicBezTo>
                    <a:pt x="17872" y="10049"/>
                    <a:pt x="17848" y="9930"/>
                    <a:pt x="17813" y="9811"/>
                  </a:cubicBezTo>
                  <a:cubicBezTo>
                    <a:pt x="17789" y="9692"/>
                    <a:pt x="17753" y="9573"/>
                    <a:pt x="17717" y="9454"/>
                  </a:cubicBezTo>
                  <a:cubicBezTo>
                    <a:pt x="17694" y="9335"/>
                    <a:pt x="17658" y="9216"/>
                    <a:pt x="17610" y="9097"/>
                  </a:cubicBezTo>
                  <a:cubicBezTo>
                    <a:pt x="17575" y="8978"/>
                    <a:pt x="17539" y="8859"/>
                    <a:pt x="17503" y="8740"/>
                  </a:cubicBezTo>
                  <a:cubicBezTo>
                    <a:pt x="17467" y="8621"/>
                    <a:pt x="17420" y="8513"/>
                    <a:pt x="17384" y="8394"/>
                  </a:cubicBezTo>
                  <a:cubicBezTo>
                    <a:pt x="17336" y="8275"/>
                    <a:pt x="17301" y="8180"/>
                    <a:pt x="17253" y="8061"/>
                  </a:cubicBezTo>
                  <a:cubicBezTo>
                    <a:pt x="17217" y="7954"/>
                    <a:pt x="17170" y="7847"/>
                    <a:pt x="17122" y="7728"/>
                  </a:cubicBezTo>
                  <a:cubicBezTo>
                    <a:pt x="17075" y="7620"/>
                    <a:pt x="17027" y="7513"/>
                    <a:pt x="16979" y="7406"/>
                  </a:cubicBezTo>
                  <a:cubicBezTo>
                    <a:pt x="16932" y="7299"/>
                    <a:pt x="16884" y="7192"/>
                    <a:pt x="16836" y="7073"/>
                  </a:cubicBezTo>
                  <a:cubicBezTo>
                    <a:pt x="16789" y="6966"/>
                    <a:pt x="16717" y="6835"/>
                    <a:pt x="16658" y="6716"/>
                  </a:cubicBezTo>
                  <a:cubicBezTo>
                    <a:pt x="16598" y="6608"/>
                    <a:pt x="16527" y="6454"/>
                    <a:pt x="16455" y="6311"/>
                  </a:cubicBezTo>
                  <a:cubicBezTo>
                    <a:pt x="16348" y="6108"/>
                    <a:pt x="16229" y="5906"/>
                    <a:pt x="16122" y="5715"/>
                  </a:cubicBezTo>
                  <a:cubicBezTo>
                    <a:pt x="15955" y="5442"/>
                    <a:pt x="15789" y="5180"/>
                    <a:pt x="15610" y="4918"/>
                  </a:cubicBezTo>
                  <a:cubicBezTo>
                    <a:pt x="15479" y="4703"/>
                    <a:pt x="15336" y="4501"/>
                    <a:pt x="15181" y="4299"/>
                  </a:cubicBezTo>
                  <a:cubicBezTo>
                    <a:pt x="15086" y="4168"/>
                    <a:pt x="14979" y="4037"/>
                    <a:pt x="14884" y="3906"/>
                  </a:cubicBezTo>
                  <a:cubicBezTo>
                    <a:pt x="14800" y="3798"/>
                    <a:pt x="14717" y="3691"/>
                    <a:pt x="14622" y="3584"/>
                  </a:cubicBezTo>
                  <a:cubicBezTo>
                    <a:pt x="14538" y="3477"/>
                    <a:pt x="14455" y="3370"/>
                    <a:pt x="14360" y="3275"/>
                  </a:cubicBezTo>
                  <a:cubicBezTo>
                    <a:pt x="14277" y="3179"/>
                    <a:pt x="14181" y="3072"/>
                    <a:pt x="14098" y="2977"/>
                  </a:cubicBezTo>
                  <a:cubicBezTo>
                    <a:pt x="14003" y="2882"/>
                    <a:pt x="13907" y="2775"/>
                    <a:pt x="13824" y="2679"/>
                  </a:cubicBezTo>
                  <a:cubicBezTo>
                    <a:pt x="13729" y="2572"/>
                    <a:pt x="13634" y="2489"/>
                    <a:pt x="13538" y="2394"/>
                  </a:cubicBezTo>
                  <a:cubicBezTo>
                    <a:pt x="13431" y="2298"/>
                    <a:pt x="13336" y="2203"/>
                    <a:pt x="13241" y="2120"/>
                  </a:cubicBezTo>
                  <a:cubicBezTo>
                    <a:pt x="13134" y="2024"/>
                    <a:pt x="13038" y="1941"/>
                    <a:pt x="12943" y="1858"/>
                  </a:cubicBezTo>
                  <a:cubicBezTo>
                    <a:pt x="12836" y="1763"/>
                    <a:pt x="12741" y="1691"/>
                    <a:pt x="12645" y="1608"/>
                  </a:cubicBezTo>
                  <a:cubicBezTo>
                    <a:pt x="12538" y="1524"/>
                    <a:pt x="12443" y="1453"/>
                    <a:pt x="12348" y="1382"/>
                  </a:cubicBezTo>
                  <a:cubicBezTo>
                    <a:pt x="12241" y="1298"/>
                    <a:pt x="12145" y="1227"/>
                    <a:pt x="12050" y="1167"/>
                  </a:cubicBezTo>
                  <a:cubicBezTo>
                    <a:pt x="11943" y="1108"/>
                    <a:pt x="11848" y="1036"/>
                    <a:pt x="11752" y="977"/>
                  </a:cubicBezTo>
                  <a:cubicBezTo>
                    <a:pt x="11657" y="917"/>
                    <a:pt x="11562" y="858"/>
                    <a:pt x="11467" y="798"/>
                  </a:cubicBezTo>
                  <a:lnTo>
                    <a:pt x="11407" y="762"/>
                  </a:lnTo>
                  <a:cubicBezTo>
                    <a:pt x="11336" y="727"/>
                    <a:pt x="11264" y="679"/>
                    <a:pt x="11193" y="643"/>
                  </a:cubicBezTo>
                  <a:cubicBezTo>
                    <a:pt x="11098" y="596"/>
                    <a:pt x="11002" y="548"/>
                    <a:pt x="10919" y="500"/>
                  </a:cubicBezTo>
                  <a:cubicBezTo>
                    <a:pt x="10824" y="453"/>
                    <a:pt x="10728" y="417"/>
                    <a:pt x="10645" y="369"/>
                  </a:cubicBezTo>
                  <a:cubicBezTo>
                    <a:pt x="10550" y="334"/>
                    <a:pt x="10455" y="298"/>
                    <a:pt x="10371" y="262"/>
                  </a:cubicBezTo>
                  <a:lnTo>
                    <a:pt x="10097" y="155"/>
                  </a:lnTo>
                  <a:cubicBezTo>
                    <a:pt x="10002" y="119"/>
                    <a:pt x="9919" y="96"/>
                    <a:pt x="9824" y="72"/>
                  </a:cubicBezTo>
                  <a:cubicBezTo>
                    <a:pt x="9728" y="36"/>
                    <a:pt x="9657" y="12"/>
                    <a:pt x="9574" y="0"/>
                  </a:cubicBezTo>
                  <a:lnTo>
                    <a:pt x="1" y="5561"/>
                  </a:lnTo>
                  <a:cubicBezTo>
                    <a:pt x="84" y="5584"/>
                    <a:pt x="168" y="5608"/>
                    <a:pt x="251" y="5632"/>
                  </a:cubicBezTo>
                  <a:cubicBezTo>
                    <a:pt x="334" y="5656"/>
                    <a:pt x="430" y="5692"/>
                    <a:pt x="525" y="5715"/>
                  </a:cubicBezTo>
                  <a:cubicBezTo>
                    <a:pt x="620" y="5751"/>
                    <a:pt x="703" y="5787"/>
                    <a:pt x="799" y="5823"/>
                  </a:cubicBezTo>
                  <a:cubicBezTo>
                    <a:pt x="894" y="5858"/>
                    <a:pt x="977" y="5894"/>
                    <a:pt x="1073" y="5942"/>
                  </a:cubicBezTo>
                  <a:cubicBezTo>
                    <a:pt x="1156" y="5977"/>
                    <a:pt x="1251" y="6025"/>
                    <a:pt x="1334" y="6061"/>
                  </a:cubicBezTo>
                  <a:cubicBezTo>
                    <a:pt x="1430" y="6108"/>
                    <a:pt x="1525" y="6156"/>
                    <a:pt x="1608" y="6204"/>
                  </a:cubicBezTo>
                  <a:lnTo>
                    <a:pt x="1835" y="6323"/>
                  </a:lnTo>
                  <a:lnTo>
                    <a:pt x="1894" y="6370"/>
                  </a:lnTo>
                  <a:cubicBezTo>
                    <a:pt x="1989" y="6418"/>
                    <a:pt x="2085" y="6477"/>
                    <a:pt x="2180" y="6537"/>
                  </a:cubicBezTo>
                  <a:cubicBezTo>
                    <a:pt x="2275" y="6596"/>
                    <a:pt x="2370" y="6668"/>
                    <a:pt x="2477" y="6727"/>
                  </a:cubicBezTo>
                  <a:cubicBezTo>
                    <a:pt x="2573" y="6799"/>
                    <a:pt x="2668" y="6870"/>
                    <a:pt x="2775" y="6942"/>
                  </a:cubicBezTo>
                  <a:cubicBezTo>
                    <a:pt x="2870" y="7013"/>
                    <a:pt x="2966" y="7085"/>
                    <a:pt x="3073" y="7168"/>
                  </a:cubicBezTo>
                  <a:cubicBezTo>
                    <a:pt x="3168" y="7251"/>
                    <a:pt x="3275" y="7335"/>
                    <a:pt x="3370" y="7418"/>
                  </a:cubicBezTo>
                  <a:cubicBezTo>
                    <a:pt x="3466" y="7501"/>
                    <a:pt x="3573" y="7585"/>
                    <a:pt x="3668" y="7680"/>
                  </a:cubicBezTo>
                  <a:cubicBezTo>
                    <a:pt x="3763" y="7763"/>
                    <a:pt x="3859" y="7859"/>
                    <a:pt x="3966" y="7954"/>
                  </a:cubicBezTo>
                  <a:cubicBezTo>
                    <a:pt x="4061" y="8049"/>
                    <a:pt x="4156" y="8144"/>
                    <a:pt x="4251" y="8240"/>
                  </a:cubicBezTo>
                  <a:cubicBezTo>
                    <a:pt x="4347" y="8335"/>
                    <a:pt x="4430" y="8430"/>
                    <a:pt x="4525" y="8537"/>
                  </a:cubicBezTo>
                  <a:cubicBezTo>
                    <a:pt x="4621" y="8644"/>
                    <a:pt x="4704" y="8728"/>
                    <a:pt x="4787" y="8835"/>
                  </a:cubicBezTo>
                  <a:cubicBezTo>
                    <a:pt x="4871" y="8942"/>
                    <a:pt x="4966" y="9037"/>
                    <a:pt x="5049" y="9144"/>
                  </a:cubicBezTo>
                  <a:cubicBezTo>
                    <a:pt x="5133" y="9252"/>
                    <a:pt x="5228" y="9359"/>
                    <a:pt x="5311" y="9466"/>
                  </a:cubicBezTo>
                  <a:cubicBezTo>
                    <a:pt x="5394" y="9573"/>
                    <a:pt x="5514" y="9728"/>
                    <a:pt x="5609" y="9859"/>
                  </a:cubicBezTo>
                  <a:cubicBezTo>
                    <a:pt x="5764" y="10061"/>
                    <a:pt x="5906" y="10264"/>
                    <a:pt x="6037" y="10478"/>
                  </a:cubicBezTo>
                  <a:cubicBezTo>
                    <a:pt x="6216" y="10740"/>
                    <a:pt x="6383" y="11014"/>
                    <a:pt x="6549" y="11276"/>
                  </a:cubicBezTo>
                  <a:cubicBezTo>
                    <a:pt x="6657" y="11478"/>
                    <a:pt x="6776" y="11680"/>
                    <a:pt x="6883" y="11871"/>
                  </a:cubicBezTo>
                  <a:cubicBezTo>
                    <a:pt x="6954" y="12014"/>
                    <a:pt x="7026" y="12145"/>
                    <a:pt x="7085" y="12288"/>
                  </a:cubicBezTo>
                  <a:cubicBezTo>
                    <a:pt x="7157" y="12419"/>
                    <a:pt x="7204" y="12526"/>
                    <a:pt x="7264" y="12645"/>
                  </a:cubicBezTo>
                  <a:cubicBezTo>
                    <a:pt x="7323" y="12764"/>
                    <a:pt x="7371" y="12859"/>
                    <a:pt x="7419" y="12966"/>
                  </a:cubicBezTo>
                  <a:cubicBezTo>
                    <a:pt x="7466" y="13085"/>
                    <a:pt x="7514" y="13181"/>
                    <a:pt x="7550" y="13300"/>
                  </a:cubicBezTo>
                  <a:cubicBezTo>
                    <a:pt x="7597" y="13407"/>
                    <a:pt x="7645" y="13514"/>
                    <a:pt x="7692" y="13621"/>
                  </a:cubicBezTo>
                  <a:lnTo>
                    <a:pt x="7811" y="13954"/>
                  </a:lnTo>
                  <a:cubicBezTo>
                    <a:pt x="7859" y="14074"/>
                    <a:pt x="7895" y="14193"/>
                    <a:pt x="7931" y="14300"/>
                  </a:cubicBezTo>
                  <a:cubicBezTo>
                    <a:pt x="7966" y="14419"/>
                    <a:pt x="8014" y="14538"/>
                    <a:pt x="8050" y="14657"/>
                  </a:cubicBezTo>
                  <a:cubicBezTo>
                    <a:pt x="8085" y="14776"/>
                    <a:pt x="8121" y="14895"/>
                    <a:pt x="8145" y="15014"/>
                  </a:cubicBezTo>
                  <a:cubicBezTo>
                    <a:pt x="8181" y="15133"/>
                    <a:pt x="8216" y="15252"/>
                    <a:pt x="8240" y="15371"/>
                  </a:cubicBezTo>
                  <a:cubicBezTo>
                    <a:pt x="8276" y="15502"/>
                    <a:pt x="8300" y="15609"/>
                    <a:pt x="8323" y="15729"/>
                  </a:cubicBezTo>
                  <a:cubicBezTo>
                    <a:pt x="8347" y="15848"/>
                    <a:pt x="8383" y="15967"/>
                    <a:pt x="8395" y="16086"/>
                  </a:cubicBezTo>
                  <a:cubicBezTo>
                    <a:pt x="8419" y="16205"/>
                    <a:pt x="8442" y="16312"/>
                    <a:pt x="8454" y="16431"/>
                  </a:cubicBezTo>
                  <a:cubicBezTo>
                    <a:pt x="8478" y="16550"/>
                    <a:pt x="8490" y="16657"/>
                    <a:pt x="8502" y="16776"/>
                  </a:cubicBezTo>
                  <a:cubicBezTo>
                    <a:pt x="8526" y="16883"/>
                    <a:pt x="8538" y="16991"/>
                    <a:pt x="8550" y="17110"/>
                  </a:cubicBezTo>
                  <a:cubicBezTo>
                    <a:pt x="8550" y="17217"/>
                    <a:pt x="8562" y="17324"/>
                    <a:pt x="8573" y="17431"/>
                  </a:cubicBezTo>
                  <a:cubicBezTo>
                    <a:pt x="8573" y="17550"/>
                    <a:pt x="8585" y="17657"/>
                    <a:pt x="8585" y="17764"/>
                  </a:cubicBezTo>
                  <a:cubicBezTo>
                    <a:pt x="8585" y="17872"/>
                    <a:pt x="8585" y="17967"/>
                    <a:pt x="8585" y="18074"/>
                  </a:cubicBezTo>
                  <a:lnTo>
                    <a:pt x="8585" y="18086"/>
                  </a:lnTo>
                  <a:lnTo>
                    <a:pt x="8585" y="18396"/>
                  </a:lnTo>
                  <a:cubicBezTo>
                    <a:pt x="8585" y="18503"/>
                    <a:pt x="8573" y="18622"/>
                    <a:pt x="8562" y="18729"/>
                  </a:cubicBezTo>
                  <a:cubicBezTo>
                    <a:pt x="8562" y="18800"/>
                    <a:pt x="8550" y="18860"/>
                    <a:pt x="8550" y="18919"/>
                  </a:cubicBezTo>
                  <a:lnTo>
                    <a:pt x="18122" y="13359"/>
                  </a:lnTo>
                  <a:cubicBezTo>
                    <a:pt x="18122" y="13300"/>
                    <a:pt x="18134" y="13228"/>
                    <a:pt x="18134" y="13169"/>
                  </a:cubicBezTo>
                  <a:cubicBezTo>
                    <a:pt x="18146" y="13062"/>
                    <a:pt x="18158" y="12954"/>
                    <a:pt x="18158" y="12835"/>
                  </a:cubicBezTo>
                  <a:cubicBezTo>
                    <a:pt x="18158" y="12728"/>
                    <a:pt x="18170" y="12633"/>
                    <a:pt x="18170" y="12526"/>
                  </a:cubicBezTo>
                  <a:lnTo>
                    <a:pt x="18170" y="12514"/>
                  </a:lnTo>
                  <a:cubicBezTo>
                    <a:pt x="18158" y="12407"/>
                    <a:pt x="18158" y="12311"/>
                    <a:pt x="18158" y="1220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28"/>
            <p:cNvSpPr/>
            <p:nvPr/>
          </p:nvSpPr>
          <p:spPr>
            <a:xfrm>
              <a:off x="5331738" y="3307925"/>
              <a:ext cx="423875" cy="490850"/>
            </a:xfrm>
            <a:custGeom>
              <a:rect b="b" l="l" r="r" t="t"/>
              <a:pathLst>
                <a:path extrusionOk="0" h="19634" w="16955">
                  <a:moveTo>
                    <a:pt x="16931" y="10204"/>
                  </a:moveTo>
                  <a:cubicBezTo>
                    <a:pt x="16931" y="10108"/>
                    <a:pt x="16931" y="10025"/>
                    <a:pt x="16919" y="9930"/>
                  </a:cubicBezTo>
                  <a:cubicBezTo>
                    <a:pt x="16919" y="9882"/>
                    <a:pt x="16919" y="9847"/>
                    <a:pt x="16907" y="9799"/>
                  </a:cubicBezTo>
                  <a:lnTo>
                    <a:pt x="16907" y="9751"/>
                  </a:lnTo>
                  <a:lnTo>
                    <a:pt x="16907" y="9656"/>
                  </a:lnTo>
                  <a:cubicBezTo>
                    <a:pt x="16895" y="9561"/>
                    <a:pt x="16884" y="9466"/>
                    <a:pt x="16872" y="9382"/>
                  </a:cubicBezTo>
                  <a:cubicBezTo>
                    <a:pt x="16860" y="9287"/>
                    <a:pt x="16848" y="9192"/>
                    <a:pt x="16836" y="9096"/>
                  </a:cubicBezTo>
                  <a:cubicBezTo>
                    <a:pt x="16836" y="9085"/>
                    <a:pt x="16836" y="9085"/>
                    <a:pt x="16836" y="9085"/>
                  </a:cubicBezTo>
                  <a:lnTo>
                    <a:pt x="16836" y="9073"/>
                  </a:lnTo>
                  <a:cubicBezTo>
                    <a:pt x="16824" y="8989"/>
                    <a:pt x="16812" y="8894"/>
                    <a:pt x="16788" y="8811"/>
                  </a:cubicBezTo>
                  <a:cubicBezTo>
                    <a:pt x="16776" y="8715"/>
                    <a:pt x="16753" y="8608"/>
                    <a:pt x="16729" y="8513"/>
                  </a:cubicBezTo>
                  <a:cubicBezTo>
                    <a:pt x="16729" y="8477"/>
                    <a:pt x="16717" y="8442"/>
                    <a:pt x="16705" y="8406"/>
                  </a:cubicBezTo>
                  <a:lnTo>
                    <a:pt x="16693" y="8346"/>
                  </a:lnTo>
                  <a:lnTo>
                    <a:pt x="16657" y="8215"/>
                  </a:lnTo>
                  <a:cubicBezTo>
                    <a:pt x="16633" y="8108"/>
                    <a:pt x="16610" y="8013"/>
                    <a:pt x="16586" y="7918"/>
                  </a:cubicBezTo>
                  <a:cubicBezTo>
                    <a:pt x="16562" y="7846"/>
                    <a:pt x="16538" y="7763"/>
                    <a:pt x="16514" y="7692"/>
                  </a:cubicBezTo>
                  <a:cubicBezTo>
                    <a:pt x="16514" y="7680"/>
                    <a:pt x="16514" y="7668"/>
                    <a:pt x="16503" y="7656"/>
                  </a:cubicBezTo>
                  <a:cubicBezTo>
                    <a:pt x="16503" y="7644"/>
                    <a:pt x="16503" y="7632"/>
                    <a:pt x="16503" y="7620"/>
                  </a:cubicBezTo>
                  <a:cubicBezTo>
                    <a:pt x="16467" y="7513"/>
                    <a:pt x="16431" y="7418"/>
                    <a:pt x="16407" y="7322"/>
                  </a:cubicBezTo>
                  <a:cubicBezTo>
                    <a:pt x="16372" y="7215"/>
                    <a:pt x="16336" y="7120"/>
                    <a:pt x="16300" y="7025"/>
                  </a:cubicBezTo>
                  <a:lnTo>
                    <a:pt x="16276" y="6977"/>
                  </a:lnTo>
                  <a:cubicBezTo>
                    <a:pt x="16276" y="6965"/>
                    <a:pt x="16276" y="6941"/>
                    <a:pt x="16264" y="6930"/>
                  </a:cubicBezTo>
                  <a:cubicBezTo>
                    <a:pt x="16241" y="6870"/>
                    <a:pt x="16217" y="6810"/>
                    <a:pt x="16193" y="6751"/>
                  </a:cubicBezTo>
                  <a:cubicBezTo>
                    <a:pt x="16157" y="6656"/>
                    <a:pt x="16122" y="6572"/>
                    <a:pt x="16086" y="6477"/>
                  </a:cubicBezTo>
                  <a:cubicBezTo>
                    <a:pt x="16062" y="6406"/>
                    <a:pt x="16026" y="6346"/>
                    <a:pt x="16002" y="6275"/>
                  </a:cubicBezTo>
                  <a:cubicBezTo>
                    <a:pt x="16002" y="6263"/>
                    <a:pt x="15991" y="6251"/>
                    <a:pt x="15991" y="6239"/>
                  </a:cubicBezTo>
                  <a:cubicBezTo>
                    <a:pt x="15991" y="6227"/>
                    <a:pt x="15979" y="6215"/>
                    <a:pt x="15967" y="6203"/>
                  </a:cubicBezTo>
                  <a:cubicBezTo>
                    <a:pt x="15931" y="6108"/>
                    <a:pt x="15895" y="6025"/>
                    <a:pt x="15848" y="5929"/>
                  </a:cubicBezTo>
                  <a:cubicBezTo>
                    <a:pt x="15800" y="5846"/>
                    <a:pt x="15752" y="5727"/>
                    <a:pt x="15693" y="5632"/>
                  </a:cubicBezTo>
                  <a:lnTo>
                    <a:pt x="15669" y="5584"/>
                  </a:lnTo>
                  <a:cubicBezTo>
                    <a:pt x="15669" y="5572"/>
                    <a:pt x="15657" y="5548"/>
                    <a:pt x="15645" y="5525"/>
                  </a:cubicBezTo>
                  <a:cubicBezTo>
                    <a:pt x="15610" y="5453"/>
                    <a:pt x="15562" y="5370"/>
                    <a:pt x="15526" y="5298"/>
                  </a:cubicBezTo>
                  <a:cubicBezTo>
                    <a:pt x="15479" y="5215"/>
                    <a:pt x="15407" y="5096"/>
                    <a:pt x="15360" y="5001"/>
                  </a:cubicBezTo>
                  <a:cubicBezTo>
                    <a:pt x="15336" y="4953"/>
                    <a:pt x="15300" y="4894"/>
                    <a:pt x="15276" y="4846"/>
                  </a:cubicBezTo>
                  <a:lnTo>
                    <a:pt x="15240" y="4786"/>
                  </a:lnTo>
                  <a:cubicBezTo>
                    <a:pt x="15193" y="4703"/>
                    <a:pt x="15133" y="4620"/>
                    <a:pt x="15098" y="4536"/>
                  </a:cubicBezTo>
                  <a:cubicBezTo>
                    <a:pt x="15014" y="4417"/>
                    <a:pt x="14943" y="4298"/>
                    <a:pt x="14871" y="4179"/>
                  </a:cubicBezTo>
                  <a:cubicBezTo>
                    <a:pt x="14848" y="4155"/>
                    <a:pt x="14848" y="4143"/>
                    <a:pt x="14824" y="4120"/>
                  </a:cubicBezTo>
                  <a:cubicBezTo>
                    <a:pt x="14717" y="3953"/>
                    <a:pt x="14598" y="3774"/>
                    <a:pt x="14467" y="3608"/>
                  </a:cubicBezTo>
                  <a:lnTo>
                    <a:pt x="14467" y="3608"/>
                  </a:lnTo>
                  <a:cubicBezTo>
                    <a:pt x="14395" y="3501"/>
                    <a:pt x="14312" y="3393"/>
                    <a:pt x="14217" y="3286"/>
                  </a:cubicBezTo>
                  <a:cubicBezTo>
                    <a:pt x="14133" y="3179"/>
                    <a:pt x="14074" y="3108"/>
                    <a:pt x="14014" y="3024"/>
                  </a:cubicBezTo>
                  <a:lnTo>
                    <a:pt x="14014" y="3024"/>
                  </a:lnTo>
                  <a:lnTo>
                    <a:pt x="14014" y="3024"/>
                  </a:lnTo>
                  <a:cubicBezTo>
                    <a:pt x="13943" y="2941"/>
                    <a:pt x="13859" y="2846"/>
                    <a:pt x="13788" y="2762"/>
                  </a:cubicBezTo>
                  <a:cubicBezTo>
                    <a:pt x="13716" y="2679"/>
                    <a:pt x="13645" y="2608"/>
                    <a:pt x="13574" y="2524"/>
                  </a:cubicBezTo>
                  <a:lnTo>
                    <a:pt x="13538" y="2488"/>
                  </a:lnTo>
                  <a:lnTo>
                    <a:pt x="13490" y="2441"/>
                  </a:lnTo>
                  <a:lnTo>
                    <a:pt x="13335" y="2274"/>
                  </a:lnTo>
                  <a:cubicBezTo>
                    <a:pt x="13264" y="2203"/>
                    <a:pt x="13181" y="2119"/>
                    <a:pt x="13097" y="2048"/>
                  </a:cubicBezTo>
                  <a:cubicBezTo>
                    <a:pt x="13074" y="2024"/>
                    <a:pt x="13050" y="2000"/>
                    <a:pt x="13026" y="1977"/>
                  </a:cubicBezTo>
                  <a:lnTo>
                    <a:pt x="12966" y="1917"/>
                  </a:lnTo>
                  <a:lnTo>
                    <a:pt x="12847" y="1810"/>
                  </a:lnTo>
                  <a:cubicBezTo>
                    <a:pt x="12764" y="1738"/>
                    <a:pt x="12681" y="1667"/>
                    <a:pt x="12597" y="1596"/>
                  </a:cubicBezTo>
                  <a:lnTo>
                    <a:pt x="12490" y="1500"/>
                  </a:lnTo>
                  <a:lnTo>
                    <a:pt x="12431" y="1453"/>
                  </a:lnTo>
                  <a:lnTo>
                    <a:pt x="12347" y="1381"/>
                  </a:lnTo>
                  <a:cubicBezTo>
                    <a:pt x="12264" y="1322"/>
                    <a:pt x="12181" y="1262"/>
                    <a:pt x="12097" y="1191"/>
                  </a:cubicBezTo>
                  <a:cubicBezTo>
                    <a:pt x="12038" y="1155"/>
                    <a:pt x="11978" y="1107"/>
                    <a:pt x="11919" y="1072"/>
                  </a:cubicBezTo>
                  <a:lnTo>
                    <a:pt x="11883" y="1048"/>
                  </a:lnTo>
                  <a:lnTo>
                    <a:pt x="11859" y="1024"/>
                  </a:lnTo>
                  <a:cubicBezTo>
                    <a:pt x="11776" y="964"/>
                    <a:pt x="11692" y="917"/>
                    <a:pt x="11609" y="857"/>
                  </a:cubicBezTo>
                  <a:cubicBezTo>
                    <a:pt x="11538" y="810"/>
                    <a:pt x="11454" y="762"/>
                    <a:pt x="11371" y="714"/>
                  </a:cubicBezTo>
                  <a:lnTo>
                    <a:pt x="11311" y="679"/>
                  </a:lnTo>
                  <a:cubicBezTo>
                    <a:pt x="11264" y="643"/>
                    <a:pt x="11204" y="607"/>
                    <a:pt x="11145" y="583"/>
                  </a:cubicBezTo>
                  <a:cubicBezTo>
                    <a:pt x="11085" y="548"/>
                    <a:pt x="10990" y="500"/>
                    <a:pt x="10907" y="464"/>
                  </a:cubicBezTo>
                  <a:lnTo>
                    <a:pt x="10883" y="441"/>
                  </a:lnTo>
                  <a:lnTo>
                    <a:pt x="10835" y="429"/>
                  </a:lnTo>
                  <a:lnTo>
                    <a:pt x="10692" y="357"/>
                  </a:lnTo>
                  <a:cubicBezTo>
                    <a:pt x="10609" y="322"/>
                    <a:pt x="10537" y="286"/>
                    <a:pt x="10466" y="262"/>
                  </a:cubicBezTo>
                  <a:lnTo>
                    <a:pt x="10430" y="250"/>
                  </a:lnTo>
                  <a:lnTo>
                    <a:pt x="10395" y="238"/>
                  </a:lnTo>
                  <a:cubicBezTo>
                    <a:pt x="10335" y="214"/>
                    <a:pt x="10287" y="191"/>
                    <a:pt x="10228" y="179"/>
                  </a:cubicBezTo>
                  <a:cubicBezTo>
                    <a:pt x="10156" y="143"/>
                    <a:pt x="10085" y="119"/>
                    <a:pt x="10002" y="95"/>
                  </a:cubicBezTo>
                  <a:lnTo>
                    <a:pt x="9990" y="95"/>
                  </a:lnTo>
                  <a:lnTo>
                    <a:pt x="9978" y="95"/>
                  </a:lnTo>
                  <a:cubicBezTo>
                    <a:pt x="9906" y="83"/>
                    <a:pt x="9835" y="60"/>
                    <a:pt x="9775" y="48"/>
                  </a:cubicBezTo>
                  <a:cubicBezTo>
                    <a:pt x="9704" y="24"/>
                    <a:pt x="9633" y="12"/>
                    <a:pt x="9573" y="0"/>
                  </a:cubicBezTo>
                  <a:lnTo>
                    <a:pt x="0" y="5560"/>
                  </a:lnTo>
                  <a:cubicBezTo>
                    <a:pt x="131" y="5584"/>
                    <a:pt x="262" y="5620"/>
                    <a:pt x="405" y="5667"/>
                  </a:cubicBezTo>
                  <a:lnTo>
                    <a:pt x="417" y="5667"/>
                  </a:lnTo>
                  <a:cubicBezTo>
                    <a:pt x="548" y="5703"/>
                    <a:pt x="691" y="5751"/>
                    <a:pt x="822" y="5798"/>
                  </a:cubicBezTo>
                  <a:lnTo>
                    <a:pt x="858" y="5810"/>
                  </a:lnTo>
                  <a:cubicBezTo>
                    <a:pt x="989" y="5870"/>
                    <a:pt x="1132" y="5929"/>
                    <a:pt x="1263" y="5989"/>
                  </a:cubicBezTo>
                  <a:lnTo>
                    <a:pt x="1310" y="6013"/>
                  </a:lnTo>
                  <a:cubicBezTo>
                    <a:pt x="1453" y="6084"/>
                    <a:pt x="1608" y="6156"/>
                    <a:pt x="1751" y="6251"/>
                  </a:cubicBezTo>
                  <a:cubicBezTo>
                    <a:pt x="1941" y="6358"/>
                    <a:pt x="2132" y="6477"/>
                    <a:pt x="2322" y="6608"/>
                  </a:cubicBezTo>
                  <a:lnTo>
                    <a:pt x="2358" y="6632"/>
                  </a:lnTo>
                  <a:cubicBezTo>
                    <a:pt x="2525" y="6751"/>
                    <a:pt x="2703" y="6882"/>
                    <a:pt x="2870" y="7013"/>
                  </a:cubicBezTo>
                  <a:lnTo>
                    <a:pt x="2917" y="7060"/>
                  </a:lnTo>
                  <a:cubicBezTo>
                    <a:pt x="3084" y="7191"/>
                    <a:pt x="3251" y="7334"/>
                    <a:pt x="3406" y="7477"/>
                  </a:cubicBezTo>
                  <a:lnTo>
                    <a:pt x="3465" y="7537"/>
                  </a:lnTo>
                  <a:cubicBezTo>
                    <a:pt x="3620" y="7680"/>
                    <a:pt x="3775" y="7846"/>
                    <a:pt x="3930" y="8001"/>
                  </a:cubicBezTo>
                  <a:lnTo>
                    <a:pt x="3965" y="8049"/>
                  </a:lnTo>
                  <a:cubicBezTo>
                    <a:pt x="4132" y="8215"/>
                    <a:pt x="4287" y="8406"/>
                    <a:pt x="4453" y="8584"/>
                  </a:cubicBezTo>
                  <a:lnTo>
                    <a:pt x="4453" y="8584"/>
                  </a:lnTo>
                  <a:cubicBezTo>
                    <a:pt x="4608" y="8775"/>
                    <a:pt x="4763" y="8977"/>
                    <a:pt x="4906" y="9180"/>
                  </a:cubicBezTo>
                  <a:lnTo>
                    <a:pt x="4906" y="9180"/>
                  </a:lnTo>
                  <a:cubicBezTo>
                    <a:pt x="5049" y="9370"/>
                    <a:pt x="5180" y="9561"/>
                    <a:pt x="5311" y="9751"/>
                  </a:cubicBezTo>
                  <a:cubicBezTo>
                    <a:pt x="5382" y="9870"/>
                    <a:pt x="5454" y="9989"/>
                    <a:pt x="5537" y="10108"/>
                  </a:cubicBezTo>
                  <a:cubicBezTo>
                    <a:pt x="5608" y="10228"/>
                    <a:pt x="5656" y="10311"/>
                    <a:pt x="5727" y="10418"/>
                  </a:cubicBezTo>
                  <a:cubicBezTo>
                    <a:pt x="5751" y="10466"/>
                    <a:pt x="5775" y="10513"/>
                    <a:pt x="5799" y="10573"/>
                  </a:cubicBezTo>
                  <a:cubicBezTo>
                    <a:pt x="5906" y="10740"/>
                    <a:pt x="6001" y="10918"/>
                    <a:pt x="6085" y="11097"/>
                  </a:cubicBezTo>
                  <a:cubicBezTo>
                    <a:pt x="6096" y="11109"/>
                    <a:pt x="6108" y="11132"/>
                    <a:pt x="6120" y="11156"/>
                  </a:cubicBezTo>
                  <a:cubicBezTo>
                    <a:pt x="6227" y="11371"/>
                    <a:pt x="6335" y="11585"/>
                    <a:pt x="6430" y="11811"/>
                  </a:cubicBezTo>
                  <a:cubicBezTo>
                    <a:pt x="6430" y="11823"/>
                    <a:pt x="6442" y="11835"/>
                    <a:pt x="6442" y="11847"/>
                  </a:cubicBezTo>
                  <a:cubicBezTo>
                    <a:pt x="6537" y="12061"/>
                    <a:pt x="6620" y="12275"/>
                    <a:pt x="6704" y="12502"/>
                  </a:cubicBezTo>
                  <a:cubicBezTo>
                    <a:pt x="6704" y="12514"/>
                    <a:pt x="6716" y="12525"/>
                    <a:pt x="6727" y="12537"/>
                  </a:cubicBezTo>
                  <a:cubicBezTo>
                    <a:pt x="6811" y="12764"/>
                    <a:pt x="6882" y="12990"/>
                    <a:pt x="6954" y="13216"/>
                  </a:cubicBezTo>
                  <a:cubicBezTo>
                    <a:pt x="6954" y="13228"/>
                    <a:pt x="6954" y="13240"/>
                    <a:pt x="6966" y="13252"/>
                  </a:cubicBezTo>
                  <a:cubicBezTo>
                    <a:pt x="7025" y="13466"/>
                    <a:pt x="7085" y="13692"/>
                    <a:pt x="7132" y="13907"/>
                  </a:cubicBezTo>
                  <a:lnTo>
                    <a:pt x="7144" y="13966"/>
                  </a:lnTo>
                  <a:cubicBezTo>
                    <a:pt x="7204" y="14192"/>
                    <a:pt x="7239" y="14407"/>
                    <a:pt x="7275" y="14633"/>
                  </a:cubicBezTo>
                  <a:cubicBezTo>
                    <a:pt x="7275" y="14633"/>
                    <a:pt x="7275" y="14645"/>
                    <a:pt x="7275" y="14645"/>
                  </a:cubicBezTo>
                  <a:cubicBezTo>
                    <a:pt x="7311" y="14871"/>
                    <a:pt x="7347" y="15085"/>
                    <a:pt x="7359" y="15311"/>
                  </a:cubicBezTo>
                  <a:lnTo>
                    <a:pt x="7359" y="15359"/>
                  </a:lnTo>
                  <a:cubicBezTo>
                    <a:pt x="7382" y="15585"/>
                    <a:pt x="7382" y="15812"/>
                    <a:pt x="7382" y="16014"/>
                  </a:cubicBezTo>
                  <a:lnTo>
                    <a:pt x="7382" y="16324"/>
                  </a:lnTo>
                  <a:lnTo>
                    <a:pt x="7382" y="16419"/>
                  </a:lnTo>
                  <a:cubicBezTo>
                    <a:pt x="7382" y="16490"/>
                    <a:pt x="7382" y="16550"/>
                    <a:pt x="7370" y="16621"/>
                  </a:cubicBezTo>
                  <a:cubicBezTo>
                    <a:pt x="7370" y="16657"/>
                    <a:pt x="7359" y="16705"/>
                    <a:pt x="7359" y="16740"/>
                  </a:cubicBezTo>
                  <a:cubicBezTo>
                    <a:pt x="7359" y="16776"/>
                    <a:pt x="7347" y="16859"/>
                    <a:pt x="7335" y="16907"/>
                  </a:cubicBezTo>
                  <a:lnTo>
                    <a:pt x="7323" y="17038"/>
                  </a:lnTo>
                  <a:lnTo>
                    <a:pt x="7299" y="17181"/>
                  </a:lnTo>
                  <a:lnTo>
                    <a:pt x="7263" y="17324"/>
                  </a:lnTo>
                  <a:lnTo>
                    <a:pt x="7239" y="17455"/>
                  </a:lnTo>
                  <a:lnTo>
                    <a:pt x="7192" y="17597"/>
                  </a:lnTo>
                  <a:cubicBezTo>
                    <a:pt x="7180" y="17645"/>
                    <a:pt x="7168" y="17681"/>
                    <a:pt x="7156" y="17717"/>
                  </a:cubicBezTo>
                  <a:cubicBezTo>
                    <a:pt x="7144" y="17788"/>
                    <a:pt x="7120" y="17848"/>
                    <a:pt x="7097" y="17907"/>
                  </a:cubicBezTo>
                  <a:cubicBezTo>
                    <a:pt x="7085" y="17931"/>
                    <a:pt x="7085" y="17967"/>
                    <a:pt x="7073" y="18002"/>
                  </a:cubicBezTo>
                  <a:cubicBezTo>
                    <a:pt x="7025" y="18098"/>
                    <a:pt x="6989" y="18193"/>
                    <a:pt x="6942" y="18288"/>
                  </a:cubicBezTo>
                  <a:lnTo>
                    <a:pt x="6930" y="18312"/>
                  </a:lnTo>
                  <a:cubicBezTo>
                    <a:pt x="6870" y="18431"/>
                    <a:pt x="6811" y="18550"/>
                    <a:pt x="6739" y="18669"/>
                  </a:cubicBezTo>
                  <a:cubicBezTo>
                    <a:pt x="6739" y="18669"/>
                    <a:pt x="6727" y="18681"/>
                    <a:pt x="6727" y="18693"/>
                  </a:cubicBezTo>
                  <a:cubicBezTo>
                    <a:pt x="6668" y="18776"/>
                    <a:pt x="6608" y="18860"/>
                    <a:pt x="6537" y="18943"/>
                  </a:cubicBezTo>
                  <a:lnTo>
                    <a:pt x="6489" y="19002"/>
                  </a:lnTo>
                  <a:cubicBezTo>
                    <a:pt x="6430" y="19074"/>
                    <a:pt x="6370" y="19145"/>
                    <a:pt x="6299" y="19217"/>
                  </a:cubicBezTo>
                  <a:lnTo>
                    <a:pt x="6287" y="19229"/>
                  </a:lnTo>
                  <a:cubicBezTo>
                    <a:pt x="6216" y="19300"/>
                    <a:pt x="6132" y="19372"/>
                    <a:pt x="6049" y="19431"/>
                  </a:cubicBezTo>
                  <a:lnTo>
                    <a:pt x="6001" y="19479"/>
                  </a:lnTo>
                  <a:cubicBezTo>
                    <a:pt x="5918" y="19538"/>
                    <a:pt x="5835" y="19586"/>
                    <a:pt x="5751" y="19633"/>
                  </a:cubicBezTo>
                  <a:lnTo>
                    <a:pt x="15324" y="14073"/>
                  </a:lnTo>
                  <a:cubicBezTo>
                    <a:pt x="15407" y="14026"/>
                    <a:pt x="15490" y="13966"/>
                    <a:pt x="15574" y="13907"/>
                  </a:cubicBezTo>
                  <a:lnTo>
                    <a:pt x="15621" y="13871"/>
                  </a:lnTo>
                  <a:cubicBezTo>
                    <a:pt x="15705" y="13799"/>
                    <a:pt x="15776" y="13740"/>
                    <a:pt x="15860" y="13668"/>
                  </a:cubicBezTo>
                  <a:lnTo>
                    <a:pt x="15871" y="13657"/>
                  </a:lnTo>
                  <a:cubicBezTo>
                    <a:pt x="15931" y="13585"/>
                    <a:pt x="16002" y="13514"/>
                    <a:pt x="16062" y="13442"/>
                  </a:cubicBezTo>
                  <a:lnTo>
                    <a:pt x="16110" y="13383"/>
                  </a:lnTo>
                  <a:cubicBezTo>
                    <a:pt x="16181" y="13299"/>
                    <a:pt x="16241" y="13216"/>
                    <a:pt x="16300" y="13121"/>
                  </a:cubicBezTo>
                  <a:lnTo>
                    <a:pt x="16300" y="13121"/>
                  </a:lnTo>
                  <a:cubicBezTo>
                    <a:pt x="16300" y="13121"/>
                    <a:pt x="16300" y="13109"/>
                    <a:pt x="16300" y="13109"/>
                  </a:cubicBezTo>
                  <a:cubicBezTo>
                    <a:pt x="16372" y="12990"/>
                    <a:pt x="16443" y="12883"/>
                    <a:pt x="16503" y="12752"/>
                  </a:cubicBezTo>
                  <a:cubicBezTo>
                    <a:pt x="16503" y="12752"/>
                    <a:pt x="16503" y="12740"/>
                    <a:pt x="16503" y="12740"/>
                  </a:cubicBezTo>
                  <a:lnTo>
                    <a:pt x="16503" y="12728"/>
                  </a:lnTo>
                  <a:cubicBezTo>
                    <a:pt x="16550" y="12633"/>
                    <a:pt x="16586" y="12537"/>
                    <a:pt x="16633" y="12442"/>
                  </a:cubicBezTo>
                  <a:cubicBezTo>
                    <a:pt x="16633" y="12430"/>
                    <a:pt x="16633" y="12418"/>
                    <a:pt x="16645" y="12418"/>
                  </a:cubicBezTo>
                  <a:lnTo>
                    <a:pt x="16657" y="12347"/>
                  </a:lnTo>
                  <a:cubicBezTo>
                    <a:pt x="16681" y="12287"/>
                    <a:pt x="16705" y="12228"/>
                    <a:pt x="16729" y="12168"/>
                  </a:cubicBezTo>
                  <a:cubicBezTo>
                    <a:pt x="16729" y="12144"/>
                    <a:pt x="16729" y="12133"/>
                    <a:pt x="16741" y="12121"/>
                  </a:cubicBezTo>
                  <a:cubicBezTo>
                    <a:pt x="16741" y="12097"/>
                    <a:pt x="16753" y="12073"/>
                    <a:pt x="16753" y="12049"/>
                  </a:cubicBezTo>
                  <a:lnTo>
                    <a:pt x="16800" y="11894"/>
                  </a:lnTo>
                  <a:cubicBezTo>
                    <a:pt x="16800" y="11883"/>
                    <a:pt x="16812" y="11859"/>
                    <a:pt x="16812" y="11835"/>
                  </a:cubicBezTo>
                  <a:cubicBezTo>
                    <a:pt x="16824" y="11811"/>
                    <a:pt x="16824" y="11787"/>
                    <a:pt x="16824" y="11763"/>
                  </a:cubicBezTo>
                  <a:lnTo>
                    <a:pt x="16860" y="11632"/>
                  </a:lnTo>
                  <a:lnTo>
                    <a:pt x="16872" y="11561"/>
                  </a:lnTo>
                  <a:lnTo>
                    <a:pt x="16884" y="11478"/>
                  </a:lnTo>
                  <a:lnTo>
                    <a:pt x="16895" y="11347"/>
                  </a:lnTo>
                  <a:cubicBezTo>
                    <a:pt x="16895" y="11335"/>
                    <a:pt x="16895" y="11311"/>
                    <a:pt x="16907" y="11287"/>
                  </a:cubicBezTo>
                  <a:cubicBezTo>
                    <a:pt x="16919" y="11263"/>
                    <a:pt x="16907" y="11216"/>
                    <a:pt x="16919" y="11180"/>
                  </a:cubicBezTo>
                  <a:cubicBezTo>
                    <a:pt x="16931" y="11144"/>
                    <a:pt x="16931" y="11097"/>
                    <a:pt x="16931" y="11061"/>
                  </a:cubicBezTo>
                  <a:lnTo>
                    <a:pt x="16931" y="11013"/>
                  </a:lnTo>
                  <a:cubicBezTo>
                    <a:pt x="16931" y="10966"/>
                    <a:pt x="16931" y="10906"/>
                    <a:pt x="16943" y="10859"/>
                  </a:cubicBezTo>
                  <a:lnTo>
                    <a:pt x="16943" y="10763"/>
                  </a:lnTo>
                  <a:lnTo>
                    <a:pt x="16943" y="10751"/>
                  </a:lnTo>
                  <a:cubicBezTo>
                    <a:pt x="16943" y="10656"/>
                    <a:pt x="16943" y="10573"/>
                    <a:pt x="16955" y="10478"/>
                  </a:cubicBezTo>
                  <a:lnTo>
                    <a:pt x="16955" y="10454"/>
                  </a:lnTo>
                  <a:cubicBezTo>
                    <a:pt x="16931" y="10370"/>
                    <a:pt x="16931" y="10287"/>
                    <a:pt x="16931" y="1020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28"/>
            <p:cNvSpPr/>
            <p:nvPr/>
          </p:nvSpPr>
          <p:spPr>
            <a:xfrm>
              <a:off x="4490263" y="2787600"/>
              <a:ext cx="1026050" cy="1021325"/>
            </a:xfrm>
            <a:custGeom>
              <a:rect b="b" l="l" r="r" t="t"/>
              <a:pathLst>
                <a:path extrusionOk="0" h="40853" w="41042">
                  <a:moveTo>
                    <a:pt x="12806" y="1"/>
                  </a:moveTo>
                  <a:cubicBezTo>
                    <a:pt x="9929" y="1"/>
                    <a:pt x="7947" y="2281"/>
                    <a:pt x="7930" y="6228"/>
                  </a:cubicBezTo>
                  <a:cubicBezTo>
                    <a:pt x="7942" y="7097"/>
                    <a:pt x="8025" y="7966"/>
                    <a:pt x="8192" y="8824"/>
                  </a:cubicBezTo>
                  <a:cubicBezTo>
                    <a:pt x="7799" y="8514"/>
                    <a:pt x="7394" y="8240"/>
                    <a:pt x="6966" y="7990"/>
                  </a:cubicBezTo>
                  <a:cubicBezTo>
                    <a:pt x="5849" y="7343"/>
                    <a:pt x="4793" y="7037"/>
                    <a:pt x="3856" y="7037"/>
                  </a:cubicBezTo>
                  <a:cubicBezTo>
                    <a:pt x="1586" y="7037"/>
                    <a:pt x="21" y="8836"/>
                    <a:pt x="12" y="11955"/>
                  </a:cubicBezTo>
                  <a:cubicBezTo>
                    <a:pt x="0" y="16217"/>
                    <a:pt x="2906" y="21373"/>
                    <a:pt x="6561" y="23718"/>
                  </a:cubicBezTo>
                  <a:lnTo>
                    <a:pt x="35386" y="40089"/>
                  </a:lnTo>
                  <a:cubicBezTo>
                    <a:pt x="36284" y="40607"/>
                    <a:pt x="37134" y="40853"/>
                    <a:pt x="37889" y="40853"/>
                  </a:cubicBezTo>
                  <a:cubicBezTo>
                    <a:pt x="39736" y="40853"/>
                    <a:pt x="41013" y="39383"/>
                    <a:pt x="41029" y="36839"/>
                  </a:cubicBezTo>
                  <a:cubicBezTo>
                    <a:pt x="41041" y="33243"/>
                    <a:pt x="38505" y="28862"/>
                    <a:pt x="35386" y="27064"/>
                  </a:cubicBezTo>
                  <a:cubicBezTo>
                    <a:pt x="34838" y="26742"/>
                    <a:pt x="34255" y="26504"/>
                    <a:pt x="33636" y="26373"/>
                  </a:cubicBezTo>
                  <a:cubicBezTo>
                    <a:pt x="33659" y="26088"/>
                    <a:pt x="33683" y="25802"/>
                    <a:pt x="33683" y="25516"/>
                  </a:cubicBezTo>
                  <a:cubicBezTo>
                    <a:pt x="33695" y="21206"/>
                    <a:pt x="30659" y="15943"/>
                    <a:pt x="26909" y="13777"/>
                  </a:cubicBezTo>
                  <a:cubicBezTo>
                    <a:pt x="26337" y="13443"/>
                    <a:pt x="25718" y="13181"/>
                    <a:pt x="25075" y="13015"/>
                  </a:cubicBezTo>
                  <a:cubicBezTo>
                    <a:pt x="23944" y="8300"/>
                    <a:pt x="20646" y="3466"/>
                    <a:pt x="16741" y="1204"/>
                  </a:cubicBezTo>
                  <a:cubicBezTo>
                    <a:pt x="15327" y="387"/>
                    <a:pt x="13991" y="1"/>
                    <a:pt x="128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5" name="Google Shape;1735;p28"/>
          <p:cNvGrpSpPr/>
          <p:nvPr/>
        </p:nvGrpSpPr>
        <p:grpSpPr>
          <a:xfrm>
            <a:off x="5089132" y="1242619"/>
            <a:ext cx="1378861" cy="891606"/>
            <a:chOff x="5089132" y="1242619"/>
            <a:chExt cx="1378861" cy="891606"/>
          </a:xfrm>
        </p:grpSpPr>
        <p:sp>
          <p:nvSpPr>
            <p:cNvPr id="1736" name="Google Shape;1736;p28"/>
            <p:cNvSpPr txBox="1"/>
            <p:nvPr/>
          </p:nvSpPr>
          <p:spPr>
            <a:xfrm>
              <a:off x="5089132" y="1242619"/>
              <a:ext cx="1378861" cy="2595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37" name="Google Shape;1737;p28"/>
            <p:cNvSpPr txBox="1"/>
            <p:nvPr/>
          </p:nvSpPr>
          <p:spPr>
            <a:xfrm>
              <a:off x="5089154" y="1502125"/>
              <a:ext cx="13788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Is the biggest planet in </a:t>
              </a: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the </a:t>
              </a: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Solar System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38" name="Google Shape;1738;p28"/>
          <p:cNvGrpSpPr/>
          <p:nvPr/>
        </p:nvGrpSpPr>
        <p:grpSpPr>
          <a:xfrm>
            <a:off x="3142025" y="1219707"/>
            <a:ext cx="1378861" cy="908789"/>
            <a:chOff x="3142025" y="1219707"/>
            <a:chExt cx="1378861" cy="908789"/>
          </a:xfrm>
        </p:grpSpPr>
        <p:sp>
          <p:nvSpPr>
            <p:cNvPr id="1739" name="Google Shape;1739;p28"/>
            <p:cNvSpPr txBox="1"/>
            <p:nvPr/>
          </p:nvSpPr>
          <p:spPr>
            <a:xfrm>
              <a:off x="3142025" y="1219707"/>
              <a:ext cx="1378861" cy="2595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40" name="Google Shape;1740;p28"/>
            <p:cNvSpPr txBox="1"/>
            <p:nvPr/>
          </p:nvSpPr>
          <p:spPr>
            <a:xfrm>
              <a:off x="3142050" y="1496396"/>
              <a:ext cx="13788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41" name="Google Shape;1741;p28"/>
          <p:cNvGrpSpPr/>
          <p:nvPr/>
        </p:nvGrpSpPr>
        <p:grpSpPr>
          <a:xfrm>
            <a:off x="3146112" y="3353096"/>
            <a:ext cx="1378861" cy="914705"/>
            <a:chOff x="3146112" y="3353096"/>
            <a:chExt cx="1378861" cy="914705"/>
          </a:xfrm>
        </p:grpSpPr>
        <p:sp>
          <p:nvSpPr>
            <p:cNvPr id="1742" name="Google Shape;1742;p28"/>
            <p:cNvSpPr txBox="1"/>
            <p:nvPr/>
          </p:nvSpPr>
          <p:spPr>
            <a:xfrm>
              <a:off x="3146112" y="3353096"/>
              <a:ext cx="1378861" cy="2595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43" name="Google Shape;1743;p28"/>
            <p:cNvSpPr txBox="1"/>
            <p:nvPr/>
          </p:nvSpPr>
          <p:spPr>
            <a:xfrm>
              <a:off x="3146125" y="3612601"/>
              <a:ext cx="1378800" cy="65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</a:t>
              </a: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 planet </a:t>
              </a: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and a gas giant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44" name="Google Shape;1744;p28"/>
          <p:cNvGrpSpPr/>
          <p:nvPr/>
        </p:nvGrpSpPr>
        <p:grpSpPr>
          <a:xfrm>
            <a:off x="5089132" y="3353096"/>
            <a:ext cx="1378861" cy="914705"/>
            <a:chOff x="5089132" y="3353096"/>
            <a:chExt cx="1378861" cy="914705"/>
          </a:xfrm>
        </p:grpSpPr>
        <p:sp>
          <p:nvSpPr>
            <p:cNvPr id="1745" name="Google Shape;1745;p28"/>
            <p:cNvSpPr txBox="1"/>
            <p:nvPr/>
          </p:nvSpPr>
          <p:spPr>
            <a:xfrm>
              <a:off x="5089132" y="3353096"/>
              <a:ext cx="1378861" cy="2595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46" name="Google Shape;1746;p28"/>
            <p:cNvSpPr txBox="1"/>
            <p:nvPr/>
          </p:nvSpPr>
          <p:spPr>
            <a:xfrm>
              <a:off x="5089142" y="3612601"/>
              <a:ext cx="1378800" cy="65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Earth is the beautiful planet where we all live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47" name="Google Shape;1747;p28"/>
          <p:cNvGrpSpPr/>
          <p:nvPr/>
        </p:nvGrpSpPr>
        <p:grpSpPr>
          <a:xfrm>
            <a:off x="7040332" y="1242619"/>
            <a:ext cx="1378861" cy="891606"/>
            <a:chOff x="7040332" y="1242619"/>
            <a:chExt cx="1378861" cy="891606"/>
          </a:xfrm>
        </p:grpSpPr>
        <p:sp>
          <p:nvSpPr>
            <p:cNvPr id="1748" name="Google Shape;1748;p28"/>
            <p:cNvSpPr txBox="1"/>
            <p:nvPr/>
          </p:nvSpPr>
          <p:spPr>
            <a:xfrm>
              <a:off x="7040332" y="1242619"/>
              <a:ext cx="1378861" cy="2595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49" name="Google Shape;1749;p28"/>
            <p:cNvSpPr txBox="1"/>
            <p:nvPr/>
          </p:nvSpPr>
          <p:spPr>
            <a:xfrm>
              <a:off x="7040352" y="1502125"/>
              <a:ext cx="13788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is terribly hot, even hotter than Mercury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50" name="Google Shape;1750;p28"/>
          <p:cNvGrpSpPr/>
          <p:nvPr/>
        </p:nvGrpSpPr>
        <p:grpSpPr>
          <a:xfrm>
            <a:off x="7040332" y="3353096"/>
            <a:ext cx="1378861" cy="914705"/>
            <a:chOff x="7040332" y="3353096"/>
            <a:chExt cx="1378861" cy="914705"/>
          </a:xfrm>
        </p:grpSpPr>
        <p:sp>
          <p:nvSpPr>
            <p:cNvPr id="1751" name="Google Shape;1751;p28"/>
            <p:cNvSpPr txBox="1"/>
            <p:nvPr/>
          </p:nvSpPr>
          <p:spPr>
            <a:xfrm>
              <a:off x="7040332" y="3353096"/>
              <a:ext cx="1378861" cy="2595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52" name="Google Shape;1752;p28"/>
            <p:cNvSpPr txBox="1"/>
            <p:nvPr/>
          </p:nvSpPr>
          <p:spPr>
            <a:xfrm>
              <a:off x="7040340" y="3612601"/>
              <a:ext cx="1378800" cy="65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753" name="Google Shape;1753;p28"/>
          <p:cNvCxnSpPr/>
          <p:nvPr/>
        </p:nvCxnSpPr>
        <p:spPr>
          <a:xfrm rot="10800000">
            <a:off x="3832508" y="2241599"/>
            <a:ext cx="0" cy="4830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4" name="Google Shape;1754;p28"/>
          <p:cNvCxnSpPr/>
          <p:nvPr/>
        </p:nvCxnSpPr>
        <p:spPr>
          <a:xfrm rot="10800000">
            <a:off x="5779646" y="2241599"/>
            <a:ext cx="0" cy="4830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5" name="Google Shape;1755;p28"/>
          <p:cNvCxnSpPr/>
          <p:nvPr/>
        </p:nvCxnSpPr>
        <p:spPr>
          <a:xfrm rot="10800000">
            <a:off x="7726796" y="2241599"/>
            <a:ext cx="0" cy="4830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6" name="Google Shape;1756;p28"/>
          <p:cNvCxnSpPr/>
          <p:nvPr/>
        </p:nvCxnSpPr>
        <p:spPr>
          <a:xfrm>
            <a:off x="3832508" y="2724683"/>
            <a:ext cx="0" cy="4830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7" name="Google Shape;1757;p28"/>
          <p:cNvCxnSpPr/>
          <p:nvPr/>
        </p:nvCxnSpPr>
        <p:spPr>
          <a:xfrm>
            <a:off x="5779646" y="2724683"/>
            <a:ext cx="0" cy="4830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8" name="Google Shape;1758;p28"/>
          <p:cNvCxnSpPr/>
          <p:nvPr/>
        </p:nvCxnSpPr>
        <p:spPr>
          <a:xfrm>
            <a:off x="7726796" y="2724683"/>
            <a:ext cx="0" cy="4830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2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3" name="Google Shape;1763;p29"/>
          <p:cNvCxnSpPr/>
          <p:nvPr/>
        </p:nvCxnSpPr>
        <p:spPr>
          <a:xfrm>
            <a:off x="5457813" y="2463969"/>
            <a:ext cx="960600" cy="5547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4" name="Google Shape;1764;p29"/>
          <p:cNvCxnSpPr/>
          <p:nvPr/>
        </p:nvCxnSpPr>
        <p:spPr>
          <a:xfrm>
            <a:off x="2720703" y="3273195"/>
            <a:ext cx="960600" cy="5547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5" name="Google Shape;1765;p29"/>
          <p:cNvSpPr/>
          <p:nvPr/>
        </p:nvSpPr>
        <p:spPr>
          <a:xfrm>
            <a:off x="6415625" y="946538"/>
            <a:ext cx="2240400" cy="37512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6" name="Google Shape;1766;p29"/>
          <p:cNvSpPr/>
          <p:nvPr/>
        </p:nvSpPr>
        <p:spPr>
          <a:xfrm>
            <a:off x="6415625" y="946538"/>
            <a:ext cx="2240400" cy="3751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7" name="Google Shape;1767;p29"/>
          <p:cNvSpPr/>
          <p:nvPr/>
        </p:nvSpPr>
        <p:spPr>
          <a:xfrm>
            <a:off x="487386" y="946538"/>
            <a:ext cx="2240400" cy="37512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8" name="Google Shape;1768;p29"/>
          <p:cNvSpPr/>
          <p:nvPr/>
        </p:nvSpPr>
        <p:spPr>
          <a:xfrm>
            <a:off x="487386" y="946538"/>
            <a:ext cx="2240400" cy="3751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9" name="Google Shape;1769;p29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1770" name="Google Shape;1770;p29"/>
          <p:cNvGrpSpPr/>
          <p:nvPr/>
        </p:nvGrpSpPr>
        <p:grpSpPr>
          <a:xfrm>
            <a:off x="671386" y="1202410"/>
            <a:ext cx="1872401" cy="881292"/>
            <a:chOff x="722849" y="1164421"/>
            <a:chExt cx="1872401" cy="881292"/>
          </a:xfrm>
        </p:grpSpPr>
        <p:sp>
          <p:nvSpPr>
            <p:cNvPr id="1771" name="Google Shape;1771;p29"/>
            <p:cNvSpPr txBox="1"/>
            <p:nvPr/>
          </p:nvSpPr>
          <p:spPr>
            <a:xfrm>
              <a:off x="722950" y="1495813"/>
              <a:ext cx="1872300" cy="54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</a:t>
              </a: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 the</a:t>
              </a: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Solar System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2" name="Google Shape;1772;p29"/>
            <p:cNvSpPr txBox="1"/>
            <p:nvPr/>
          </p:nvSpPr>
          <p:spPr>
            <a:xfrm>
              <a:off x="722849" y="1164421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773" name="Google Shape;1773;p29"/>
          <p:cNvGrpSpPr/>
          <p:nvPr/>
        </p:nvGrpSpPr>
        <p:grpSpPr>
          <a:xfrm>
            <a:off x="6599625" y="1202396"/>
            <a:ext cx="1872400" cy="881292"/>
            <a:chOff x="6548650" y="1164421"/>
            <a:chExt cx="1872400" cy="881292"/>
          </a:xfrm>
        </p:grpSpPr>
        <p:sp>
          <p:nvSpPr>
            <p:cNvPr id="1774" name="Google Shape;1774;p29"/>
            <p:cNvSpPr txBox="1"/>
            <p:nvPr/>
          </p:nvSpPr>
          <p:spPr>
            <a:xfrm flipH="1">
              <a:off x="6548650" y="1495813"/>
              <a:ext cx="1872300" cy="54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Sun. It’s really cold there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5" name="Google Shape;1775;p29"/>
            <p:cNvSpPr txBox="1"/>
            <p:nvPr/>
          </p:nvSpPr>
          <p:spPr>
            <a:xfrm flipH="1">
              <a:off x="6548750" y="1164421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776" name="Google Shape;1776;p29"/>
          <p:cNvGrpSpPr/>
          <p:nvPr/>
        </p:nvGrpSpPr>
        <p:grpSpPr>
          <a:xfrm>
            <a:off x="671337" y="3504460"/>
            <a:ext cx="1872499" cy="881295"/>
            <a:chOff x="722950" y="3466471"/>
            <a:chExt cx="1872499" cy="881295"/>
          </a:xfrm>
        </p:grpSpPr>
        <p:sp>
          <p:nvSpPr>
            <p:cNvPr id="1777" name="Google Shape;1777;p29"/>
            <p:cNvSpPr txBox="1"/>
            <p:nvPr/>
          </p:nvSpPr>
          <p:spPr>
            <a:xfrm>
              <a:off x="722950" y="3797865"/>
              <a:ext cx="1872300" cy="54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8" name="Google Shape;1778;p29"/>
            <p:cNvSpPr txBox="1"/>
            <p:nvPr/>
          </p:nvSpPr>
          <p:spPr>
            <a:xfrm>
              <a:off x="723149" y="3466471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779" name="Google Shape;1779;p29"/>
          <p:cNvGrpSpPr/>
          <p:nvPr/>
        </p:nvGrpSpPr>
        <p:grpSpPr>
          <a:xfrm>
            <a:off x="6599625" y="3504446"/>
            <a:ext cx="1872400" cy="881295"/>
            <a:chOff x="6548850" y="3466471"/>
            <a:chExt cx="1872400" cy="881295"/>
          </a:xfrm>
        </p:grpSpPr>
        <p:sp>
          <p:nvSpPr>
            <p:cNvPr id="1780" name="Google Shape;1780;p29"/>
            <p:cNvSpPr txBox="1"/>
            <p:nvPr/>
          </p:nvSpPr>
          <p:spPr>
            <a:xfrm flipH="1">
              <a:off x="6548850" y="3797865"/>
              <a:ext cx="1872300" cy="54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Earth is </a:t>
              </a: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the third planet from the Sun and where we all live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81" name="Google Shape;1781;p29"/>
            <p:cNvSpPr txBox="1"/>
            <p:nvPr/>
          </p:nvSpPr>
          <p:spPr>
            <a:xfrm flipH="1">
              <a:off x="6548950" y="3466471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782" name="Google Shape;1782;p29"/>
          <p:cNvGrpSpPr/>
          <p:nvPr/>
        </p:nvGrpSpPr>
        <p:grpSpPr>
          <a:xfrm>
            <a:off x="671337" y="2353435"/>
            <a:ext cx="1872499" cy="881288"/>
            <a:chOff x="722950" y="2315446"/>
            <a:chExt cx="1872499" cy="881288"/>
          </a:xfrm>
        </p:grpSpPr>
        <p:sp>
          <p:nvSpPr>
            <p:cNvPr id="1783" name="Google Shape;1783;p29"/>
            <p:cNvSpPr txBox="1"/>
            <p:nvPr/>
          </p:nvSpPr>
          <p:spPr>
            <a:xfrm>
              <a:off x="722950" y="2646833"/>
              <a:ext cx="1872300" cy="54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a gas giant. It’s composed of hydrogen and helium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84" name="Google Shape;1784;p29"/>
            <p:cNvSpPr txBox="1"/>
            <p:nvPr/>
          </p:nvSpPr>
          <p:spPr>
            <a:xfrm>
              <a:off x="723149" y="2315446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785" name="Google Shape;1785;p29"/>
          <p:cNvGrpSpPr/>
          <p:nvPr/>
        </p:nvGrpSpPr>
        <p:grpSpPr>
          <a:xfrm>
            <a:off x="6599625" y="2353421"/>
            <a:ext cx="1872400" cy="881295"/>
            <a:chOff x="6548750" y="2315446"/>
            <a:chExt cx="1872400" cy="881295"/>
          </a:xfrm>
        </p:grpSpPr>
        <p:sp>
          <p:nvSpPr>
            <p:cNvPr id="1786" name="Google Shape;1786;p29"/>
            <p:cNvSpPr txBox="1"/>
            <p:nvPr/>
          </p:nvSpPr>
          <p:spPr>
            <a:xfrm flipH="1">
              <a:off x="6548750" y="2646841"/>
              <a:ext cx="1872300" cy="54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</a:t>
              </a: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y is the closest planet to the Sun and the smallest one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87" name="Google Shape;1787;p29"/>
            <p:cNvSpPr txBox="1"/>
            <p:nvPr/>
          </p:nvSpPr>
          <p:spPr>
            <a:xfrm flipH="1">
              <a:off x="6548850" y="2315446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1788" name="Google Shape;1788;p29"/>
          <p:cNvCxnSpPr/>
          <p:nvPr/>
        </p:nvCxnSpPr>
        <p:spPr>
          <a:xfrm>
            <a:off x="2720703" y="3273195"/>
            <a:ext cx="960600" cy="5547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9" name="Google Shape;1789;p29"/>
          <p:cNvCxnSpPr/>
          <p:nvPr/>
        </p:nvCxnSpPr>
        <p:spPr>
          <a:xfrm>
            <a:off x="5457813" y="2463969"/>
            <a:ext cx="960600" cy="5547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90" name="Google Shape;1790;p29"/>
          <p:cNvGrpSpPr/>
          <p:nvPr/>
        </p:nvGrpSpPr>
        <p:grpSpPr>
          <a:xfrm>
            <a:off x="3034821" y="1206204"/>
            <a:ext cx="3075875" cy="2955139"/>
            <a:chOff x="2963783" y="1112815"/>
            <a:chExt cx="3216433" cy="3090180"/>
          </a:xfrm>
        </p:grpSpPr>
        <p:sp>
          <p:nvSpPr>
            <p:cNvPr id="1791" name="Google Shape;1791;p29"/>
            <p:cNvSpPr/>
            <p:nvPr/>
          </p:nvSpPr>
          <p:spPr>
            <a:xfrm>
              <a:off x="5165950" y="1462600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76"/>
                    <a:pt x="239" y="476"/>
                  </a:cubicBezTo>
                  <a:cubicBezTo>
                    <a:pt x="370" y="476"/>
                    <a:pt x="477" y="369"/>
                    <a:pt x="477" y="23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29"/>
            <p:cNvSpPr/>
            <p:nvPr/>
          </p:nvSpPr>
          <p:spPr>
            <a:xfrm>
              <a:off x="5128150" y="1398900"/>
              <a:ext cx="14025" cy="11975"/>
            </a:xfrm>
            <a:custGeom>
              <a:rect b="b" l="l" r="r" t="t"/>
              <a:pathLst>
                <a:path extrusionOk="0" h="479" w="561">
                  <a:moveTo>
                    <a:pt x="322" y="0"/>
                  </a:moveTo>
                  <a:cubicBezTo>
                    <a:pt x="108" y="0"/>
                    <a:pt x="1" y="262"/>
                    <a:pt x="155" y="405"/>
                  </a:cubicBezTo>
                  <a:cubicBezTo>
                    <a:pt x="202" y="456"/>
                    <a:pt x="262" y="478"/>
                    <a:pt x="321" y="478"/>
                  </a:cubicBezTo>
                  <a:cubicBezTo>
                    <a:pt x="442" y="478"/>
                    <a:pt x="560" y="383"/>
                    <a:pt x="560" y="238"/>
                  </a:cubicBezTo>
                  <a:cubicBezTo>
                    <a:pt x="560" y="107"/>
                    <a:pt x="453" y="0"/>
                    <a:pt x="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29"/>
            <p:cNvSpPr/>
            <p:nvPr/>
          </p:nvSpPr>
          <p:spPr>
            <a:xfrm>
              <a:off x="5121600" y="1462600"/>
              <a:ext cx="12225" cy="11925"/>
            </a:xfrm>
            <a:custGeom>
              <a:rect b="b" l="l" r="r" t="t"/>
              <a:pathLst>
                <a:path extrusionOk="0" h="477" w="489">
                  <a:moveTo>
                    <a:pt x="251" y="0"/>
                  </a:moveTo>
                  <a:cubicBezTo>
                    <a:pt x="120" y="0"/>
                    <a:pt x="1" y="107"/>
                    <a:pt x="1" y="238"/>
                  </a:cubicBezTo>
                  <a:cubicBezTo>
                    <a:pt x="1" y="369"/>
                    <a:pt x="120" y="476"/>
                    <a:pt x="251" y="476"/>
                  </a:cubicBezTo>
                  <a:cubicBezTo>
                    <a:pt x="382" y="476"/>
                    <a:pt x="489" y="369"/>
                    <a:pt x="489" y="238"/>
                  </a:cubicBezTo>
                  <a:cubicBezTo>
                    <a:pt x="489" y="107"/>
                    <a:pt x="382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94" name="Google Shape;1794;p29"/>
            <p:cNvGrpSpPr/>
            <p:nvPr/>
          </p:nvGrpSpPr>
          <p:grpSpPr>
            <a:xfrm>
              <a:off x="2963783" y="1112815"/>
              <a:ext cx="3216433" cy="3090180"/>
              <a:chOff x="3045526" y="1112815"/>
              <a:chExt cx="3216433" cy="3090180"/>
            </a:xfrm>
          </p:grpSpPr>
          <p:sp>
            <p:nvSpPr>
              <p:cNvPr id="1795" name="Google Shape;1795;p29"/>
              <p:cNvSpPr/>
              <p:nvPr/>
            </p:nvSpPr>
            <p:spPr>
              <a:xfrm>
                <a:off x="5184710" y="1396630"/>
                <a:ext cx="13803" cy="13803"/>
              </a:xfrm>
              <a:custGeom>
                <a:rect b="b" l="l" r="r" t="t"/>
                <a:pathLst>
                  <a:path extrusionOk="0" h="489" w="489">
                    <a:moveTo>
                      <a:pt x="250" y="1"/>
                    </a:moveTo>
                    <a:cubicBezTo>
                      <a:pt x="119" y="1"/>
                      <a:pt x="0" y="108"/>
                      <a:pt x="0" y="251"/>
                    </a:cubicBezTo>
                    <a:cubicBezTo>
                      <a:pt x="0" y="382"/>
                      <a:pt x="119" y="489"/>
                      <a:pt x="250" y="489"/>
                    </a:cubicBezTo>
                    <a:cubicBezTo>
                      <a:pt x="381" y="489"/>
                      <a:pt x="488" y="382"/>
                      <a:pt x="488" y="251"/>
                    </a:cubicBezTo>
                    <a:cubicBezTo>
                      <a:pt x="488" y="108"/>
                      <a:pt x="381" y="1"/>
                      <a:pt x="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6" name="Google Shape;1796;p29"/>
              <p:cNvSpPr/>
              <p:nvPr/>
            </p:nvSpPr>
            <p:spPr>
              <a:xfrm>
                <a:off x="5565482" y="1368402"/>
                <a:ext cx="13493" cy="13465"/>
              </a:xfrm>
              <a:custGeom>
                <a:rect b="b" l="l" r="r" t="t"/>
                <a:pathLst>
                  <a:path extrusionOk="0" h="477" w="478">
                    <a:moveTo>
                      <a:pt x="239" y="0"/>
                    </a:moveTo>
                    <a:cubicBezTo>
                      <a:pt x="108" y="0"/>
                      <a:pt x="1" y="108"/>
                      <a:pt x="1" y="239"/>
                    </a:cubicBezTo>
                    <a:cubicBezTo>
                      <a:pt x="1" y="370"/>
                      <a:pt x="108" y="477"/>
                      <a:pt x="239" y="477"/>
                    </a:cubicBezTo>
                    <a:cubicBezTo>
                      <a:pt x="370" y="477"/>
                      <a:pt x="477" y="370"/>
                      <a:pt x="477" y="239"/>
                    </a:cubicBezTo>
                    <a:cubicBezTo>
                      <a:pt x="477" y="108"/>
                      <a:pt x="370" y="0"/>
                      <a:pt x="2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97" name="Google Shape;1797;p29"/>
              <p:cNvGrpSpPr/>
              <p:nvPr/>
            </p:nvGrpSpPr>
            <p:grpSpPr>
              <a:xfrm>
                <a:off x="3045526" y="1112815"/>
                <a:ext cx="3216433" cy="3090180"/>
                <a:chOff x="3080575" y="1352573"/>
                <a:chExt cx="2848670" cy="2736852"/>
              </a:xfrm>
            </p:grpSpPr>
            <p:sp>
              <p:nvSpPr>
                <p:cNvPr id="1798" name="Google Shape;1798;p29"/>
                <p:cNvSpPr/>
                <p:nvPr/>
              </p:nvSpPr>
              <p:spPr>
                <a:xfrm>
                  <a:off x="5020101" y="2625525"/>
                  <a:ext cx="593550" cy="350675"/>
                </a:xfrm>
                <a:custGeom>
                  <a:rect b="b" l="l" r="r" t="t"/>
                  <a:pathLst>
                    <a:path extrusionOk="0" fill="none" h="14027" w="23742">
                      <a:moveTo>
                        <a:pt x="1" y="14026"/>
                      </a:moveTo>
                      <a:lnTo>
                        <a:pt x="23742" y="1"/>
                      </a:lnTo>
                    </a:path>
                  </a:pathLst>
                </a:custGeom>
                <a:noFill/>
                <a:ln cap="flat" cmpd="sng" w="28575">
                  <a:solidFill>
                    <a:schemeClr val="accent2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9" name="Google Shape;1799;p29"/>
                <p:cNvSpPr/>
                <p:nvPr/>
              </p:nvSpPr>
              <p:spPr>
                <a:xfrm>
                  <a:off x="4617076" y="2493075"/>
                  <a:ext cx="802200" cy="483125"/>
                </a:xfrm>
                <a:custGeom>
                  <a:rect b="b" l="l" r="r" t="t"/>
                  <a:pathLst>
                    <a:path extrusionOk="0" fill="none" h="19325" w="32088">
                      <a:moveTo>
                        <a:pt x="1" y="19324"/>
                      </a:moveTo>
                      <a:lnTo>
                        <a:pt x="32088" y="1"/>
                      </a:lnTo>
                    </a:path>
                  </a:pathLst>
                </a:custGeom>
                <a:noFill/>
                <a:ln cap="flat" cmpd="sng" w="28575">
                  <a:solidFill>
                    <a:schemeClr val="accent2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0" name="Google Shape;1800;p29"/>
                <p:cNvSpPr/>
                <p:nvPr/>
              </p:nvSpPr>
              <p:spPr>
                <a:xfrm>
                  <a:off x="4534326" y="2362400"/>
                  <a:ext cx="674825" cy="398600"/>
                </a:xfrm>
                <a:custGeom>
                  <a:rect b="b" l="l" r="r" t="t"/>
                  <a:pathLst>
                    <a:path extrusionOk="0" fill="none" h="15944" w="26993">
                      <a:moveTo>
                        <a:pt x="1" y="15943"/>
                      </a:moveTo>
                      <a:lnTo>
                        <a:pt x="26992" y="1"/>
                      </a:lnTo>
                    </a:path>
                  </a:pathLst>
                </a:custGeom>
                <a:noFill/>
                <a:ln cap="flat" cmpd="sng" w="28575">
                  <a:solidFill>
                    <a:schemeClr val="accent2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1" name="Google Shape;1801;p29"/>
                <p:cNvSpPr/>
                <p:nvPr/>
              </p:nvSpPr>
              <p:spPr>
                <a:xfrm>
                  <a:off x="3731850" y="2733575"/>
                  <a:ext cx="1590400" cy="920375"/>
                </a:xfrm>
                <a:custGeom>
                  <a:rect b="b" l="l" r="r" t="t"/>
                  <a:pathLst>
                    <a:path extrusionOk="0" h="36815" w="63616">
                      <a:moveTo>
                        <a:pt x="23837" y="346"/>
                      </a:moveTo>
                      <a:lnTo>
                        <a:pt x="63032" y="22967"/>
                      </a:lnTo>
                      <a:lnTo>
                        <a:pt x="39791" y="36469"/>
                      </a:lnTo>
                      <a:lnTo>
                        <a:pt x="596" y="13847"/>
                      </a:lnTo>
                      <a:lnTo>
                        <a:pt x="23837" y="346"/>
                      </a:lnTo>
                      <a:close/>
                      <a:moveTo>
                        <a:pt x="23837" y="0"/>
                      </a:moveTo>
                      <a:lnTo>
                        <a:pt x="0" y="13847"/>
                      </a:lnTo>
                      <a:lnTo>
                        <a:pt x="39791" y="36814"/>
                      </a:lnTo>
                      <a:lnTo>
                        <a:pt x="63616" y="22967"/>
                      </a:lnTo>
                      <a:lnTo>
                        <a:pt x="2383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2" name="Google Shape;1802;p29"/>
                <p:cNvSpPr/>
                <p:nvPr/>
              </p:nvSpPr>
              <p:spPr>
                <a:xfrm>
                  <a:off x="3285379" y="2981307"/>
                  <a:ext cx="763225" cy="708425"/>
                </a:xfrm>
                <a:custGeom>
                  <a:rect b="b" l="l" r="r" t="t"/>
                  <a:pathLst>
                    <a:path extrusionOk="0" fill="none" h="28337" w="30529">
                      <a:moveTo>
                        <a:pt x="30528" y="0"/>
                      </a:moveTo>
                      <a:lnTo>
                        <a:pt x="30528" y="11680"/>
                      </a:lnTo>
                      <a:lnTo>
                        <a:pt x="1" y="28337"/>
                      </a:lnTo>
                    </a:path>
                  </a:pathLst>
                </a:custGeom>
                <a:noFill/>
                <a:ln cap="flat" cmpd="sng" w="28575">
                  <a:solidFill>
                    <a:schemeClr val="accent2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3" name="Google Shape;1803;p29"/>
                <p:cNvSpPr/>
                <p:nvPr/>
              </p:nvSpPr>
              <p:spPr>
                <a:xfrm>
                  <a:off x="3533029" y="3113757"/>
                  <a:ext cx="770650" cy="726900"/>
                </a:xfrm>
                <a:custGeom>
                  <a:rect b="b" l="l" r="r" t="t"/>
                  <a:pathLst>
                    <a:path extrusionOk="0" fill="none" h="29076" w="30826">
                      <a:moveTo>
                        <a:pt x="30826" y="0"/>
                      </a:moveTo>
                      <a:lnTo>
                        <a:pt x="30826" y="11669"/>
                      </a:lnTo>
                      <a:lnTo>
                        <a:pt x="1" y="29075"/>
                      </a:lnTo>
                    </a:path>
                  </a:pathLst>
                </a:custGeom>
                <a:noFill/>
                <a:ln cap="flat" cmpd="sng" w="28575">
                  <a:solidFill>
                    <a:schemeClr val="accent2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4" name="Google Shape;1804;p29"/>
                <p:cNvSpPr/>
                <p:nvPr/>
              </p:nvSpPr>
              <p:spPr>
                <a:xfrm>
                  <a:off x="3892304" y="3234907"/>
                  <a:ext cx="650100" cy="669450"/>
                </a:xfrm>
                <a:custGeom>
                  <a:rect b="b" l="l" r="r" t="t"/>
                  <a:pathLst>
                    <a:path extrusionOk="0" fill="none" h="26778" w="26004">
                      <a:moveTo>
                        <a:pt x="26004" y="0"/>
                      </a:moveTo>
                      <a:lnTo>
                        <a:pt x="26004" y="11680"/>
                      </a:lnTo>
                      <a:lnTo>
                        <a:pt x="1" y="26777"/>
                      </a:lnTo>
                    </a:path>
                  </a:pathLst>
                </a:custGeom>
                <a:noFill/>
                <a:ln cap="flat" cmpd="sng" w="28575">
                  <a:solidFill>
                    <a:schemeClr val="accent2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5" name="Google Shape;1805;p29"/>
                <p:cNvSpPr/>
                <p:nvPr/>
              </p:nvSpPr>
              <p:spPr>
                <a:xfrm>
                  <a:off x="3731850" y="2735075"/>
                  <a:ext cx="1590400" cy="920375"/>
                </a:xfrm>
                <a:custGeom>
                  <a:rect b="b" l="l" r="r" t="t"/>
                  <a:pathLst>
                    <a:path extrusionOk="0" h="36815" w="63616">
                      <a:moveTo>
                        <a:pt x="23837" y="346"/>
                      </a:moveTo>
                      <a:lnTo>
                        <a:pt x="63032" y="22967"/>
                      </a:lnTo>
                      <a:lnTo>
                        <a:pt x="39791" y="36469"/>
                      </a:lnTo>
                      <a:lnTo>
                        <a:pt x="596" y="13847"/>
                      </a:lnTo>
                      <a:lnTo>
                        <a:pt x="23837" y="346"/>
                      </a:lnTo>
                      <a:close/>
                      <a:moveTo>
                        <a:pt x="23837" y="0"/>
                      </a:moveTo>
                      <a:lnTo>
                        <a:pt x="0" y="13847"/>
                      </a:lnTo>
                      <a:lnTo>
                        <a:pt x="39791" y="36814"/>
                      </a:lnTo>
                      <a:lnTo>
                        <a:pt x="63616" y="22967"/>
                      </a:lnTo>
                      <a:lnTo>
                        <a:pt x="23837" y="0"/>
                      </a:ln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6" name="Google Shape;1806;p29"/>
                <p:cNvSpPr/>
                <p:nvPr/>
              </p:nvSpPr>
              <p:spPr>
                <a:xfrm>
                  <a:off x="3731850" y="2735075"/>
                  <a:ext cx="1590400" cy="920375"/>
                </a:xfrm>
                <a:custGeom>
                  <a:rect b="b" l="l" r="r" t="t"/>
                  <a:pathLst>
                    <a:path extrusionOk="0" h="36815" w="63616">
                      <a:moveTo>
                        <a:pt x="23837" y="346"/>
                      </a:moveTo>
                      <a:lnTo>
                        <a:pt x="63032" y="22967"/>
                      </a:lnTo>
                      <a:lnTo>
                        <a:pt x="39791" y="36469"/>
                      </a:lnTo>
                      <a:lnTo>
                        <a:pt x="596" y="13847"/>
                      </a:lnTo>
                      <a:lnTo>
                        <a:pt x="23837" y="346"/>
                      </a:lnTo>
                      <a:close/>
                      <a:moveTo>
                        <a:pt x="23837" y="0"/>
                      </a:moveTo>
                      <a:lnTo>
                        <a:pt x="0" y="13847"/>
                      </a:lnTo>
                      <a:lnTo>
                        <a:pt x="39791" y="36814"/>
                      </a:lnTo>
                      <a:lnTo>
                        <a:pt x="63616" y="22967"/>
                      </a:lnTo>
                      <a:lnTo>
                        <a:pt x="2383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7" name="Google Shape;1807;p29"/>
                <p:cNvSpPr/>
                <p:nvPr/>
              </p:nvSpPr>
              <p:spPr>
                <a:xfrm>
                  <a:off x="5147500" y="2549325"/>
                  <a:ext cx="593550" cy="350675"/>
                </a:xfrm>
                <a:custGeom>
                  <a:rect b="b" l="l" r="r" t="t"/>
                  <a:pathLst>
                    <a:path extrusionOk="0" fill="none" h="14027" w="23742">
                      <a:moveTo>
                        <a:pt x="1" y="14026"/>
                      </a:moveTo>
                      <a:lnTo>
                        <a:pt x="23742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8" name="Google Shape;1808;p29"/>
                <p:cNvSpPr/>
                <p:nvPr/>
              </p:nvSpPr>
              <p:spPr>
                <a:xfrm>
                  <a:off x="4744475" y="2416875"/>
                  <a:ext cx="802200" cy="483125"/>
                </a:xfrm>
                <a:custGeom>
                  <a:rect b="b" l="l" r="r" t="t"/>
                  <a:pathLst>
                    <a:path extrusionOk="0" fill="none" h="19325" w="32088">
                      <a:moveTo>
                        <a:pt x="1" y="19324"/>
                      </a:moveTo>
                      <a:lnTo>
                        <a:pt x="32088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9" name="Google Shape;1809;p29"/>
                <p:cNvSpPr/>
                <p:nvPr/>
              </p:nvSpPr>
              <p:spPr>
                <a:xfrm>
                  <a:off x="4661725" y="2286200"/>
                  <a:ext cx="674825" cy="398600"/>
                </a:xfrm>
                <a:custGeom>
                  <a:rect b="b" l="l" r="r" t="t"/>
                  <a:pathLst>
                    <a:path extrusionOk="0" fill="none" h="15944" w="26993">
                      <a:moveTo>
                        <a:pt x="1" y="15943"/>
                      </a:moveTo>
                      <a:lnTo>
                        <a:pt x="26992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0" name="Google Shape;1810;p29"/>
                <p:cNvSpPr/>
                <p:nvPr/>
              </p:nvSpPr>
              <p:spPr>
                <a:xfrm>
                  <a:off x="5221617" y="2584067"/>
                  <a:ext cx="54500" cy="24625"/>
                </a:xfrm>
                <a:custGeom>
                  <a:rect b="b" l="l" r="r" t="t"/>
                  <a:pathLst>
                    <a:path extrusionOk="0" h="985" w="2180">
                      <a:moveTo>
                        <a:pt x="945" y="0"/>
                      </a:moveTo>
                      <a:cubicBezTo>
                        <a:pt x="568" y="0"/>
                        <a:pt x="242" y="114"/>
                        <a:pt x="143" y="302"/>
                      </a:cubicBezTo>
                      <a:cubicBezTo>
                        <a:pt x="1" y="552"/>
                        <a:pt x="322" y="838"/>
                        <a:pt x="846" y="945"/>
                      </a:cubicBezTo>
                      <a:cubicBezTo>
                        <a:pt x="977" y="972"/>
                        <a:pt x="1109" y="984"/>
                        <a:pt x="1235" y="984"/>
                      </a:cubicBezTo>
                      <a:cubicBezTo>
                        <a:pt x="1612" y="984"/>
                        <a:pt x="1938" y="870"/>
                        <a:pt x="2037" y="683"/>
                      </a:cubicBezTo>
                      <a:cubicBezTo>
                        <a:pt x="2179" y="433"/>
                        <a:pt x="1858" y="147"/>
                        <a:pt x="1334" y="40"/>
                      </a:cubicBezTo>
                      <a:cubicBezTo>
                        <a:pt x="1203" y="13"/>
                        <a:pt x="1071" y="0"/>
                        <a:pt x="94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1" name="Google Shape;1811;p29"/>
                <p:cNvSpPr/>
                <p:nvPr/>
              </p:nvSpPr>
              <p:spPr>
                <a:xfrm>
                  <a:off x="5233525" y="2822175"/>
                  <a:ext cx="54200" cy="24350"/>
                </a:xfrm>
                <a:custGeom>
                  <a:rect b="b" l="l" r="r" t="t"/>
                  <a:pathLst>
                    <a:path extrusionOk="0" h="974" w="2168">
                      <a:moveTo>
                        <a:pt x="931" y="1"/>
                      </a:moveTo>
                      <a:cubicBezTo>
                        <a:pt x="554" y="1"/>
                        <a:pt x="229" y="112"/>
                        <a:pt x="131" y="291"/>
                      </a:cubicBezTo>
                      <a:cubicBezTo>
                        <a:pt x="1" y="541"/>
                        <a:pt x="322" y="826"/>
                        <a:pt x="846" y="934"/>
                      </a:cubicBezTo>
                      <a:cubicBezTo>
                        <a:pt x="975" y="961"/>
                        <a:pt x="1105" y="973"/>
                        <a:pt x="1231" y="973"/>
                      </a:cubicBezTo>
                      <a:cubicBezTo>
                        <a:pt x="1603" y="973"/>
                        <a:pt x="1930" y="862"/>
                        <a:pt x="2036" y="683"/>
                      </a:cubicBezTo>
                      <a:cubicBezTo>
                        <a:pt x="2167" y="433"/>
                        <a:pt x="1846" y="148"/>
                        <a:pt x="1322" y="41"/>
                      </a:cubicBezTo>
                      <a:cubicBezTo>
                        <a:pt x="1190" y="14"/>
                        <a:pt x="1057" y="1"/>
                        <a:pt x="93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2" name="Google Shape;1812;p29"/>
                <p:cNvSpPr/>
                <p:nvPr/>
              </p:nvSpPr>
              <p:spPr>
                <a:xfrm>
                  <a:off x="4978133" y="2469167"/>
                  <a:ext cx="54200" cy="24500"/>
                </a:xfrm>
                <a:custGeom>
                  <a:rect b="b" l="l" r="r" t="t"/>
                  <a:pathLst>
                    <a:path extrusionOk="0" h="980" w="2168">
                      <a:moveTo>
                        <a:pt x="934" y="1"/>
                      </a:moveTo>
                      <a:cubicBezTo>
                        <a:pt x="556" y="1"/>
                        <a:pt x="230" y="115"/>
                        <a:pt x="132" y="302"/>
                      </a:cubicBezTo>
                      <a:cubicBezTo>
                        <a:pt x="1" y="552"/>
                        <a:pt x="322" y="838"/>
                        <a:pt x="846" y="945"/>
                      </a:cubicBezTo>
                      <a:cubicBezTo>
                        <a:pt x="971" y="968"/>
                        <a:pt x="1097" y="979"/>
                        <a:pt x="1219" y="979"/>
                      </a:cubicBezTo>
                      <a:cubicBezTo>
                        <a:pt x="1596" y="979"/>
                        <a:pt x="1929" y="872"/>
                        <a:pt x="2037" y="683"/>
                      </a:cubicBezTo>
                      <a:cubicBezTo>
                        <a:pt x="2168" y="433"/>
                        <a:pt x="1846" y="147"/>
                        <a:pt x="1322" y="40"/>
                      </a:cubicBezTo>
                      <a:cubicBezTo>
                        <a:pt x="1191" y="13"/>
                        <a:pt x="1060" y="1"/>
                        <a:pt x="93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3" name="Google Shape;1813;p29"/>
                <p:cNvSpPr/>
                <p:nvPr/>
              </p:nvSpPr>
              <p:spPr>
                <a:xfrm>
                  <a:off x="5536550" y="2643900"/>
                  <a:ext cx="54475" cy="24500"/>
                </a:xfrm>
                <a:custGeom>
                  <a:rect b="b" l="l" r="r" t="t"/>
                  <a:pathLst>
                    <a:path extrusionOk="0" h="980" w="2179">
                      <a:moveTo>
                        <a:pt x="945" y="0"/>
                      </a:moveTo>
                      <a:cubicBezTo>
                        <a:pt x="567" y="0"/>
                        <a:pt x="241" y="114"/>
                        <a:pt x="143" y="302"/>
                      </a:cubicBezTo>
                      <a:cubicBezTo>
                        <a:pt x="0" y="552"/>
                        <a:pt x="333" y="837"/>
                        <a:pt x="845" y="945"/>
                      </a:cubicBezTo>
                      <a:cubicBezTo>
                        <a:pt x="973" y="968"/>
                        <a:pt x="1102" y="979"/>
                        <a:pt x="1225" y="979"/>
                      </a:cubicBezTo>
                      <a:cubicBezTo>
                        <a:pt x="1607" y="979"/>
                        <a:pt x="1937" y="872"/>
                        <a:pt x="2036" y="683"/>
                      </a:cubicBezTo>
                      <a:cubicBezTo>
                        <a:pt x="2179" y="433"/>
                        <a:pt x="1857" y="147"/>
                        <a:pt x="1334" y="40"/>
                      </a:cubicBezTo>
                      <a:cubicBezTo>
                        <a:pt x="1203" y="13"/>
                        <a:pt x="1071" y="0"/>
                        <a:pt x="94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4" name="Google Shape;1814;p29"/>
                <p:cNvSpPr/>
                <p:nvPr/>
              </p:nvSpPr>
              <p:spPr>
                <a:xfrm>
                  <a:off x="3286550" y="2980050"/>
                  <a:ext cx="763225" cy="708425"/>
                </a:xfrm>
                <a:custGeom>
                  <a:rect b="b" l="l" r="r" t="t"/>
                  <a:pathLst>
                    <a:path extrusionOk="0" fill="none" h="28337" w="30529">
                      <a:moveTo>
                        <a:pt x="30528" y="0"/>
                      </a:moveTo>
                      <a:lnTo>
                        <a:pt x="30528" y="11680"/>
                      </a:lnTo>
                      <a:lnTo>
                        <a:pt x="1" y="28337"/>
                      </a:lnTo>
                    </a:path>
                  </a:pathLst>
                </a:custGeom>
                <a:noFill/>
                <a:ln cap="flat" cmpd="sng" w="9525">
                  <a:solidFill>
                    <a:srgbClr val="A0FDF1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5" name="Google Shape;1815;p29"/>
                <p:cNvSpPr/>
                <p:nvPr/>
              </p:nvSpPr>
              <p:spPr>
                <a:xfrm>
                  <a:off x="4007475" y="2941950"/>
                  <a:ext cx="84575" cy="100625"/>
                </a:xfrm>
                <a:custGeom>
                  <a:rect b="b" l="l" r="r" t="t"/>
                  <a:pathLst>
                    <a:path extrusionOk="0" h="4025" w="3383">
                      <a:moveTo>
                        <a:pt x="3346" y="179"/>
                      </a:moveTo>
                      <a:cubicBezTo>
                        <a:pt x="3346" y="179"/>
                        <a:pt x="3346" y="191"/>
                        <a:pt x="3346" y="191"/>
                      </a:cubicBezTo>
                      <a:cubicBezTo>
                        <a:pt x="3334" y="250"/>
                        <a:pt x="3299" y="298"/>
                        <a:pt x="3275" y="345"/>
                      </a:cubicBezTo>
                      <a:lnTo>
                        <a:pt x="3251" y="381"/>
                      </a:lnTo>
                      <a:cubicBezTo>
                        <a:pt x="3215" y="429"/>
                        <a:pt x="3168" y="476"/>
                        <a:pt x="3120" y="524"/>
                      </a:cubicBezTo>
                      <a:cubicBezTo>
                        <a:pt x="3084" y="560"/>
                        <a:pt x="3037" y="584"/>
                        <a:pt x="3001" y="619"/>
                      </a:cubicBezTo>
                      <a:cubicBezTo>
                        <a:pt x="2965" y="643"/>
                        <a:pt x="2930" y="667"/>
                        <a:pt x="2894" y="691"/>
                      </a:cubicBezTo>
                      <a:cubicBezTo>
                        <a:pt x="2787" y="750"/>
                        <a:pt x="2680" y="798"/>
                        <a:pt x="2561" y="834"/>
                      </a:cubicBezTo>
                      <a:lnTo>
                        <a:pt x="2430" y="881"/>
                      </a:lnTo>
                      <a:cubicBezTo>
                        <a:pt x="2382" y="893"/>
                        <a:pt x="2322" y="905"/>
                        <a:pt x="2263" y="917"/>
                      </a:cubicBezTo>
                      <a:cubicBezTo>
                        <a:pt x="2203" y="929"/>
                        <a:pt x="2132" y="941"/>
                        <a:pt x="2060" y="953"/>
                      </a:cubicBezTo>
                      <a:lnTo>
                        <a:pt x="2013" y="965"/>
                      </a:lnTo>
                      <a:cubicBezTo>
                        <a:pt x="1918" y="965"/>
                        <a:pt x="1822" y="976"/>
                        <a:pt x="1727" y="976"/>
                      </a:cubicBezTo>
                      <a:lnTo>
                        <a:pt x="1679" y="976"/>
                      </a:lnTo>
                      <a:cubicBezTo>
                        <a:pt x="1584" y="976"/>
                        <a:pt x="1489" y="976"/>
                        <a:pt x="1394" y="965"/>
                      </a:cubicBezTo>
                      <a:lnTo>
                        <a:pt x="1358" y="965"/>
                      </a:lnTo>
                      <a:cubicBezTo>
                        <a:pt x="1263" y="953"/>
                        <a:pt x="1179" y="929"/>
                        <a:pt x="1084" y="917"/>
                      </a:cubicBezTo>
                      <a:lnTo>
                        <a:pt x="1037" y="905"/>
                      </a:lnTo>
                      <a:cubicBezTo>
                        <a:pt x="953" y="881"/>
                        <a:pt x="882" y="857"/>
                        <a:pt x="798" y="834"/>
                      </a:cubicBezTo>
                      <a:lnTo>
                        <a:pt x="763" y="810"/>
                      </a:lnTo>
                      <a:cubicBezTo>
                        <a:pt x="667" y="786"/>
                        <a:pt x="584" y="738"/>
                        <a:pt x="501" y="691"/>
                      </a:cubicBezTo>
                      <a:cubicBezTo>
                        <a:pt x="167" y="500"/>
                        <a:pt x="1" y="250"/>
                        <a:pt x="1" y="0"/>
                      </a:cubicBezTo>
                      <a:lnTo>
                        <a:pt x="1" y="3048"/>
                      </a:lnTo>
                      <a:cubicBezTo>
                        <a:pt x="1" y="3310"/>
                        <a:pt x="155" y="3560"/>
                        <a:pt x="489" y="3751"/>
                      </a:cubicBezTo>
                      <a:cubicBezTo>
                        <a:pt x="572" y="3798"/>
                        <a:pt x="656" y="3834"/>
                        <a:pt x="739" y="3870"/>
                      </a:cubicBezTo>
                      <a:lnTo>
                        <a:pt x="751" y="3870"/>
                      </a:lnTo>
                      <a:lnTo>
                        <a:pt x="786" y="3882"/>
                      </a:lnTo>
                      <a:cubicBezTo>
                        <a:pt x="846" y="3905"/>
                        <a:pt x="894" y="3917"/>
                        <a:pt x="941" y="3929"/>
                      </a:cubicBezTo>
                      <a:lnTo>
                        <a:pt x="1025" y="3953"/>
                      </a:lnTo>
                      <a:lnTo>
                        <a:pt x="1072" y="3965"/>
                      </a:lnTo>
                      <a:lnTo>
                        <a:pt x="1120" y="3977"/>
                      </a:lnTo>
                      <a:cubicBezTo>
                        <a:pt x="1167" y="3989"/>
                        <a:pt x="1227" y="4001"/>
                        <a:pt x="1287" y="4001"/>
                      </a:cubicBezTo>
                      <a:lnTo>
                        <a:pt x="1346" y="4013"/>
                      </a:lnTo>
                      <a:lnTo>
                        <a:pt x="1382" y="4013"/>
                      </a:lnTo>
                      <a:lnTo>
                        <a:pt x="1453" y="4013"/>
                      </a:lnTo>
                      <a:cubicBezTo>
                        <a:pt x="1501" y="4013"/>
                        <a:pt x="1560" y="4024"/>
                        <a:pt x="1620" y="4024"/>
                      </a:cubicBezTo>
                      <a:lnTo>
                        <a:pt x="1787" y="4024"/>
                      </a:lnTo>
                      <a:cubicBezTo>
                        <a:pt x="1846" y="4024"/>
                        <a:pt x="1918" y="4024"/>
                        <a:pt x="1977" y="4013"/>
                      </a:cubicBezTo>
                      <a:lnTo>
                        <a:pt x="2001" y="4013"/>
                      </a:lnTo>
                      <a:lnTo>
                        <a:pt x="2049" y="4013"/>
                      </a:lnTo>
                      <a:cubicBezTo>
                        <a:pt x="2096" y="4013"/>
                        <a:pt x="2144" y="4001"/>
                        <a:pt x="2191" y="3989"/>
                      </a:cubicBezTo>
                      <a:cubicBezTo>
                        <a:pt x="2215" y="3989"/>
                        <a:pt x="2239" y="3977"/>
                        <a:pt x="2263" y="3977"/>
                      </a:cubicBezTo>
                      <a:cubicBezTo>
                        <a:pt x="2310" y="3965"/>
                        <a:pt x="2370" y="3941"/>
                        <a:pt x="2430" y="3929"/>
                      </a:cubicBezTo>
                      <a:cubicBezTo>
                        <a:pt x="2453" y="3917"/>
                        <a:pt x="2489" y="3917"/>
                        <a:pt x="2513" y="3905"/>
                      </a:cubicBezTo>
                      <a:lnTo>
                        <a:pt x="2549" y="3893"/>
                      </a:lnTo>
                      <a:cubicBezTo>
                        <a:pt x="2668" y="3858"/>
                        <a:pt x="2775" y="3810"/>
                        <a:pt x="2882" y="3739"/>
                      </a:cubicBezTo>
                      <a:lnTo>
                        <a:pt x="2906" y="3727"/>
                      </a:lnTo>
                      <a:cubicBezTo>
                        <a:pt x="2942" y="3715"/>
                        <a:pt x="2965" y="3691"/>
                        <a:pt x="2989" y="3667"/>
                      </a:cubicBezTo>
                      <a:cubicBezTo>
                        <a:pt x="3037" y="3643"/>
                        <a:pt x="3072" y="3620"/>
                        <a:pt x="3108" y="3584"/>
                      </a:cubicBezTo>
                      <a:lnTo>
                        <a:pt x="3120" y="3572"/>
                      </a:lnTo>
                      <a:cubicBezTo>
                        <a:pt x="3156" y="3536"/>
                        <a:pt x="3192" y="3501"/>
                        <a:pt x="3227" y="3465"/>
                      </a:cubicBezTo>
                      <a:lnTo>
                        <a:pt x="3251" y="3429"/>
                      </a:lnTo>
                      <a:lnTo>
                        <a:pt x="3263" y="3405"/>
                      </a:lnTo>
                      <a:cubicBezTo>
                        <a:pt x="3275" y="3393"/>
                        <a:pt x="3287" y="3370"/>
                        <a:pt x="3299" y="3358"/>
                      </a:cubicBezTo>
                      <a:cubicBezTo>
                        <a:pt x="3311" y="3334"/>
                        <a:pt x="3323" y="3298"/>
                        <a:pt x="3334" y="3262"/>
                      </a:cubicBezTo>
                      <a:cubicBezTo>
                        <a:pt x="3334" y="3262"/>
                        <a:pt x="3334" y="3251"/>
                        <a:pt x="3334" y="3251"/>
                      </a:cubicBezTo>
                      <a:cubicBezTo>
                        <a:pt x="3334" y="3239"/>
                        <a:pt x="3334" y="3239"/>
                        <a:pt x="3334" y="3227"/>
                      </a:cubicBezTo>
                      <a:cubicBezTo>
                        <a:pt x="3334" y="3215"/>
                        <a:pt x="3358" y="3191"/>
                        <a:pt x="3358" y="3167"/>
                      </a:cubicBezTo>
                      <a:cubicBezTo>
                        <a:pt x="3358" y="3131"/>
                        <a:pt x="3370" y="3108"/>
                        <a:pt x="3370" y="3072"/>
                      </a:cubicBezTo>
                      <a:lnTo>
                        <a:pt x="3370" y="3060"/>
                      </a:lnTo>
                      <a:lnTo>
                        <a:pt x="3370" y="0"/>
                      </a:lnTo>
                      <a:cubicBezTo>
                        <a:pt x="3382" y="60"/>
                        <a:pt x="3370" y="119"/>
                        <a:pt x="3346" y="17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6" name="Google Shape;1816;p29"/>
                <p:cNvSpPr/>
                <p:nvPr/>
              </p:nvSpPr>
              <p:spPr>
                <a:xfrm>
                  <a:off x="4003025" y="2917225"/>
                  <a:ext cx="93175" cy="49150"/>
                </a:xfrm>
                <a:custGeom>
                  <a:rect b="b" l="l" r="r" t="t"/>
                  <a:pathLst>
                    <a:path extrusionOk="0" h="1966" w="3727">
                      <a:moveTo>
                        <a:pt x="1857" y="1"/>
                      </a:moveTo>
                      <a:cubicBezTo>
                        <a:pt x="1423" y="1"/>
                        <a:pt x="988" y="96"/>
                        <a:pt x="655" y="287"/>
                      </a:cubicBezTo>
                      <a:cubicBezTo>
                        <a:pt x="0" y="680"/>
                        <a:pt x="12" y="1287"/>
                        <a:pt x="667" y="1680"/>
                      </a:cubicBezTo>
                      <a:cubicBezTo>
                        <a:pt x="1000" y="1870"/>
                        <a:pt x="1432" y="1965"/>
                        <a:pt x="1863" y="1965"/>
                      </a:cubicBezTo>
                      <a:cubicBezTo>
                        <a:pt x="2295" y="1965"/>
                        <a:pt x="2727" y="1870"/>
                        <a:pt x="3060" y="1680"/>
                      </a:cubicBezTo>
                      <a:cubicBezTo>
                        <a:pt x="3727" y="1299"/>
                        <a:pt x="3727" y="680"/>
                        <a:pt x="3060" y="287"/>
                      </a:cubicBezTo>
                      <a:cubicBezTo>
                        <a:pt x="2727" y="96"/>
                        <a:pt x="2292" y="1"/>
                        <a:pt x="1857" y="1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7" name="Google Shape;1817;p29"/>
                <p:cNvSpPr/>
                <p:nvPr/>
              </p:nvSpPr>
              <p:spPr>
                <a:xfrm>
                  <a:off x="3990525" y="2826150"/>
                  <a:ext cx="117875" cy="140525"/>
                </a:xfrm>
                <a:custGeom>
                  <a:rect b="b" l="l" r="r" t="t"/>
                  <a:pathLst>
                    <a:path extrusionOk="0" h="5621" w="4715">
                      <a:moveTo>
                        <a:pt x="4691" y="263"/>
                      </a:moveTo>
                      <a:lnTo>
                        <a:pt x="4691" y="286"/>
                      </a:lnTo>
                      <a:cubicBezTo>
                        <a:pt x="4655" y="358"/>
                        <a:pt x="4620" y="429"/>
                        <a:pt x="4572" y="501"/>
                      </a:cubicBezTo>
                      <a:cubicBezTo>
                        <a:pt x="4560" y="513"/>
                        <a:pt x="4560" y="524"/>
                        <a:pt x="4548" y="536"/>
                      </a:cubicBezTo>
                      <a:cubicBezTo>
                        <a:pt x="4489" y="620"/>
                        <a:pt x="4429" y="679"/>
                        <a:pt x="4358" y="751"/>
                      </a:cubicBezTo>
                      <a:cubicBezTo>
                        <a:pt x="4310" y="786"/>
                        <a:pt x="4251" y="834"/>
                        <a:pt x="4191" y="870"/>
                      </a:cubicBezTo>
                      <a:cubicBezTo>
                        <a:pt x="4143" y="905"/>
                        <a:pt x="4096" y="941"/>
                        <a:pt x="4048" y="977"/>
                      </a:cubicBezTo>
                      <a:cubicBezTo>
                        <a:pt x="3941" y="1025"/>
                        <a:pt x="3822" y="1084"/>
                        <a:pt x="3715" y="1120"/>
                      </a:cubicBezTo>
                      <a:lnTo>
                        <a:pt x="3620" y="1156"/>
                      </a:lnTo>
                      <a:cubicBezTo>
                        <a:pt x="3548" y="1179"/>
                        <a:pt x="3477" y="1203"/>
                        <a:pt x="3405" y="1227"/>
                      </a:cubicBezTo>
                      <a:cubicBezTo>
                        <a:pt x="3334" y="1251"/>
                        <a:pt x="3250" y="1263"/>
                        <a:pt x="3167" y="1286"/>
                      </a:cubicBezTo>
                      <a:cubicBezTo>
                        <a:pt x="3084" y="1298"/>
                        <a:pt x="2977" y="1322"/>
                        <a:pt x="2881" y="1334"/>
                      </a:cubicBezTo>
                      <a:lnTo>
                        <a:pt x="2810" y="1346"/>
                      </a:lnTo>
                      <a:cubicBezTo>
                        <a:pt x="2679" y="1358"/>
                        <a:pt x="2548" y="1358"/>
                        <a:pt x="2417" y="1370"/>
                      </a:cubicBezTo>
                      <a:lnTo>
                        <a:pt x="2346" y="1370"/>
                      </a:lnTo>
                      <a:cubicBezTo>
                        <a:pt x="2226" y="1370"/>
                        <a:pt x="2084" y="1358"/>
                        <a:pt x="1965" y="1346"/>
                      </a:cubicBezTo>
                      <a:lnTo>
                        <a:pt x="1905" y="1346"/>
                      </a:lnTo>
                      <a:cubicBezTo>
                        <a:pt x="1774" y="1322"/>
                        <a:pt x="1643" y="1310"/>
                        <a:pt x="1524" y="1275"/>
                      </a:cubicBezTo>
                      <a:lnTo>
                        <a:pt x="1453" y="1263"/>
                      </a:lnTo>
                      <a:cubicBezTo>
                        <a:pt x="1345" y="1227"/>
                        <a:pt x="1238" y="1203"/>
                        <a:pt x="1131" y="1156"/>
                      </a:cubicBezTo>
                      <a:lnTo>
                        <a:pt x="1072" y="1144"/>
                      </a:lnTo>
                      <a:cubicBezTo>
                        <a:pt x="941" y="1096"/>
                        <a:pt x="822" y="1036"/>
                        <a:pt x="714" y="977"/>
                      </a:cubicBezTo>
                      <a:cubicBezTo>
                        <a:pt x="250" y="703"/>
                        <a:pt x="12" y="358"/>
                        <a:pt x="12" y="1"/>
                      </a:cubicBezTo>
                      <a:lnTo>
                        <a:pt x="0" y="4263"/>
                      </a:lnTo>
                      <a:cubicBezTo>
                        <a:pt x="0" y="4608"/>
                        <a:pt x="238" y="4966"/>
                        <a:pt x="702" y="5227"/>
                      </a:cubicBezTo>
                      <a:cubicBezTo>
                        <a:pt x="810" y="5299"/>
                        <a:pt x="917" y="5347"/>
                        <a:pt x="1036" y="5394"/>
                      </a:cubicBezTo>
                      <a:lnTo>
                        <a:pt x="1060" y="5394"/>
                      </a:lnTo>
                      <a:lnTo>
                        <a:pt x="1119" y="5418"/>
                      </a:lnTo>
                      <a:cubicBezTo>
                        <a:pt x="1191" y="5442"/>
                        <a:pt x="1250" y="5466"/>
                        <a:pt x="1322" y="5489"/>
                      </a:cubicBezTo>
                      <a:cubicBezTo>
                        <a:pt x="1369" y="5501"/>
                        <a:pt x="1405" y="5501"/>
                        <a:pt x="1441" y="5513"/>
                      </a:cubicBezTo>
                      <a:lnTo>
                        <a:pt x="1512" y="5537"/>
                      </a:lnTo>
                      <a:lnTo>
                        <a:pt x="1572" y="5549"/>
                      </a:lnTo>
                      <a:cubicBezTo>
                        <a:pt x="1643" y="5561"/>
                        <a:pt x="1715" y="5573"/>
                        <a:pt x="1810" y="5585"/>
                      </a:cubicBezTo>
                      <a:lnTo>
                        <a:pt x="1893" y="5597"/>
                      </a:lnTo>
                      <a:lnTo>
                        <a:pt x="1953" y="5597"/>
                      </a:lnTo>
                      <a:lnTo>
                        <a:pt x="2036" y="5608"/>
                      </a:lnTo>
                      <a:cubicBezTo>
                        <a:pt x="2107" y="5608"/>
                        <a:pt x="2179" y="5620"/>
                        <a:pt x="2262" y="5620"/>
                      </a:cubicBezTo>
                      <a:lnTo>
                        <a:pt x="2512" y="5620"/>
                      </a:lnTo>
                      <a:cubicBezTo>
                        <a:pt x="2596" y="5620"/>
                        <a:pt x="2679" y="5608"/>
                        <a:pt x="2774" y="5597"/>
                      </a:cubicBezTo>
                      <a:lnTo>
                        <a:pt x="2798" y="5597"/>
                      </a:lnTo>
                      <a:lnTo>
                        <a:pt x="2869" y="5597"/>
                      </a:lnTo>
                      <a:cubicBezTo>
                        <a:pt x="2941" y="5585"/>
                        <a:pt x="3000" y="5573"/>
                        <a:pt x="3072" y="5561"/>
                      </a:cubicBezTo>
                      <a:cubicBezTo>
                        <a:pt x="3096" y="5561"/>
                        <a:pt x="3131" y="5549"/>
                        <a:pt x="3155" y="5537"/>
                      </a:cubicBezTo>
                      <a:cubicBezTo>
                        <a:pt x="3239" y="5525"/>
                        <a:pt x="3310" y="5501"/>
                        <a:pt x="3393" y="5477"/>
                      </a:cubicBezTo>
                      <a:cubicBezTo>
                        <a:pt x="3429" y="5477"/>
                        <a:pt x="3477" y="5466"/>
                        <a:pt x="3512" y="5454"/>
                      </a:cubicBezTo>
                      <a:lnTo>
                        <a:pt x="3608" y="5418"/>
                      </a:lnTo>
                      <a:lnTo>
                        <a:pt x="3703" y="5382"/>
                      </a:lnTo>
                      <a:cubicBezTo>
                        <a:pt x="3810" y="5335"/>
                        <a:pt x="3929" y="5287"/>
                        <a:pt x="4036" y="5227"/>
                      </a:cubicBezTo>
                      <a:lnTo>
                        <a:pt x="4060" y="5216"/>
                      </a:lnTo>
                      <a:cubicBezTo>
                        <a:pt x="4108" y="5192"/>
                        <a:pt x="4131" y="5156"/>
                        <a:pt x="4179" y="5132"/>
                      </a:cubicBezTo>
                      <a:cubicBezTo>
                        <a:pt x="4239" y="5096"/>
                        <a:pt x="4286" y="5049"/>
                        <a:pt x="4346" y="5001"/>
                      </a:cubicBezTo>
                      <a:lnTo>
                        <a:pt x="4358" y="4989"/>
                      </a:lnTo>
                      <a:cubicBezTo>
                        <a:pt x="4405" y="4942"/>
                        <a:pt x="4465" y="4894"/>
                        <a:pt x="4501" y="4835"/>
                      </a:cubicBezTo>
                      <a:cubicBezTo>
                        <a:pt x="4512" y="4823"/>
                        <a:pt x="4524" y="4811"/>
                        <a:pt x="4524" y="4799"/>
                      </a:cubicBezTo>
                      <a:cubicBezTo>
                        <a:pt x="4536" y="4787"/>
                        <a:pt x="4548" y="4775"/>
                        <a:pt x="4560" y="4763"/>
                      </a:cubicBezTo>
                      <a:cubicBezTo>
                        <a:pt x="4572" y="4739"/>
                        <a:pt x="4584" y="4715"/>
                        <a:pt x="4596" y="4692"/>
                      </a:cubicBezTo>
                      <a:cubicBezTo>
                        <a:pt x="4620" y="4656"/>
                        <a:pt x="4643" y="4608"/>
                        <a:pt x="4667" y="4561"/>
                      </a:cubicBezTo>
                      <a:cubicBezTo>
                        <a:pt x="4667" y="4561"/>
                        <a:pt x="4667" y="4549"/>
                        <a:pt x="4667" y="4537"/>
                      </a:cubicBezTo>
                      <a:cubicBezTo>
                        <a:pt x="4667" y="4537"/>
                        <a:pt x="4667" y="4525"/>
                        <a:pt x="4667" y="4513"/>
                      </a:cubicBezTo>
                      <a:cubicBezTo>
                        <a:pt x="4667" y="4489"/>
                        <a:pt x="4679" y="4454"/>
                        <a:pt x="4691" y="4430"/>
                      </a:cubicBezTo>
                      <a:cubicBezTo>
                        <a:pt x="4703" y="4382"/>
                        <a:pt x="4703" y="4334"/>
                        <a:pt x="4703" y="4299"/>
                      </a:cubicBezTo>
                      <a:cubicBezTo>
                        <a:pt x="4703" y="4287"/>
                        <a:pt x="4703" y="4275"/>
                        <a:pt x="4703" y="4275"/>
                      </a:cubicBezTo>
                      <a:lnTo>
                        <a:pt x="4715" y="13"/>
                      </a:lnTo>
                      <a:cubicBezTo>
                        <a:pt x="4715" y="96"/>
                        <a:pt x="4703" y="179"/>
                        <a:pt x="4691" y="26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8" name="Google Shape;1818;p29"/>
                <p:cNvSpPr/>
                <p:nvPr/>
              </p:nvSpPr>
              <p:spPr>
                <a:xfrm>
                  <a:off x="3985150" y="2792175"/>
                  <a:ext cx="129200" cy="68450"/>
                </a:xfrm>
                <a:custGeom>
                  <a:rect b="b" l="l" r="r" t="t"/>
                  <a:pathLst>
                    <a:path extrusionOk="0" h="2738" w="5168">
                      <a:moveTo>
                        <a:pt x="2570" y="1"/>
                      </a:moveTo>
                      <a:cubicBezTo>
                        <a:pt x="1971" y="1"/>
                        <a:pt x="1373" y="135"/>
                        <a:pt x="917" y="407"/>
                      </a:cubicBezTo>
                      <a:cubicBezTo>
                        <a:pt x="1" y="943"/>
                        <a:pt x="1" y="1800"/>
                        <a:pt x="929" y="2336"/>
                      </a:cubicBezTo>
                      <a:cubicBezTo>
                        <a:pt x="1388" y="2604"/>
                        <a:pt x="1989" y="2738"/>
                        <a:pt x="2590" y="2738"/>
                      </a:cubicBezTo>
                      <a:cubicBezTo>
                        <a:pt x="3192" y="2738"/>
                        <a:pt x="3793" y="2604"/>
                        <a:pt x="4251" y="2336"/>
                      </a:cubicBezTo>
                      <a:cubicBezTo>
                        <a:pt x="5168" y="1800"/>
                        <a:pt x="5168" y="931"/>
                        <a:pt x="4251" y="407"/>
                      </a:cubicBezTo>
                      <a:cubicBezTo>
                        <a:pt x="3784" y="138"/>
                        <a:pt x="3176" y="1"/>
                        <a:pt x="2570" y="1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9" name="Google Shape;1819;p29"/>
                <p:cNvSpPr/>
                <p:nvPr/>
              </p:nvSpPr>
              <p:spPr>
                <a:xfrm>
                  <a:off x="3534200" y="3112500"/>
                  <a:ext cx="770650" cy="726900"/>
                </a:xfrm>
                <a:custGeom>
                  <a:rect b="b" l="l" r="r" t="t"/>
                  <a:pathLst>
                    <a:path extrusionOk="0" fill="none" h="29076" w="30826">
                      <a:moveTo>
                        <a:pt x="30826" y="0"/>
                      </a:moveTo>
                      <a:lnTo>
                        <a:pt x="30826" y="11669"/>
                      </a:lnTo>
                      <a:lnTo>
                        <a:pt x="1" y="29075"/>
                      </a:lnTo>
                    </a:path>
                  </a:pathLst>
                </a:custGeom>
                <a:noFill/>
                <a:ln cap="flat" cmpd="sng" w="9525">
                  <a:solidFill>
                    <a:srgbClr val="A0FDF1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0" name="Google Shape;1820;p29"/>
                <p:cNvSpPr/>
                <p:nvPr/>
              </p:nvSpPr>
              <p:spPr>
                <a:xfrm>
                  <a:off x="4262575" y="3073800"/>
                  <a:ext cx="84550" cy="100625"/>
                </a:xfrm>
                <a:custGeom>
                  <a:rect b="b" l="l" r="r" t="t"/>
                  <a:pathLst>
                    <a:path extrusionOk="0" h="4025" w="3382">
                      <a:moveTo>
                        <a:pt x="3358" y="191"/>
                      </a:moveTo>
                      <a:cubicBezTo>
                        <a:pt x="3358" y="203"/>
                        <a:pt x="3358" y="203"/>
                        <a:pt x="3358" y="215"/>
                      </a:cubicBezTo>
                      <a:cubicBezTo>
                        <a:pt x="3334" y="263"/>
                        <a:pt x="3310" y="310"/>
                        <a:pt x="3275" y="358"/>
                      </a:cubicBezTo>
                      <a:lnTo>
                        <a:pt x="3263" y="394"/>
                      </a:lnTo>
                      <a:cubicBezTo>
                        <a:pt x="3215" y="441"/>
                        <a:pt x="3167" y="489"/>
                        <a:pt x="3120" y="536"/>
                      </a:cubicBezTo>
                      <a:cubicBezTo>
                        <a:pt x="3084" y="572"/>
                        <a:pt x="3048" y="596"/>
                        <a:pt x="3001" y="632"/>
                      </a:cubicBezTo>
                      <a:cubicBezTo>
                        <a:pt x="2965" y="655"/>
                        <a:pt x="2941" y="679"/>
                        <a:pt x="2894" y="703"/>
                      </a:cubicBezTo>
                      <a:cubicBezTo>
                        <a:pt x="2786" y="763"/>
                        <a:pt x="2679" y="810"/>
                        <a:pt x="2560" y="846"/>
                      </a:cubicBezTo>
                      <a:cubicBezTo>
                        <a:pt x="2524" y="870"/>
                        <a:pt x="2477" y="882"/>
                        <a:pt x="2441" y="894"/>
                      </a:cubicBezTo>
                      <a:cubicBezTo>
                        <a:pt x="2382" y="905"/>
                        <a:pt x="2322" y="917"/>
                        <a:pt x="2274" y="929"/>
                      </a:cubicBezTo>
                      <a:cubicBezTo>
                        <a:pt x="2203" y="941"/>
                        <a:pt x="2132" y="953"/>
                        <a:pt x="2060" y="965"/>
                      </a:cubicBezTo>
                      <a:lnTo>
                        <a:pt x="2012" y="965"/>
                      </a:lnTo>
                      <a:cubicBezTo>
                        <a:pt x="1917" y="977"/>
                        <a:pt x="1822" y="977"/>
                        <a:pt x="1727" y="977"/>
                      </a:cubicBezTo>
                      <a:lnTo>
                        <a:pt x="1679" y="977"/>
                      </a:lnTo>
                      <a:cubicBezTo>
                        <a:pt x="1596" y="977"/>
                        <a:pt x="1501" y="977"/>
                        <a:pt x="1405" y="965"/>
                      </a:cubicBezTo>
                      <a:lnTo>
                        <a:pt x="1358" y="965"/>
                      </a:lnTo>
                      <a:cubicBezTo>
                        <a:pt x="1274" y="953"/>
                        <a:pt x="1179" y="941"/>
                        <a:pt x="1096" y="917"/>
                      </a:cubicBezTo>
                      <a:lnTo>
                        <a:pt x="1036" y="905"/>
                      </a:lnTo>
                      <a:cubicBezTo>
                        <a:pt x="965" y="882"/>
                        <a:pt x="881" y="858"/>
                        <a:pt x="810" y="834"/>
                      </a:cubicBezTo>
                      <a:lnTo>
                        <a:pt x="762" y="822"/>
                      </a:lnTo>
                      <a:cubicBezTo>
                        <a:pt x="679" y="786"/>
                        <a:pt x="596" y="751"/>
                        <a:pt x="512" y="703"/>
                      </a:cubicBezTo>
                      <a:cubicBezTo>
                        <a:pt x="179" y="501"/>
                        <a:pt x="12" y="251"/>
                        <a:pt x="12" y="1"/>
                      </a:cubicBezTo>
                      <a:lnTo>
                        <a:pt x="0" y="3060"/>
                      </a:lnTo>
                      <a:cubicBezTo>
                        <a:pt x="0" y="3311"/>
                        <a:pt x="167" y="3561"/>
                        <a:pt x="500" y="3751"/>
                      </a:cubicBezTo>
                      <a:cubicBezTo>
                        <a:pt x="572" y="3799"/>
                        <a:pt x="655" y="3834"/>
                        <a:pt x="739" y="3870"/>
                      </a:cubicBezTo>
                      <a:lnTo>
                        <a:pt x="762" y="3870"/>
                      </a:lnTo>
                      <a:lnTo>
                        <a:pt x="798" y="3882"/>
                      </a:lnTo>
                      <a:cubicBezTo>
                        <a:pt x="846" y="3906"/>
                        <a:pt x="893" y="3918"/>
                        <a:pt x="953" y="3942"/>
                      </a:cubicBezTo>
                      <a:lnTo>
                        <a:pt x="1036" y="3953"/>
                      </a:lnTo>
                      <a:lnTo>
                        <a:pt x="1084" y="3965"/>
                      </a:lnTo>
                      <a:lnTo>
                        <a:pt x="1120" y="3977"/>
                      </a:lnTo>
                      <a:cubicBezTo>
                        <a:pt x="1179" y="3989"/>
                        <a:pt x="1239" y="4001"/>
                        <a:pt x="1286" y="4013"/>
                      </a:cubicBezTo>
                      <a:lnTo>
                        <a:pt x="1346" y="4013"/>
                      </a:lnTo>
                      <a:lnTo>
                        <a:pt x="1393" y="4013"/>
                      </a:lnTo>
                      <a:lnTo>
                        <a:pt x="1453" y="4013"/>
                      </a:lnTo>
                      <a:cubicBezTo>
                        <a:pt x="1512" y="4013"/>
                        <a:pt x="1572" y="4013"/>
                        <a:pt x="1620" y="4025"/>
                      </a:cubicBezTo>
                      <a:lnTo>
                        <a:pt x="1798" y="4025"/>
                      </a:lnTo>
                      <a:cubicBezTo>
                        <a:pt x="1858" y="4025"/>
                        <a:pt x="1917" y="4025"/>
                        <a:pt x="1977" y="4013"/>
                      </a:cubicBezTo>
                      <a:lnTo>
                        <a:pt x="2001" y="4013"/>
                      </a:lnTo>
                      <a:lnTo>
                        <a:pt x="2048" y="4013"/>
                      </a:lnTo>
                      <a:cubicBezTo>
                        <a:pt x="2108" y="4013"/>
                        <a:pt x="2155" y="4001"/>
                        <a:pt x="2203" y="4001"/>
                      </a:cubicBezTo>
                      <a:cubicBezTo>
                        <a:pt x="2227" y="4001"/>
                        <a:pt x="2239" y="3989"/>
                        <a:pt x="2263" y="3977"/>
                      </a:cubicBezTo>
                      <a:cubicBezTo>
                        <a:pt x="2322" y="3965"/>
                        <a:pt x="2382" y="3953"/>
                        <a:pt x="2429" y="3942"/>
                      </a:cubicBezTo>
                      <a:cubicBezTo>
                        <a:pt x="2465" y="3930"/>
                        <a:pt x="2489" y="3930"/>
                        <a:pt x="2524" y="3918"/>
                      </a:cubicBezTo>
                      <a:lnTo>
                        <a:pt x="2560" y="3894"/>
                      </a:lnTo>
                      <a:cubicBezTo>
                        <a:pt x="2679" y="3858"/>
                        <a:pt x="2786" y="3811"/>
                        <a:pt x="2894" y="3751"/>
                      </a:cubicBezTo>
                      <a:lnTo>
                        <a:pt x="2917" y="3739"/>
                      </a:lnTo>
                      <a:cubicBezTo>
                        <a:pt x="2941" y="3715"/>
                        <a:pt x="2965" y="3703"/>
                        <a:pt x="3001" y="3680"/>
                      </a:cubicBezTo>
                      <a:cubicBezTo>
                        <a:pt x="3036" y="3644"/>
                        <a:pt x="3084" y="3620"/>
                        <a:pt x="3120" y="3584"/>
                      </a:cubicBezTo>
                      <a:lnTo>
                        <a:pt x="3132" y="3584"/>
                      </a:lnTo>
                      <a:cubicBezTo>
                        <a:pt x="3167" y="3549"/>
                        <a:pt x="3203" y="3513"/>
                        <a:pt x="3239" y="3477"/>
                      </a:cubicBezTo>
                      <a:cubicBezTo>
                        <a:pt x="3239" y="3465"/>
                        <a:pt x="3239" y="3453"/>
                        <a:pt x="3251" y="3441"/>
                      </a:cubicBezTo>
                      <a:lnTo>
                        <a:pt x="3275" y="3418"/>
                      </a:lnTo>
                      <a:cubicBezTo>
                        <a:pt x="3275" y="3406"/>
                        <a:pt x="3286" y="3382"/>
                        <a:pt x="3298" y="3370"/>
                      </a:cubicBezTo>
                      <a:cubicBezTo>
                        <a:pt x="3322" y="3346"/>
                        <a:pt x="3334" y="3311"/>
                        <a:pt x="3346" y="3275"/>
                      </a:cubicBezTo>
                      <a:lnTo>
                        <a:pt x="3346" y="3263"/>
                      </a:lnTo>
                      <a:cubicBezTo>
                        <a:pt x="3346" y="3251"/>
                        <a:pt x="3346" y="3251"/>
                        <a:pt x="3346" y="3239"/>
                      </a:cubicBezTo>
                      <a:cubicBezTo>
                        <a:pt x="3346" y="3227"/>
                        <a:pt x="3358" y="3203"/>
                        <a:pt x="3370" y="3180"/>
                      </a:cubicBezTo>
                      <a:cubicBezTo>
                        <a:pt x="3370" y="3144"/>
                        <a:pt x="3370" y="3120"/>
                        <a:pt x="3370" y="3084"/>
                      </a:cubicBezTo>
                      <a:lnTo>
                        <a:pt x="3370" y="3072"/>
                      </a:lnTo>
                      <a:lnTo>
                        <a:pt x="3382" y="13"/>
                      </a:lnTo>
                      <a:cubicBezTo>
                        <a:pt x="3382" y="72"/>
                        <a:pt x="3370" y="132"/>
                        <a:pt x="3358" y="19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1" name="Google Shape;1821;p29"/>
                <p:cNvSpPr/>
                <p:nvPr/>
              </p:nvSpPr>
              <p:spPr>
                <a:xfrm>
                  <a:off x="4258400" y="3049700"/>
                  <a:ext cx="92900" cy="48825"/>
                </a:xfrm>
                <a:custGeom>
                  <a:rect b="b" l="l" r="r" t="t"/>
                  <a:pathLst>
                    <a:path extrusionOk="0" h="1953" w="3716">
                      <a:moveTo>
                        <a:pt x="1852" y="0"/>
                      </a:moveTo>
                      <a:cubicBezTo>
                        <a:pt x="1417" y="0"/>
                        <a:pt x="983" y="95"/>
                        <a:pt x="655" y="286"/>
                      </a:cubicBezTo>
                      <a:cubicBezTo>
                        <a:pt x="1" y="667"/>
                        <a:pt x="1" y="1286"/>
                        <a:pt x="667" y="1667"/>
                      </a:cubicBezTo>
                      <a:cubicBezTo>
                        <a:pt x="995" y="1858"/>
                        <a:pt x="1423" y="1953"/>
                        <a:pt x="1854" y="1953"/>
                      </a:cubicBezTo>
                      <a:cubicBezTo>
                        <a:pt x="2284" y="1953"/>
                        <a:pt x="2715" y="1858"/>
                        <a:pt x="3049" y="1667"/>
                      </a:cubicBezTo>
                      <a:cubicBezTo>
                        <a:pt x="3715" y="1286"/>
                        <a:pt x="3715" y="667"/>
                        <a:pt x="3049" y="286"/>
                      </a:cubicBezTo>
                      <a:cubicBezTo>
                        <a:pt x="2721" y="95"/>
                        <a:pt x="2287" y="0"/>
                        <a:pt x="1852" y="0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2" name="Google Shape;1822;p29"/>
                <p:cNvSpPr/>
                <p:nvPr/>
              </p:nvSpPr>
              <p:spPr>
                <a:xfrm>
                  <a:off x="4245900" y="2958600"/>
                  <a:ext cx="117900" cy="140525"/>
                </a:xfrm>
                <a:custGeom>
                  <a:rect b="b" l="l" r="r" t="t"/>
                  <a:pathLst>
                    <a:path extrusionOk="0" h="5621" w="4716">
                      <a:moveTo>
                        <a:pt x="4680" y="251"/>
                      </a:moveTo>
                      <a:lnTo>
                        <a:pt x="4680" y="275"/>
                      </a:lnTo>
                      <a:cubicBezTo>
                        <a:pt x="4644" y="358"/>
                        <a:pt x="4608" y="430"/>
                        <a:pt x="4561" y="501"/>
                      </a:cubicBezTo>
                      <a:cubicBezTo>
                        <a:pt x="4561" y="513"/>
                        <a:pt x="4549" y="525"/>
                        <a:pt x="4537" y="537"/>
                      </a:cubicBezTo>
                      <a:cubicBezTo>
                        <a:pt x="4489" y="608"/>
                        <a:pt x="4418" y="680"/>
                        <a:pt x="4346" y="739"/>
                      </a:cubicBezTo>
                      <a:cubicBezTo>
                        <a:pt x="4299" y="787"/>
                        <a:pt x="4239" y="822"/>
                        <a:pt x="4192" y="870"/>
                      </a:cubicBezTo>
                      <a:cubicBezTo>
                        <a:pt x="4144" y="894"/>
                        <a:pt x="4096" y="941"/>
                        <a:pt x="4037" y="965"/>
                      </a:cubicBezTo>
                      <a:cubicBezTo>
                        <a:pt x="3930" y="1025"/>
                        <a:pt x="3822" y="1072"/>
                        <a:pt x="3715" y="1120"/>
                      </a:cubicBezTo>
                      <a:cubicBezTo>
                        <a:pt x="3680" y="1132"/>
                        <a:pt x="3644" y="1144"/>
                        <a:pt x="3620" y="1156"/>
                      </a:cubicBezTo>
                      <a:cubicBezTo>
                        <a:pt x="3549" y="1180"/>
                        <a:pt x="3465" y="1203"/>
                        <a:pt x="3394" y="1215"/>
                      </a:cubicBezTo>
                      <a:cubicBezTo>
                        <a:pt x="3322" y="1239"/>
                        <a:pt x="3251" y="1263"/>
                        <a:pt x="3156" y="1275"/>
                      </a:cubicBezTo>
                      <a:cubicBezTo>
                        <a:pt x="3072" y="1299"/>
                        <a:pt x="2977" y="1311"/>
                        <a:pt x="2870" y="1334"/>
                      </a:cubicBezTo>
                      <a:lnTo>
                        <a:pt x="2810" y="1334"/>
                      </a:lnTo>
                      <a:cubicBezTo>
                        <a:pt x="2668" y="1346"/>
                        <a:pt x="2537" y="1358"/>
                        <a:pt x="2406" y="1358"/>
                      </a:cubicBezTo>
                      <a:lnTo>
                        <a:pt x="2346" y="1358"/>
                      </a:lnTo>
                      <a:cubicBezTo>
                        <a:pt x="2215" y="1358"/>
                        <a:pt x="2084" y="1358"/>
                        <a:pt x="1953" y="1334"/>
                      </a:cubicBezTo>
                      <a:lnTo>
                        <a:pt x="1894" y="1334"/>
                      </a:lnTo>
                      <a:cubicBezTo>
                        <a:pt x="1763" y="1322"/>
                        <a:pt x="1644" y="1299"/>
                        <a:pt x="1513" y="1275"/>
                      </a:cubicBezTo>
                      <a:lnTo>
                        <a:pt x="1453" y="1263"/>
                      </a:lnTo>
                      <a:cubicBezTo>
                        <a:pt x="1334" y="1227"/>
                        <a:pt x="1227" y="1203"/>
                        <a:pt x="1120" y="1156"/>
                      </a:cubicBezTo>
                      <a:lnTo>
                        <a:pt x="1060" y="1144"/>
                      </a:lnTo>
                      <a:cubicBezTo>
                        <a:pt x="941" y="1096"/>
                        <a:pt x="822" y="1037"/>
                        <a:pt x="703" y="965"/>
                      </a:cubicBezTo>
                      <a:cubicBezTo>
                        <a:pt x="239" y="703"/>
                        <a:pt x="12" y="346"/>
                        <a:pt x="12" y="1"/>
                      </a:cubicBezTo>
                      <a:lnTo>
                        <a:pt x="1" y="4263"/>
                      </a:lnTo>
                      <a:cubicBezTo>
                        <a:pt x="1" y="4609"/>
                        <a:pt x="227" y="4966"/>
                        <a:pt x="691" y="5228"/>
                      </a:cubicBezTo>
                      <a:cubicBezTo>
                        <a:pt x="798" y="5287"/>
                        <a:pt x="917" y="5347"/>
                        <a:pt x="1036" y="5394"/>
                      </a:cubicBezTo>
                      <a:lnTo>
                        <a:pt x="1048" y="5394"/>
                      </a:lnTo>
                      <a:lnTo>
                        <a:pt x="1108" y="5418"/>
                      </a:lnTo>
                      <a:cubicBezTo>
                        <a:pt x="1179" y="5442"/>
                        <a:pt x="1251" y="5466"/>
                        <a:pt x="1322" y="5490"/>
                      </a:cubicBezTo>
                      <a:lnTo>
                        <a:pt x="1441" y="5513"/>
                      </a:lnTo>
                      <a:lnTo>
                        <a:pt x="1501" y="5525"/>
                      </a:lnTo>
                      <a:lnTo>
                        <a:pt x="1560" y="5549"/>
                      </a:lnTo>
                      <a:cubicBezTo>
                        <a:pt x="1644" y="5561"/>
                        <a:pt x="1715" y="5573"/>
                        <a:pt x="1798" y="5585"/>
                      </a:cubicBezTo>
                      <a:lnTo>
                        <a:pt x="1882" y="5597"/>
                      </a:lnTo>
                      <a:lnTo>
                        <a:pt x="1941" y="5597"/>
                      </a:lnTo>
                      <a:lnTo>
                        <a:pt x="2025" y="5609"/>
                      </a:lnTo>
                      <a:cubicBezTo>
                        <a:pt x="2108" y="5609"/>
                        <a:pt x="2179" y="5621"/>
                        <a:pt x="2263" y="5621"/>
                      </a:cubicBezTo>
                      <a:lnTo>
                        <a:pt x="2501" y="5621"/>
                      </a:lnTo>
                      <a:cubicBezTo>
                        <a:pt x="2584" y="5621"/>
                        <a:pt x="2679" y="5609"/>
                        <a:pt x="2763" y="5597"/>
                      </a:cubicBezTo>
                      <a:lnTo>
                        <a:pt x="2787" y="5597"/>
                      </a:lnTo>
                      <a:lnTo>
                        <a:pt x="2858" y="5585"/>
                      </a:lnTo>
                      <a:cubicBezTo>
                        <a:pt x="2930" y="5585"/>
                        <a:pt x="3001" y="5573"/>
                        <a:pt x="3060" y="5561"/>
                      </a:cubicBezTo>
                      <a:cubicBezTo>
                        <a:pt x="3096" y="5561"/>
                        <a:pt x="3120" y="5549"/>
                        <a:pt x="3144" y="5537"/>
                      </a:cubicBezTo>
                      <a:cubicBezTo>
                        <a:pt x="3227" y="5525"/>
                        <a:pt x="3311" y="5502"/>
                        <a:pt x="3382" y="5478"/>
                      </a:cubicBezTo>
                      <a:cubicBezTo>
                        <a:pt x="3430" y="5466"/>
                        <a:pt x="3465" y="5466"/>
                        <a:pt x="3513" y="5454"/>
                      </a:cubicBezTo>
                      <a:cubicBezTo>
                        <a:pt x="3549" y="5442"/>
                        <a:pt x="3572" y="5430"/>
                        <a:pt x="3608" y="5418"/>
                      </a:cubicBezTo>
                      <a:lnTo>
                        <a:pt x="3692" y="5383"/>
                      </a:lnTo>
                      <a:cubicBezTo>
                        <a:pt x="3811" y="5335"/>
                        <a:pt x="3918" y="5287"/>
                        <a:pt x="4025" y="5228"/>
                      </a:cubicBezTo>
                      <a:lnTo>
                        <a:pt x="4049" y="5216"/>
                      </a:lnTo>
                      <a:cubicBezTo>
                        <a:pt x="4096" y="5192"/>
                        <a:pt x="4132" y="5156"/>
                        <a:pt x="4168" y="5132"/>
                      </a:cubicBezTo>
                      <a:cubicBezTo>
                        <a:pt x="4227" y="5085"/>
                        <a:pt x="4287" y="5049"/>
                        <a:pt x="4334" y="5002"/>
                      </a:cubicBezTo>
                      <a:lnTo>
                        <a:pt x="4358" y="4990"/>
                      </a:lnTo>
                      <a:cubicBezTo>
                        <a:pt x="4406" y="4942"/>
                        <a:pt x="4454" y="4894"/>
                        <a:pt x="4501" y="4835"/>
                      </a:cubicBezTo>
                      <a:lnTo>
                        <a:pt x="4525" y="4799"/>
                      </a:lnTo>
                      <a:lnTo>
                        <a:pt x="4549" y="4763"/>
                      </a:lnTo>
                      <a:cubicBezTo>
                        <a:pt x="4573" y="4740"/>
                        <a:pt x="4584" y="4716"/>
                        <a:pt x="4596" y="4692"/>
                      </a:cubicBezTo>
                      <a:cubicBezTo>
                        <a:pt x="4620" y="4656"/>
                        <a:pt x="4644" y="4609"/>
                        <a:pt x="4656" y="4561"/>
                      </a:cubicBezTo>
                      <a:cubicBezTo>
                        <a:pt x="4656" y="4549"/>
                        <a:pt x="4656" y="4549"/>
                        <a:pt x="4656" y="4537"/>
                      </a:cubicBezTo>
                      <a:lnTo>
                        <a:pt x="4656" y="4513"/>
                      </a:lnTo>
                      <a:cubicBezTo>
                        <a:pt x="4680" y="4442"/>
                        <a:pt x="4704" y="4370"/>
                        <a:pt x="4704" y="4299"/>
                      </a:cubicBezTo>
                      <a:lnTo>
                        <a:pt x="4704" y="4275"/>
                      </a:lnTo>
                      <a:lnTo>
                        <a:pt x="4715" y="13"/>
                      </a:lnTo>
                      <a:cubicBezTo>
                        <a:pt x="4715" y="96"/>
                        <a:pt x="4704" y="179"/>
                        <a:pt x="4680" y="25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3" name="Google Shape;1823;p29"/>
                <p:cNvSpPr/>
                <p:nvPr/>
              </p:nvSpPr>
              <p:spPr>
                <a:xfrm>
                  <a:off x="4240250" y="2924450"/>
                  <a:ext cx="129500" cy="68525"/>
                </a:xfrm>
                <a:custGeom>
                  <a:rect b="b" l="l" r="r" t="t"/>
                  <a:pathLst>
                    <a:path extrusionOk="0" h="2741" w="5180">
                      <a:moveTo>
                        <a:pt x="2580" y="1"/>
                      </a:moveTo>
                      <a:cubicBezTo>
                        <a:pt x="1977" y="1"/>
                        <a:pt x="1376" y="135"/>
                        <a:pt x="917" y="402"/>
                      </a:cubicBezTo>
                      <a:cubicBezTo>
                        <a:pt x="0" y="938"/>
                        <a:pt x="0" y="1807"/>
                        <a:pt x="929" y="2343"/>
                      </a:cubicBezTo>
                      <a:cubicBezTo>
                        <a:pt x="1390" y="2607"/>
                        <a:pt x="1998" y="2741"/>
                        <a:pt x="2606" y="2741"/>
                      </a:cubicBezTo>
                      <a:cubicBezTo>
                        <a:pt x="3207" y="2741"/>
                        <a:pt x="3807" y="2610"/>
                        <a:pt x="4263" y="2343"/>
                      </a:cubicBezTo>
                      <a:cubicBezTo>
                        <a:pt x="5180" y="1796"/>
                        <a:pt x="5168" y="938"/>
                        <a:pt x="4251" y="402"/>
                      </a:cubicBezTo>
                      <a:cubicBezTo>
                        <a:pt x="3787" y="135"/>
                        <a:pt x="3182" y="1"/>
                        <a:pt x="2580" y="1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4" name="Google Shape;1824;p29"/>
                <p:cNvSpPr/>
                <p:nvPr/>
              </p:nvSpPr>
              <p:spPr>
                <a:xfrm>
                  <a:off x="3893475" y="3233650"/>
                  <a:ext cx="650100" cy="669450"/>
                </a:xfrm>
                <a:custGeom>
                  <a:rect b="b" l="l" r="r" t="t"/>
                  <a:pathLst>
                    <a:path extrusionOk="0" fill="none" h="26778" w="26004">
                      <a:moveTo>
                        <a:pt x="26004" y="0"/>
                      </a:moveTo>
                      <a:lnTo>
                        <a:pt x="26004" y="11680"/>
                      </a:lnTo>
                      <a:lnTo>
                        <a:pt x="1" y="26777"/>
                      </a:lnTo>
                    </a:path>
                  </a:pathLst>
                </a:custGeom>
                <a:noFill/>
                <a:ln cap="flat" cmpd="sng" w="9525">
                  <a:solidFill>
                    <a:srgbClr val="A0FDF1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5" name="Google Shape;1825;p29"/>
                <p:cNvSpPr/>
                <p:nvPr/>
              </p:nvSpPr>
              <p:spPr>
                <a:xfrm>
                  <a:off x="4501300" y="3195250"/>
                  <a:ext cx="84550" cy="100625"/>
                </a:xfrm>
                <a:custGeom>
                  <a:rect b="b" l="l" r="r" t="t"/>
                  <a:pathLst>
                    <a:path extrusionOk="0" h="4025" w="3382">
                      <a:moveTo>
                        <a:pt x="3358" y="179"/>
                      </a:moveTo>
                      <a:cubicBezTo>
                        <a:pt x="3358" y="191"/>
                        <a:pt x="3358" y="191"/>
                        <a:pt x="3358" y="203"/>
                      </a:cubicBezTo>
                      <a:cubicBezTo>
                        <a:pt x="3334" y="250"/>
                        <a:pt x="3310" y="310"/>
                        <a:pt x="3274" y="358"/>
                      </a:cubicBezTo>
                      <a:lnTo>
                        <a:pt x="3262" y="381"/>
                      </a:lnTo>
                      <a:cubicBezTo>
                        <a:pt x="3215" y="441"/>
                        <a:pt x="3179" y="488"/>
                        <a:pt x="3120" y="536"/>
                      </a:cubicBezTo>
                      <a:cubicBezTo>
                        <a:pt x="3084" y="560"/>
                        <a:pt x="3048" y="596"/>
                        <a:pt x="3001" y="619"/>
                      </a:cubicBezTo>
                      <a:cubicBezTo>
                        <a:pt x="2965" y="643"/>
                        <a:pt x="2941" y="667"/>
                        <a:pt x="2905" y="691"/>
                      </a:cubicBezTo>
                      <a:cubicBezTo>
                        <a:pt x="2798" y="750"/>
                        <a:pt x="2679" y="798"/>
                        <a:pt x="2572" y="846"/>
                      </a:cubicBezTo>
                      <a:cubicBezTo>
                        <a:pt x="2524" y="858"/>
                        <a:pt x="2489" y="869"/>
                        <a:pt x="2441" y="881"/>
                      </a:cubicBezTo>
                      <a:cubicBezTo>
                        <a:pt x="2393" y="893"/>
                        <a:pt x="2334" y="917"/>
                        <a:pt x="2274" y="929"/>
                      </a:cubicBezTo>
                      <a:cubicBezTo>
                        <a:pt x="2215" y="941"/>
                        <a:pt x="2131" y="953"/>
                        <a:pt x="2060" y="953"/>
                      </a:cubicBezTo>
                      <a:lnTo>
                        <a:pt x="2012" y="965"/>
                      </a:lnTo>
                      <a:cubicBezTo>
                        <a:pt x="1917" y="977"/>
                        <a:pt x="1822" y="977"/>
                        <a:pt x="1727" y="977"/>
                      </a:cubicBezTo>
                      <a:lnTo>
                        <a:pt x="1691" y="977"/>
                      </a:lnTo>
                      <a:cubicBezTo>
                        <a:pt x="1596" y="977"/>
                        <a:pt x="1500" y="977"/>
                        <a:pt x="1405" y="965"/>
                      </a:cubicBezTo>
                      <a:lnTo>
                        <a:pt x="1357" y="965"/>
                      </a:lnTo>
                      <a:cubicBezTo>
                        <a:pt x="1274" y="953"/>
                        <a:pt x="1179" y="941"/>
                        <a:pt x="1096" y="917"/>
                      </a:cubicBezTo>
                      <a:lnTo>
                        <a:pt x="1048" y="905"/>
                      </a:lnTo>
                      <a:cubicBezTo>
                        <a:pt x="965" y="893"/>
                        <a:pt x="881" y="869"/>
                        <a:pt x="810" y="834"/>
                      </a:cubicBezTo>
                      <a:lnTo>
                        <a:pt x="774" y="822"/>
                      </a:lnTo>
                      <a:cubicBezTo>
                        <a:pt x="679" y="786"/>
                        <a:pt x="595" y="750"/>
                        <a:pt x="512" y="703"/>
                      </a:cubicBezTo>
                      <a:cubicBezTo>
                        <a:pt x="179" y="512"/>
                        <a:pt x="12" y="250"/>
                        <a:pt x="12" y="0"/>
                      </a:cubicBezTo>
                      <a:lnTo>
                        <a:pt x="0" y="3060"/>
                      </a:lnTo>
                      <a:cubicBezTo>
                        <a:pt x="0" y="3310"/>
                        <a:pt x="167" y="3560"/>
                        <a:pt x="500" y="3763"/>
                      </a:cubicBezTo>
                      <a:cubicBezTo>
                        <a:pt x="584" y="3798"/>
                        <a:pt x="667" y="3846"/>
                        <a:pt x="750" y="3870"/>
                      </a:cubicBezTo>
                      <a:lnTo>
                        <a:pt x="762" y="3870"/>
                      </a:lnTo>
                      <a:lnTo>
                        <a:pt x="798" y="3894"/>
                      </a:lnTo>
                      <a:cubicBezTo>
                        <a:pt x="845" y="3906"/>
                        <a:pt x="905" y="3929"/>
                        <a:pt x="953" y="3941"/>
                      </a:cubicBezTo>
                      <a:cubicBezTo>
                        <a:pt x="976" y="3953"/>
                        <a:pt x="1000" y="3953"/>
                        <a:pt x="1036" y="3965"/>
                      </a:cubicBezTo>
                      <a:lnTo>
                        <a:pt x="1084" y="3977"/>
                      </a:lnTo>
                      <a:lnTo>
                        <a:pt x="1119" y="3977"/>
                      </a:lnTo>
                      <a:cubicBezTo>
                        <a:pt x="1179" y="3989"/>
                        <a:pt x="1238" y="4001"/>
                        <a:pt x="1298" y="4013"/>
                      </a:cubicBezTo>
                      <a:lnTo>
                        <a:pt x="1357" y="4013"/>
                      </a:lnTo>
                      <a:lnTo>
                        <a:pt x="1393" y="4013"/>
                      </a:lnTo>
                      <a:lnTo>
                        <a:pt x="1453" y="4013"/>
                      </a:lnTo>
                      <a:cubicBezTo>
                        <a:pt x="1512" y="4013"/>
                        <a:pt x="1572" y="4025"/>
                        <a:pt x="1619" y="4025"/>
                      </a:cubicBezTo>
                      <a:lnTo>
                        <a:pt x="1798" y="4025"/>
                      </a:lnTo>
                      <a:lnTo>
                        <a:pt x="1988" y="4013"/>
                      </a:lnTo>
                      <a:lnTo>
                        <a:pt x="2000" y="4013"/>
                      </a:lnTo>
                      <a:lnTo>
                        <a:pt x="2060" y="4013"/>
                      </a:lnTo>
                      <a:cubicBezTo>
                        <a:pt x="2108" y="4001"/>
                        <a:pt x="2155" y="4001"/>
                        <a:pt x="2203" y="3989"/>
                      </a:cubicBezTo>
                      <a:cubicBezTo>
                        <a:pt x="2227" y="3989"/>
                        <a:pt x="2239" y="3977"/>
                        <a:pt x="2262" y="3977"/>
                      </a:cubicBezTo>
                      <a:cubicBezTo>
                        <a:pt x="2322" y="3965"/>
                        <a:pt x="2381" y="3941"/>
                        <a:pt x="2429" y="3929"/>
                      </a:cubicBezTo>
                      <a:cubicBezTo>
                        <a:pt x="2465" y="3917"/>
                        <a:pt x="2500" y="3917"/>
                        <a:pt x="2524" y="3906"/>
                      </a:cubicBezTo>
                      <a:cubicBezTo>
                        <a:pt x="2548" y="3894"/>
                        <a:pt x="2548" y="3894"/>
                        <a:pt x="2560" y="3894"/>
                      </a:cubicBezTo>
                      <a:cubicBezTo>
                        <a:pt x="2679" y="3858"/>
                        <a:pt x="2786" y="3798"/>
                        <a:pt x="2893" y="3739"/>
                      </a:cubicBezTo>
                      <a:lnTo>
                        <a:pt x="2917" y="3727"/>
                      </a:lnTo>
                      <a:cubicBezTo>
                        <a:pt x="2941" y="3715"/>
                        <a:pt x="2965" y="3691"/>
                        <a:pt x="3001" y="3667"/>
                      </a:cubicBezTo>
                      <a:cubicBezTo>
                        <a:pt x="3036" y="3644"/>
                        <a:pt x="3084" y="3608"/>
                        <a:pt x="3120" y="3584"/>
                      </a:cubicBezTo>
                      <a:lnTo>
                        <a:pt x="3131" y="3572"/>
                      </a:lnTo>
                      <a:cubicBezTo>
                        <a:pt x="3167" y="3536"/>
                        <a:pt x="3203" y="3501"/>
                        <a:pt x="3239" y="3453"/>
                      </a:cubicBezTo>
                      <a:cubicBezTo>
                        <a:pt x="3239" y="3453"/>
                        <a:pt x="3251" y="3441"/>
                        <a:pt x="3251" y="3429"/>
                      </a:cubicBezTo>
                      <a:lnTo>
                        <a:pt x="3274" y="3406"/>
                      </a:lnTo>
                      <a:cubicBezTo>
                        <a:pt x="3286" y="3382"/>
                        <a:pt x="3298" y="3370"/>
                        <a:pt x="3298" y="3358"/>
                      </a:cubicBezTo>
                      <a:cubicBezTo>
                        <a:pt x="3322" y="3322"/>
                        <a:pt x="3334" y="3298"/>
                        <a:pt x="3346" y="3263"/>
                      </a:cubicBezTo>
                      <a:cubicBezTo>
                        <a:pt x="3346" y="3251"/>
                        <a:pt x="3346" y="3251"/>
                        <a:pt x="3346" y="3251"/>
                      </a:cubicBezTo>
                      <a:lnTo>
                        <a:pt x="3346" y="3227"/>
                      </a:lnTo>
                      <a:cubicBezTo>
                        <a:pt x="3346" y="3227"/>
                        <a:pt x="3358" y="3191"/>
                        <a:pt x="3370" y="3167"/>
                      </a:cubicBezTo>
                      <a:cubicBezTo>
                        <a:pt x="3370" y="3132"/>
                        <a:pt x="3370" y="3096"/>
                        <a:pt x="3370" y="3072"/>
                      </a:cubicBezTo>
                      <a:lnTo>
                        <a:pt x="3370" y="3060"/>
                      </a:lnTo>
                      <a:lnTo>
                        <a:pt x="3382" y="0"/>
                      </a:lnTo>
                      <a:cubicBezTo>
                        <a:pt x="3382" y="60"/>
                        <a:pt x="3382" y="119"/>
                        <a:pt x="3358" y="17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6" name="Google Shape;1826;p29"/>
                <p:cNvSpPr/>
                <p:nvPr/>
              </p:nvSpPr>
              <p:spPr>
                <a:xfrm>
                  <a:off x="4497125" y="3170850"/>
                  <a:ext cx="92900" cy="48825"/>
                </a:xfrm>
                <a:custGeom>
                  <a:rect b="b" l="l" r="r" t="t"/>
                  <a:pathLst>
                    <a:path extrusionOk="0" h="1953" w="3716">
                      <a:moveTo>
                        <a:pt x="1864" y="0"/>
                      </a:moveTo>
                      <a:cubicBezTo>
                        <a:pt x="1432" y="0"/>
                        <a:pt x="1001" y="95"/>
                        <a:pt x="667" y="286"/>
                      </a:cubicBezTo>
                      <a:cubicBezTo>
                        <a:pt x="0" y="667"/>
                        <a:pt x="0" y="1286"/>
                        <a:pt x="667" y="1667"/>
                      </a:cubicBezTo>
                      <a:cubicBezTo>
                        <a:pt x="995" y="1857"/>
                        <a:pt x="1426" y="1953"/>
                        <a:pt x="1859" y="1953"/>
                      </a:cubicBezTo>
                      <a:cubicBezTo>
                        <a:pt x="2292" y="1953"/>
                        <a:pt x="2727" y="1857"/>
                        <a:pt x="3060" y="1667"/>
                      </a:cubicBezTo>
                      <a:cubicBezTo>
                        <a:pt x="3715" y="1286"/>
                        <a:pt x="3715" y="667"/>
                        <a:pt x="3060" y="286"/>
                      </a:cubicBezTo>
                      <a:cubicBezTo>
                        <a:pt x="2727" y="95"/>
                        <a:pt x="2295" y="0"/>
                        <a:pt x="1864" y="0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7" name="Google Shape;1827;p29"/>
                <p:cNvSpPr/>
                <p:nvPr/>
              </p:nvSpPr>
              <p:spPr>
                <a:xfrm>
                  <a:off x="4484325" y="3079450"/>
                  <a:ext cx="117900" cy="140825"/>
                </a:xfrm>
                <a:custGeom>
                  <a:rect b="b" l="l" r="r" t="t"/>
                  <a:pathLst>
                    <a:path extrusionOk="0" h="5633" w="4716">
                      <a:moveTo>
                        <a:pt x="4692" y="263"/>
                      </a:moveTo>
                      <a:cubicBezTo>
                        <a:pt x="4692" y="275"/>
                        <a:pt x="4692" y="275"/>
                        <a:pt x="4692" y="287"/>
                      </a:cubicBezTo>
                      <a:cubicBezTo>
                        <a:pt x="4656" y="370"/>
                        <a:pt x="4620" y="441"/>
                        <a:pt x="4572" y="513"/>
                      </a:cubicBezTo>
                      <a:cubicBezTo>
                        <a:pt x="4561" y="525"/>
                        <a:pt x="4561" y="537"/>
                        <a:pt x="4549" y="549"/>
                      </a:cubicBezTo>
                      <a:cubicBezTo>
                        <a:pt x="4489" y="620"/>
                        <a:pt x="4430" y="691"/>
                        <a:pt x="4358" y="751"/>
                      </a:cubicBezTo>
                      <a:cubicBezTo>
                        <a:pt x="4311" y="799"/>
                        <a:pt x="4251" y="834"/>
                        <a:pt x="4191" y="870"/>
                      </a:cubicBezTo>
                      <a:cubicBezTo>
                        <a:pt x="4144" y="918"/>
                        <a:pt x="4096" y="941"/>
                        <a:pt x="4049" y="977"/>
                      </a:cubicBezTo>
                      <a:cubicBezTo>
                        <a:pt x="3941" y="1037"/>
                        <a:pt x="3822" y="1084"/>
                        <a:pt x="3715" y="1132"/>
                      </a:cubicBezTo>
                      <a:lnTo>
                        <a:pt x="3620" y="1168"/>
                      </a:lnTo>
                      <a:cubicBezTo>
                        <a:pt x="3549" y="1191"/>
                        <a:pt x="3477" y="1203"/>
                        <a:pt x="3406" y="1227"/>
                      </a:cubicBezTo>
                      <a:cubicBezTo>
                        <a:pt x="3334" y="1251"/>
                        <a:pt x="3251" y="1275"/>
                        <a:pt x="3168" y="1287"/>
                      </a:cubicBezTo>
                      <a:cubicBezTo>
                        <a:pt x="3084" y="1311"/>
                        <a:pt x="2977" y="1322"/>
                        <a:pt x="2882" y="1334"/>
                      </a:cubicBezTo>
                      <a:cubicBezTo>
                        <a:pt x="2858" y="1334"/>
                        <a:pt x="2834" y="1346"/>
                        <a:pt x="2810" y="1346"/>
                      </a:cubicBezTo>
                      <a:cubicBezTo>
                        <a:pt x="2679" y="1358"/>
                        <a:pt x="2548" y="1370"/>
                        <a:pt x="2417" y="1370"/>
                      </a:cubicBezTo>
                      <a:lnTo>
                        <a:pt x="2346" y="1370"/>
                      </a:lnTo>
                      <a:cubicBezTo>
                        <a:pt x="2215" y="1370"/>
                        <a:pt x="2096" y="1358"/>
                        <a:pt x="1965" y="1346"/>
                      </a:cubicBezTo>
                      <a:lnTo>
                        <a:pt x="1905" y="1346"/>
                      </a:lnTo>
                      <a:cubicBezTo>
                        <a:pt x="1775" y="1322"/>
                        <a:pt x="1644" y="1299"/>
                        <a:pt x="1524" y="1275"/>
                      </a:cubicBezTo>
                      <a:lnTo>
                        <a:pt x="1453" y="1263"/>
                      </a:lnTo>
                      <a:cubicBezTo>
                        <a:pt x="1346" y="1227"/>
                        <a:pt x="1239" y="1203"/>
                        <a:pt x="1132" y="1156"/>
                      </a:cubicBezTo>
                      <a:lnTo>
                        <a:pt x="1072" y="1144"/>
                      </a:lnTo>
                      <a:cubicBezTo>
                        <a:pt x="941" y="1096"/>
                        <a:pt x="822" y="1037"/>
                        <a:pt x="715" y="977"/>
                      </a:cubicBezTo>
                      <a:cubicBezTo>
                        <a:pt x="251" y="703"/>
                        <a:pt x="12" y="346"/>
                        <a:pt x="12" y="1"/>
                      </a:cubicBezTo>
                      <a:lnTo>
                        <a:pt x="0" y="4263"/>
                      </a:lnTo>
                      <a:cubicBezTo>
                        <a:pt x="0" y="4609"/>
                        <a:pt x="239" y="4966"/>
                        <a:pt x="703" y="5228"/>
                      </a:cubicBezTo>
                      <a:cubicBezTo>
                        <a:pt x="810" y="5299"/>
                        <a:pt x="917" y="5347"/>
                        <a:pt x="1036" y="5394"/>
                      </a:cubicBezTo>
                      <a:lnTo>
                        <a:pt x="1060" y="5406"/>
                      </a:lnTo>
                      <a:lnTo>
                        <a:pt x="1120" y="5418"/>
                      </a:lnTo>
                      <a:cubicBezTo>
                        <a:pt x="1191" y="5442"/>
                        <a:pt x="1251" y="5466"/>
                        <a:pt x="1322" y="5490"/>
                      </a:cubicBezTo>
                      <a:lnTo>
                        <a:pt x="1441" y="5525"/>
                      </a:lnTo>
                      <a:lnTo>
                        <a:pt x="1513" y="5537"/>
                      </a:lnTo>
                      <a:lnTo>
                        <a:pt x="1572" y="5549"/>
                      </a:lnTo>
                      <a:cubicBezTo>
                        <a:pt x="1644" y="5573"/>
                        <a:pt x="1715" y="5585"/>
                        <a:pt x="1810" y="5597"/>
                      </a:cubicBezTo>
                      <a:lnTo>
                        <a:pt x="1894" y="5597"/>
                      </a:lnTo>
                      <a:lnTo>
                        <a:pt x="1953" y="5609"/>
                      </a:lnTo>
                      <a:lnTo>
                        <a:pt x="2036" y="5621"/>
                      </a:lnTo>
                      <a:cubicBezTo>
                        <a:pt x="2108" y="5621"/>
                        <a:pt x="2179" y="5632"/>
                        <a:pt x="2263" y="5632"/>
                      </a:cubicBezTo>
                      <a:lnTo>
                        <a:pt x="2513" y="5632"/>
                      </a:lnTo>
                      <a:cubicBezTo>
                        <a:pt x="2596" y="5632"/>
                        <a:pt x="2679" y="5621"/>
                        <a:pt x="2775" y="5609"/>
                      </a:cubicBezTo>
                      <a:lnTo>
                        <a:pt x="2798" y="5609"/>
                      </a:lnTo>
                      <a:lnTo>
                        <a:pt x="2870" y="5609"/>
                      </a:lnTo>
                      <a:cubicBezTo>
                        <a:pt x="2941" y="5597"/>
                        <a:pt x="3001" y="5585"/>
                        <a:pt x="3072" y="5573"/>
                      </a:cubicBezTo>
                      <a:lnTo>
                        <a:pt x="3156" y="5549"/>
                      </a:lnTo>
                      <a:cubicBezTo>
                        <a:pt x="3239" y="5537"/>
                        <a:pt x="3310" y="5513"/>
                        <a:pt x="3394" y="5490"/>
                      </a:cubicBezTo>
                      <a:cubicBezTo>
                        <a:pt x="3429" y="5478"/>
                        <a:pt x="3477" y="5478"/>
                        <a:pt x="3513" y="5466"/>
                      </a:cubicBezTo>
                      <a:cubicBezTo>
                        <a:pt x="3560" y="5454"/>
                        <a:pt x="3572" y="5442"/>
                        <a:pt x="3608" y="5430"/>
                      </a:cubicBezTo>
                      <a:lnTo>
                        <a:pt x="3703" y="5394"/>
                      </a:lnTo>
                      <a:cubicBezTo>
                        <a:pt x="3810" y="5347"/>
                        <a:pt x="3930" y="5299"/>
                        <a:pt x="4037" y="5240"/>
                      </a:cubicBezTo>
                      <a:lnTo>
                        <a:pt x="4061" y="5228"/>
                      </a:lnTo>
                      <a:cubicBezTo>
                        <a:pt x="4108" y="5204"/>
                        <a:pt x="4132" y="5168"/>
                        <a:pt x="4180" y="5144"/>
                      </a:cubicBezTo>
                      <a:cubicBezTo>
                        <a:pt x="4239" y="5097"/>
                        <a:pt x="4287" y="5061"/>
                        <a:pt x="4346" y="5013"/>
                      </a:cubicBezTo>
                      <a:lnTo>
                        <a:pt x="4358" y="5001"/>
                      </a:lnTo>
                      <a:cubicBezTo>
                        <a:pt x="4418" y="4954"/>
                        <a:pt x="4465" y="4906"/>
                        <a:pt x="4501" y="4847"/>
                      </a:cubicBezTo>
                      <a:cubicBezTo>
                        <a:pt x="4513" y="4835"/>
                        <a:pt x="4525" y="4823"/>
                        <a:pt x="4537" y="4811"/>
                      </a:cubicBezTo>
                      <a:cubicBezTo>
                        <a:pt x="4537" y="4799"/>
                        <a:pt x="4549" y="4787"/>
                        <a:pt x="4561" y="4775"/>
                      </a:cubicBezTo>
                      <a:cubicBezTo>
                        <a:pt x="4572" y="4751"/>
                        <a:pt x="4584" y="4728"/>
                        <a:pt x="4596" y="4704"/>
                      </a:cubicBezTo>
                      <a:cubicBezTo>
                        <a:pt x="4632" y="4668"/>
                        <a:pt x="4644" y="4620"/>
                        <a:pt x="4668" y="4573"/>
                      </a:cubicBezTo>
                      <a:cubicBezTo>
                        <a:pt x="4668" y="4561"/>
                        <a:pt x="4668" y="4561"/>
                        <a:pt x="4668" y="4549"/>
                      </a:cubicBezTo>
                      <a:cubicBezTo>
                        <a:pt x="4668" y="4549"/>
                        <a:pt x="4668" y="4537"/>
                        <a:pt x="4668" y="4525"/>
                      </a:cubicBezTo>
                      <a:cubicBezTo>
                        <a:pt x="4668" y="4501"/>
                        <a:pt x="4680" y="4466"/>
                        <a:pt x="4692" y="4442"/>
                      </a:cubicBezTo>
                      <a:cubicBezTo>
                        <a:pt x="4703" y="4394"/>
                        <a:pt x="4703" y="4347"/>
                        <a:pt x="4703" y="4311"/>
                      </a:cubicBezTo>
                      <a:lnTo>
                        <a:pt x="4703" y="4287"/>
                      </a:lnTo>
                      <a:lnTo>
                        <a:pt x="4715" y="25"/>
                      </a:lnTo>
                      <a:cubicBezTo>
                        <a:pt x="4715" y="108"/>
                        <a:pt x="4703" y="179"/>
                        <a:pt x="4692" y="26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8" name="Google Shape;1828;p29"/>
                <p:cNvSpPr/>
                <p:nvPr/>
              </p:nvSpPr>
              <p:spPr>
                <a:xfrm>
                  <a:off x="4478975" y="3045600"/>
                  <a:ext cx="129500" cy="68525"/>
                </a:xfrm>
                <a:custGeom>
                  <a:rect b="b" l="l" r="r" t="t"/>
                  <a:pathLst>
                    <a:path extrusionOk="0" h="2741" w="5180">
                      <a:moveTo>
                        <a:pt x="2584" y="0"/>
                      </a:moveTo>
                      <a:cubicBezTo>
                        <a:pt x="1980" y="0"/>
                        <a:pt x="1375" y="134"/>
                        <a:pt x="917" y="402"/>
                      </a:cubicBezTo>
                      <a:cubicBezTo>
                        <a:pt x="0" y="938"/>
                        <a:pt x="12" y="1807"/>
                        <a:pt x="929" y="2343"/>
                      </a:cubicBezTo>
                      <a:cubicBezTo>
                        <a:pt x="1396" y="2606"/>
                        <a:pt x="2004" y="2740"/>
                        <a:pt x="2610" y="2740"/>
                      </a:cubicBezTo>
                      <a:cubicBezTo>
                        <a:pt x="3210" y="2740"/>
                        <a:pt x="3807" y="2609"/>
                        <a:pt x="4263" y="2343"/>
                      </a:cubicBezTo>
                      <a:cubicBezTo>
                        <a:pt x="5179" y="1807"/>
                        <a:pt x="5179" y="938"/>
                        <a:pt x="4251" y="402"/>
                      </a:cubicBezTo>
                      <a:cubicBezTo>
                        <a:pt x="3792" y="134"/>
                        <a:pt x="3188" y="0"/>
                        <a:pt x="2584" y="0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9" name="Google Shape;1829;p29"/>
                <p:cNvSpPr/>
                <p:nvPr/>
              </p:nvSpPr>
              <p:spPr>
                <a:xfrm>
                  <a:off x="4503375" y="3521084"/>
                  <a:ext cx="54200" cy="24325"/>
                </a:xfrm>
                <a:custGeom>
                  <a:rect b="b" l="l" r="r" t="t"/>
                  <a:pathLst>
                    <a:path extrusionOk="0" h="973" w="2168">
                      <a:moveTo>
                        <a:pt x="943" y="0"/>
                      </a:moveTo>
                      <a:cubicBezTo>
                        <a:pt x="566" y="0"/>
                        <a:pt x="241" y="112"/>
                        <a:pt x="143" y="290"/>
                      </a:cubicBezTo>
                      <a:cubicBezTo>
                        <a:pt x="1" y="540"/>
                        <a:pt x="322" y="826"/>
                        <a:pt x="846" y="933"/>
                      </a:cubicBezTo>
                      <a:cubicBezTo>
                        <a:pt x="977" y="960"/>
                        <a:pt x="1109" y="972"/>
                        <a:pt x="1234" y="972"/>
                      </a:cubicBezTo>
                      <a:cubicBezTo>
                        <a:pt x="1612" y="972"/>
                        <a:pt x="1938" y="859"/>
                        <a:pt x="2036" y="671"/>
                      </a:cubicBezTo>
                      <a:cubicBezTo>
                        <a:pt x="2167" y="433"/>
                        <a:pt x="1846" y="147"/>
                        <a:pt x="1334" y="40"/>
                      </a:cubicBezTo>
                      <a:cubicBezTo>
                        <a:pt x="1202" y="13"/>
                        <a:pt x="1069" y="0"/>
                        <a:pt x="94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0" name="Google Shape;1830;p29"/>
                <p:cNvSpPr/>
                <p:nvPr/>
              </p:nvSpPr>
              <p:spPr>
                <a:xfrm>
                  <a:off x="4273275" y="3393400"/>
                  <a:ext cx="54200" cy="24475"/>
                </a:xfrm>
                <a:custGeom>
                  <a:rect b="b" l="l" r="r" t="t"/>
                  <a:pathLst>
                    <a:path extrusionOk="0" h="979" w="2168">
                      <a:moveTo>
                        <a:pt x="946" y="0"/>
                      </a:moveTo>
                      <a:cubicBezTo>
                        <a:pt x="568" y="0"/>
                        <a:pt x="242" y="114"/>
                        <a:pt x="144" y="302"/>
                      </a:cubicBezTo>
                      <a:cubicBezTo>
                        <a:pt x="1" y="552"/>
                        <a:pt x="322" y="837"/>
                        <a:pt x="846" y="944"/>
                      </a:cubicBezTo>
                      <a:cubicBezTo>
                        <a:pt x="974" y="968"/>
                        <a:pt x="1103" y="979"/>
                        <a:pt x="1226" y="979"/>
                      </a:cubicBezTo>
                      <a:cubicBezTo>
                        <a:pt x="1608" y="979"/>
                        <a:pt x="1938" y="872"/>
                        <a:pt x="2037" y="683"/>
                      </a:cubicBezTo>
                      <a:cubicBezTo>
                        <a:pt x="2168" y="433"/>
                        <a:pt x="1846" y="147"/>
                        <a:pt x="1334" y="40"/>
                      </a:cubicBezTo>
                      <a:cubicBezTo>
                        <a:pt x="1204" y="13"/>
                        <a:pt x="1072" y="0"/>
                        <a:pt x="94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1" name="Google Shape;1831;p29"/>
                <p:cNvSpPr/>
                <p:nvPr/>
              </p:nvSpPr>
              <p:spPr>
                <a:xfrm>
                  <a:off x="4024150" y="3251700"/>
                  <a:ext cx="54200" cy="24500"/>
                </a:xfrm>
                <a:custGeom>
                  <a:rect b="b" l="l" r="r" t="t"/>
                  <a:pathLst>
                    <a:path extrusionOk="0" h="980" w="2168">
                      <a:moveTo>
                        <a:pt x="945" y="1"/>
                      </a:moveTo>
                      <a:cubicBezTo>
                        <a:pt x="567" y="1"/>
                        <a:pt x="242" y="115"/>
                        <a:pt x="143" y="302"/>
                      </a:cubicBezTo>
                      <a:cubicBezTo>
                        <a:pt x="0" y="552"/>
                        <a:pt x="322" y="838"/>
                        <a:pt x="846" y="945"/>
                      </a:cubicBezTo>
                      <a:cubicBezTo>
                        <a:pt x="974" y="968"/>
                        <a:pt x="1102" y="980"/>
                        <a:pt x="1225" y="980"/>
                      </a:cubicBezTo>
                      <a:cubicBezTo>
                        <a:pt x="1607" y="980"/>
                        <a:pt x="1937" y="872"/>
                        <a:pt x="2036" y="683"/>
                      </a:cubicBezTo>
                      <a:cubicBezTo>
                        <a:pt x="2167" y="433"/>
                        <a:pt x="1846" y="147"/>
                        <a:pt x="1334" y="40"/>
                      </a:cubicBezTo>
                      <a:cubicBezTo>
                        <a:pt x="1203" y="13"/>
                        <a:pt x="1071" y="1"/>
                        <a:pt x="94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2" name="Google Shape;1832;p29"/>
                <p:cNvSpPr/>
                <p:nvPr/>
              </p:nvSpPr>
              <p:spPr>
                <a:xfrm>
                  <a:off x="3830494" y="2195581"/>
                  <a:ext cx="450975" cy="210175"/>
                </a:xfrm>
                <a:custGeom>
                  <a:rect b="b" l="l" r="r" t="t"/>
                  <a:pathLst>
                    <a:path extrusionOk="0" h="8407" w="18039">
                      <a:moveTo>
                        <a:pt x="7061" y="8407"/>
                      </a:moveTo>
                      <a:lnTo>
                        <a:pt x="18039" y="2025"/>
                      </a:lnTo>
                      <a:cubicBezTo>
                        <a:pt x="17932" y="1942"/>
                        <a:pt x="17812" y="1858"/>
                        <a:pt x="17705" y="1775"/>
                      </a:cubicBezTo>
                      <a:cubicBezTo>
                        <a:pt x="17598" y="1704"/>
                        <a:pt x="17479" y="1620"/>
                        <a:pt x="17372" y="1537"/>
                      </a:cubicBezTo>
                      <a:lnTo>
                        <a:pt x="17348" y="1525"/>
                      </a:lnTo>
                      <a:lnTo>
                        <a:pt x="17324" y="1513"/>
                      </a:lnTo>
                      <a:cubicBezTo>
                        <a:pt x="17229" y="1442"/>
                        <a:pt x="17134" y="1382"/>
                        <a:pt x="17027" y="1323"/>
                      </a:cubicBezTo>
                      <a:cubicBezTo>
                        <a:pt x="16920" y="1251"/>
                        <a:pt x="16812" y="1180"/>
                        <a:pt x="16705" y="1120"/>
                      </a:cubicBezTo>
                      <a:lnTo>
                        <a:pt x="16634" y="1073"/>
                      </a:lnTo>
                      <a:cubicBezTo>
                        <a:pt x="16550" y="1025"/>
                        <a:pt x="16455" y="977"/>
                        <a:pt x="16384" y="930"/>
                      </a:cubicBezTo>
                      <a:lnTo>
                        <a:pt x="16277" y="882"/>
                      </a:lnTo>
                      <a:lnTo>
                        <a:pt x="16158" y="822"/>
                      </a:lnTo>
                      <a:lnTo>
                        <a:pt x="16050" y="763"/>
                      </a:lnTo>
                      <a:lnTo>
                        <a:pt x="15896" y="692"/>
                      </a:lnTo>
                      <a:lnTo>
                        <a:pt x="15777" y="632"/>
                      </a:lnTo>
                      <a:lnTo>
                        <a:pt x="15729" y="608"/>
                      </a:lnTo>
                      <a:cubicBezTo>
                        <a:pt x="15622" y="561"/>
                        <a:pt x="15515" y="525"/>
                        <a:pt x="15407" y="477"/>
                      </a:cubicBezTo>
                      <a:cubicBezTo>
                        <a:pt x="15300" y="430"/>
                        <a:pt x="15193" y="394"/>
                        <a:pt x="15086" y="358"/>
                      </a:cubicBezTo>
                      <a:cubicBezTo>
                        <a:pt x="15074" y="358"/>
                        <a:pt x="15062" y="346"/>
                        <a:pt x="15050" y="346"/>
                      </a:cubicBezTo>
                      <a:lnTo>
                        <a:pt x="14931" y="311"/>
                      </a:lnTo>
                      <a:lnTo>
                        <a:pt x="14776" y="251"/>
                      </a:lnTo>
                      <a:lnTo>
                        <a:pt x="14693" y="227"/>
                      </a:lnTo>
                      <a:lnTo>
                        <a:pt x="14550" y="191"/>
                      </a:lnTo>
                      <a:lnTo>
                        <a:pt x="14443" y="168"/>
                      </a:lnTo>
                      <a:cubicBezTo>
                        <a:pt x="14407" y="156"/>
                        <a:pt x="14372" y="144"/>
                        <a:pt x="14336" y="144"/>
                      </a:cubicBezTo>
                      <a:lnTo>
                        <a:pt x="14193" y="108"/>
                      </a:lnTo>
                      <a:lnTo>
                        <a:pt x="14122" y="96"/>
                      </a:lnTo>
                      <a:cubicBezTo>
                        <a:pt x="14074" y="84"/>
                        <a:pt x="14038" y="72"/>
                        <a:pt x="13991" y="72"/>
                      </a:cubicBezTo>
                      <a:lnTo>
                        <a:pt x="13824" y="49"/>
                      </a:lnTo>
                      <a:lnTo>
                        <a:pt x="13764" y="37"/>
                      </a:lnTo>
                      <a:cubicBezTo>
                        <a:pt x="13729" y="37"/>
                        <a:pt x="13681" y="25"/>
                        <a:pt x="13633" y="25"/>
                      </a:cubicBezTo>
                      <a:lnTo>
                        <a:pt x="13467" y="1"/>
                      </a:lnTo>
                      <a:lnTo>
                        <a:pt x="13419" y="1"/>
                      </a:lnTo>
                      <a:lnTo>
                        <a:pt x="13300" y="1"/>
                      </a:lnTo>
                      <a:lnTo>
                        <a:pt x="13098" y="1"/>
                      </a:lnTo>
                      <a:lnTo>
                        <a:pt x="13038" y="1"/>
                      </a:lnTo>
                      <a:lnTo>
                        <a:pt x="12955" y="1"/>
                      </a:lnTo>
                      <a:cubicBezTo>
                        <a:pt x="12871" y="1"/>
                        <a:pt x="12788" y="1"/>
                        <a:pt x="12705" y="13"/>
                      </a:cubicBezTo>
                      <a:lnTo>
                        <a:pt x="12633" y="13"/>
                      </a:lnTo>
                      <a:lnTo>
                        <a:pt x="12574" y="13"/>
                      </a:lnTo>
                      <a:cubicBezTo>
                        <a:pt x="12455" y="25"/>
                        <a:pt x="12324" y="49"/>
                        <a:pt x="12205" y="72"/>
                      </a:cubicBezTo>
                      <a:lnTo>
                        <a:pt x="12169" y="72"/>
                      </a:lnTo>
                      <a:lnTo>
                        <a:pt x="12169" y="72"/>
                      </a:lnTo>
                      <a:cubicBezTo>
                        <a:pt x="12145" y="72"/>
                        <a:pt x="12121" y="84"/>
                        <a:pt x="12086" y="84"/>
                      </a:cubicBezTo>
                      <a:cubicBezTo>
                        <a:pt x="12014" y="108"/>
                        <a:pt x="11943" y="120"/>
                        <a:pt x="11871" y="144"/>
                      </a:cubicBezTo>
                      <a:lnTo>
                        <a:pt x="11764" y="180"/>
                      </a:lnTo>
                      <a:lnTo>
                        <a:pt x="11609" y="215"/>
                      </a:lnTo>
                      <a:lnTo>
                        <a:pt x="11574" y="239"/>
                      </a:lnTo>
                      <a:cubicBezTo>
                        <a:pt x="11502" y="263"/>
                        <a:pt x="11431" y="287"/>
                        <a:pt x="11371" y="322"/>
                      </a:cubicBezTo>
                      <a:lnTo>
                        <a:pt x="11264" y="358"/>
                      </a:lnTo>
                      <a:cubicBezTo>
                        <a:pt x="11169" y="406"/>
                        <a:pt x="11062" y="465"/>
                        <a:pt x="10966" y="513"/>
                      </a:cubicBezTo>
                      <a:lnTo>
                        <a:pt x="1" y="6883"/>
                      </a:lnTo>
                      <a:cubicBezTo>
                        <a:pt x="96" y="6835"/>
                        <a:pt x="191" y="6776"/>
                        <a:pt x="298" y="6740"/>
                      </a:cubicBezTo>
                      <a:lnTo>
                        <a:pt x="394" y="6692"/>
                      </a:lnTo>
                      <a:cubicBezTo>
                        <a:pt x="465" y="6668"/>
                        <a:pt x="537" y="6633"/>
                        <a:pt x="608" y="6609"/>
                      </a:cubicBezTo>
                      <a:cubicBezTo>
                        <a:pt x="679" y="6585"/>
                        <a:pt x="727" y="6573"/>
                        <a:pt x="787" y="6549"/>
                      </a:cubicBezTo>
                      <a:lnTo>
                        <a:pt x="894" y="6514"/>
                      </a:lnTo>
                      <a:cubicBezTo>
                        <a:pt x="965" y="6502"/>
                        <a:pt x="1037" y="6478"/>
                        <a:pt x="1120" y="6466"/>
                      </a:cubicBezTo>
                      <a:cubicBezTo>
                        <a:pt x="1144" y="6466"/>
                        <a:pt x="1168" y="6454"/>
                        <a:pt x="1191" y="6442"/>
                      </a:cubicBezTo>
                      <a:lnTo>
                        <a:pt x="1227" y="6442"/>
                      </a:lnTo>
                      <a:cubicBezTo>
                        <a:pt x="1346" y="6418"/>
                        <a:pt x="1477" y="6395"/>
                        <a:pt x="1596" y="6383"/>
                      </a:cubicBezTo>
                      <a:lnTo>
                        <a:pt x="1727" y="6371"/>
                      </a:lnTo>
                      <a:cubicBezTo>
                        <a:pt x="1810" y="6371"/>
                        <a:pt x="1894" y="6359"/>
                        <a:pt x="1977" y="6359"/>
                      </a:cubicBezTo>
                      <a:lnTo>
                        <a:pt x="2132" y="6359"/>
                      </a:lnTo>
                      <a:lnTo>
                        <a:pt x="2334" y="6359"/>
                      </a:lnTo>
                      <a:lnTo>
                        <a:pt x="2501" y="6371"/>
                      </a:lnTo>
                      <a:lnTo>
                        <a:pt x="2668" y="6383"/>
                      </a:lnTo>
                      <a:cubicBezTo>
                        <a:pt x="2727" y="6395"/>
                        <a:pt x="2799" y="6407"/>
                        <a:pt x="2858" y="6407"/>
                      </a:cubicBezTo>
                      <a:lnTo>
                        <a:pt x="3013" y="6442"/>
                      </a:lnTo>
                      <a:cubicBezTo>
                        <a:pt x="3084" y="6454"/>
                        <a:pt x="3156" y="6466"/>
                        <a:pt x="3227" y="6478"/>
                      </a:cubicBezTo>
                      <a:cubicBezTo>
                        <a:pt x="3275" y="6490"/>
                        <a:pt x="3311" y="6490"/>
                        <a:pt x="3358" y="6502"/>
                      </a:cubicBezTo>
                      <a:cubicBezTo>
                        <a:pt x="3430" y="6526"/>
                        <a:pt x="3513" y="6537"/>
                        <a:pt x="3585" y="6561"/>
                      </a:cubicBezTo>
                      <a:lnTo>
                        <a:pt x="3727" y="6597"/>
                      </a:lnTo>
                      <a:cubicBezTo>
                        <a:pt x="3799" y="6621"/>
                        <a:pt x="3882" y="6645"/>
                        <a:pt x="3966" y="6680"/>
                      </a:cubicBezTo>
                      <a:lnTo>
                        <a:pt x="4085" y="6716"/>
                      </a:lnTo>
                      <a:cubicBezTo>
                        <a:pt x="4323" y="6799"/>
                        <a:pt x="4561" y="6895"/>
                        <a:pt x="4811" y="7014"/>
                      </a:cubicBezTo>
                      <a:lnTo>
                        <a:pt x="4930" y="7061"/>
                      </a:lnTo>
                      <a:lnTo>
                        <a:pt x="5180" y="7192"/>
                      </a:lnTo>
                      <a:lnTo>
                        <a:pt x="5311" y="7264"/>
                      </a:lnTo>
                      <a:cubicBezTo>
                        <a:pt x="5430" y="7323"/>
                        <a:pt x="5549" y="7383"/>
                        <a:pt x="5656" y="7454"/>
                      </a:cubicBezTo>
                      <a:cubicBezTo>
                        <a:pt x="5894" y="7585"/>
                        <a:pt x="6121" y="7728"/>
                        <a:pt x="6347" y="7883"/>
                      </a:cubicBezTo>
                      <a:lnTo>
                        <a:pt x="6371" y="7895"/>
                      </a:lnTo>
                      <a:cubicBezTo>
                        <a:pt x="6609" y="8061"/>
                        <a:pt x="6835" y="8228"/>
                        <a:pt x="7061" y="840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3" name="Google Shape;1833;p29"/>
                <p:cNvSpPr/>
                <p:nvPr/>
              </p:nvSpPr>
              <p:spPr>
                <a:xfrm>
                  <a:off x="4072794" y="1994081"/>
                  <a:ext cx="692375" cy="531625"/>
                </a:xfrm>
                <a:custGeom>
                  <a:rect b="b" l="l" r="r" t="t"/>
                  <a:pathLst>
                    <a:path extrusionOk="0" h="21265" w="27695">
                      <a:moveTo>
                        <a:pt x="8752" y="8787"/>
                      </a:moveTo>
                      <a:lnTo>
                        <a:pt x="8871" y="8882"/>
                      </a:lnTo>
                      <a:cubicBezTo>
                        <a:pt x="9109" y="9061"/>
                        <a:pt x="9335" y="9252"/>
                        <a:pt x="9561" y="9442"/>
                      </a:cubicBezTo>
                      <a:cubicBezTo>
                        <a:pt x="9597" y="9478"/>
                        <a:pt x="9633" y="9514"/>
                        <a:pt x="9680" y="9549"/>
                      </a:cubicBezTo>
                      <a:cubicBezTo>
                        <a:pt x="9906" y="9752"/>
                        <a:pt x="10133" y="9954"/>
                        <a:pt x="10359" y="10168"/>
                      </a:cubicBezTo>
                      <a:lnTo>
                        <a:pt x="10406" y="10216"/>
                      </a:lnTo>
                      <a:cubicBezTo>
                        <a:pt x="10633" y="10430"/>
                        <a:pt x="10847" y="10657"/>
                        <a:pt x="11061" y="10883"/>
                      </a:cubicBezTo>
                      <a:cubicBezTo>
                        <a:pt x="11085" y="10907"/>
                        <a:pt x="11109" y="10930"/>
                        <a:pt x="11133" y="10954"/>
                      </a:cubicBezTo>
                      <a:cubicBezTo>
                        <a:pt x="11347" y="11192"/>
                        <a:pt x="11561" y="11430"/>
                        <a:pt x="11764" y="11669"/>
                      </a:cubicBezTo>
                      <a:lnTo>
                        <a:pt x="11859" y="11776"/>
                      </a:lnTo>
                      <a:cubicBezTo>
                        <a:pt x="12061" y="12014"/>
                        <a:pt x="12252" y="12252"/>
                        <a:pt x="12442" y="12502"/>
                      </a:cubicBezTo>
                      <a:cubicBezTo>
                        <a:pt x="12490" y="12562"/>
                        <a:pt x="12538" y="12621"/>
                        <a:pt x="12573" y="12681"/>
                      </a:cubicBezTo>
                      <a:cubicBezTo>
                        <a:pt x="12704" y="12847"/>
                        <a:pt x="12835" y="13026"/>
                        <a:pt x="12966" y="13204"/>
                      </a:cubicBezTo>
                      <a:cubicBezTo>
                        <a:pt x="13062" y="13335"/>
                        <a:pt x="13157" y="13478"/>
                        <a:pt x="13264" y="13621"/>
                      </a:cubicBezTo>
                      <a:cubicBezTo>
                        <a:pt x="13407" y="13835"/>
                        <a:pt x="13550" y="14050"/>
                        <a:pt x="13681" y="14264"/>
                      </a:cubicBezTo>
                      <a:cubicBezTo>
                        <a:pt x="13716" y="14300"/>
                        <a:pt x="13740" y="14347"/>
                        <a:pt x="13764" y="14383"/>
                      </a:cubicBezTo>
                      <a:cubicBezTo>
                        <a:pt x="13931" y="14657"/>
                        <a:pt x="14097" y="14919"/>
                        <a:pt x="14252" y="15193"/>
                      </a:cubicBezTo>
                      <a:cubicBezTo>
                        <a:pt x="14324" y="15324"/>
                        <a:pt x="14395" y="15443"/>
                        <a:pt x="14467" y="15574"/>
                      </a:cubicBezTo>
                      <a:cubicBezTo>
                        <a:pt x="14574" y="15764"/>
                        <a:pt x="14681" y="15967"/>
                        <a:pt x="14788" y="16169"/>
                      </a:cubicBezTo>
                      <a:lnTo>
                        <a:pt x="14883" y="16348"/>
                      </a:lnTo>
                      <a:cubicBezTo>
                        <a:pt x="15026" y="16633"/>
                        <a:pt x="15169" y="16907"/>
                        <a:pt x="15288" y="17193"/>
                      </a:cubicBezTo>
                      <a:cubicBezTo>
                        <a:pt x="15312" y="17229"/>
                        <a:pt x="15324" y="17264"/>
                        <a:pt x="15348" y="17300"/>
                      </a:cubicBezTo>
                      <a:cubicBezTo>
                        <a:pt x="15479" y="17598"/>
                        <a:pt x="15610" y="17884"/>
                        <a:pt x="15729" y="18181"/>
                      </a:cubicBezTo>
                      <a:cubicBezTo>
                        <a:pt x="15740" y="18217"/>
                        <a:pt x="15752" y="18265"/>
                        <a:pt x="15776" y="18300"/>
                      </a:cubicBezTo>
                      <a:cubicBezTo>
                        <a:pt x="15883" y="18598"/>
                        <a:pt x="16002" y="18884"/>
                        <a:pt x="16110" y="19181"/>
                      </a:cubicBezTo>
                      <a:lnTo>
                        <a:pt x="16145" y="19312"/>
                      </a:lnTo>
                      <a:cubicBezTo>
                        <a:pt x="16252" y="19610"/>
                        <a:pt x="16348" y="19908"/>
                        <a:pt x="16431" y="20193"/>
                      </a:cubicBezTo>
                      <a:cubicBezTo>
                        <a:pt x="16443" y="20241"/>
                        <a:pt x="16455" y="20289"/>
                        <a:pt x="16479" y="20324"/>
                      </a:cubicBezTo>
                      <a:cubicBezTo>
                        <a:pt x="16562" y="20646"/>
                        <a:pt x="16645" y="20955"/>
                        <a:pt x="16729" y="21265"/>
                      </a:cubicBezTo>
                      <a:lnTo>
                        <a:pt x="27694" y="14895"/>
                      </a:lnTo>
                      <a:cubicBezTo>
                        <a:pt x="27682" y="14836"/>
                        <a:pt x="27671" y="14788"/>
                        <a:pt x="27659" y="14728"/>
                      </a:cubicBezTo>
                      <a:cubicBezTo>
                        <a:pt x="27611" y="14562"/>
                        <a:pt x="27563" y="14383"/>
                        <a:pt x="27504" y="14205"/>
                      </a:cubicBezTo>
                      <a:cubicBezTo>
                        <a:pt x="27492" y="14121"/>
                        <a:pt x="27456" y="14038"/>
                        <a:pt x="27432" y="13955"/>
                      </a:cubicBezTo>
                      <a:cubicBezTo>
                        <a:pt x="27421" y="13907"/>
                        <a:pt x="27409" y="13859"/>
                        <a:pt x="27397" y="13824"/>
                      </a:cubicBezTo>
                      <a:cubicBezTo>
                        <a:pt x="27385" y="13776"/>
                        <a:pt x="27373" y="13716"/>
                        <a:pt x="27349" y="13669"/>
                      </a:cubicBezTo>
                      <a:cubicBezTo>
                        <a:pt x="27301" y="13490"/>
                        <a:pt x="27242" y="13324"/>
                        <a:pt x="27182" y="13145"/>
                      </a:cubicBezTo>
                      <a:cubicBezTo>
                        <a:pt x="27159" y="13073"/>
                        <a:pt x="27135" y="13002"/>
                        <a:pt x="27111" y="12931"/>
                      </a:cubicBezTo>
                      <a:cubicBezTo>
                        <a:pt x="27099" y="12895"/>
                        <a:pt x="27087" y="12847"/>
                        <a:pt x="27063" y="12800"/>
                      </a:cubicBezTo>
                      <a:cubicBezTo>
                        <a:pt x="27051" y="12764"/>
                        <a:pt x="27028" y="12692"/>
                        <a:pt x="27004" y="12633"/>
                      </a:cubicBezTo>
                      <a:cubicBezTo>
                        <a:pt x="26944" y="12466"/>
                        <a:pt x="26885" y="12300"/>
                        <a:pt x="26825" y="12145"/>
                      </a:cubicBezTo>
                      <a:cubicBezTo>
                        <a:pt x="26789" y="12073"/>
                        <a:pt x="26766" y="11990"/>
                        <a:pt x="26730" y="11919"/>
                      </a:cubicBezTo>
                      <a:cubicBezTo>
                        <a:pt x="26718" y="11883"/>
                        <a:pt x="26706" y="11847"/>
                        <a:pt x="26682" y="11811"/>
                      </a:cubicBezTo>
                      <a:cubicBezTo>
                        <a:pt x="26670" y="11764"/>
                        <a:pt x="26647" y="11704"/>
                        <a:pt x="26623" y="11657"/>
                      </a:cubicBezTo>
                      <a:cubicBezTo>
                        <a:pt x="26563" y="11502"/>
                        <a:pt x="26492" y="11335"/>
                        <a:pt x="26420" y="11180"/>
                      </a:cubicBezTo>
                      <a:cubicBezTo>
                        <a:pt x="26385" y="11097"/>
                        <a:pt x="26349" y="11014"/>
                        <a:pt x="26313" y="10930"/>
                      </a:cubicBezTo>
                      <a:lnTo>
                        <a:pt x="26254" y="10811"/>
                      </a:lnTo>
                      <a:lnTo>
                        <a:pt x="26194" y="10692"/>
                      </a:lnTo>
                      <a:cubicBezTo>
                        <a:pt x="26123" y="10514"/>
                        <a:pt x="26039" y="10347"/>
                        <a:pt x="25956" y="10180"/>
                      </a:cubicBezTo>
                      <a:cubicBezTo>
                        <a:pt x="25920" y="10109"/>
                        <a:pt x="25885" y="10037"/>
                        <a:pt x="25849" y="9978"/>
                      </a:cubicBezTo>
                      <a:cubicBezTo>
                        <a:pt x="25813" y="9906"/>
                        <a:pt x="25777" y="9847"/>
                        <a:pt x="25754" y="9787"/>
                      </a:cubicBezTo>
                      <a:cubicBezTo>
                        <a:pt x="25718" y="9728"/>
                        <a:pt x="25682" y="9644"/>
                        <a:pt x="25646" y="9573"/>
                      </a:cubicBezTo>
                      <a:cubicBezTo>
                        <a:pt x="25575" y="9442"/>
                        <a:pt x="25492" y="9323"/>
                        <a:pt x="25432" y="9192"/>
                      </a:cubicBezTo>
                      <a:cubicBezTo>
                        <a:pt x="25361" y="9061"/>
                        <a:pt x="25289" y="8942"/>
                        <a:pt x="25218" y="8823"/>
                      </a:cubicBezTo>
                      <a:cubicBezTo>
                        <a:pt x="25194" y="8787"/>
                        <a:pt x="25182" y="8740"/>
                        <a:pt x="25158" y="8704"/>
                      </a:cubicBezTo>
                      <a:cubicBezTo>
                        <a:pt x="25015" y="8478"/>
                        <a:pt x="24873" y="8240"/>
                        <a:pt x="24730" y="8013"/>
                      </a:cubicBezTo>
                      <a:cubicBezTo>
                        <a:pt x="24706" y="7966"/>
                        <a:pt x="24670" y="7930"/>
                        <a:pt x="24646" y="7882"/>
                      </a:cubicBezTo>
                      <a:cubicBezTo>
                        <a:pt x="24551" y="7728"/>
                        <a:pt x="24444" y="7573"/>
                        <a:pt x="24349" y="7418"/>
                      </a:cubicBezTo>
                      <a:cubicBezTo>
                        <a:pt x="24313" y="7358"/>
                        <a:pt x="24265" y="7299"/>
                        <a:pt x="24230" y="7239"/>
                      </a:cubicBezTo>
                      <a:cubicBezTo>
                        <a:pt x="24134" y="7097"/>
                        <a:pt x="24027" y="6966"/>
                        <a:pt x="23932" y="6823"/>
                      </a:cubicBezTo>
                      <a:cubicBezTo>
                        <a:pt x="23861" y="6739"/>
                        <a:pt x="23801" y="6644"/>
                        <a:pt x="23741" y="6549"/>
                      </a:cubicBezTo>
                      <a:cubicBezTo>
                        <a:pt x="23670" y="6466"/>
                        <a:pt x="23611" y="6382"/>
                        <a:pt x="23539" y="6299"/>
                      </a:cubicBezTo>
                      <a:cubicBezTo>
                        <a:pt x="23503" y="6239"/>
                        <a:pt x="23456" y="6180"/>
                        <a:pt x="23408" y="6120"/>
                      </a:cubicBezTo>
                      <a:cubicBezTo>
                        <a:pt x="23372" y="6073"/>
                        <a:pt x="23349" y="6037"/>
                        <a:pt x="23313" y="5989"/>
                      </a:cubicBezTo>
                      <a:cubicBezTo>
                        <a:pt x="23182" y="5834"/>
                        <a:pt x="23051" y="5668"/>
                        <a:pt x="22920" y="5513"/>
                      </a:cubicBezTo>
                      <a:lnTo>
                        <a:pt x="22825" y="5406"/>
                      </a:lnTo>
                      <a:cubicBezTo>
                        <a:pt x="22801" y="5370"/>
                        <a:pt x="22765" y="5323"/>
                        <a:pt x="22729" y="5287"/>
                      </a:cubicBezTo>
                      <a:cubicBezTo>
                        <a:pt x="22670" y="5215"/>
                        <a:pt x="22598" y="5144"/>
                        <a:pt x="22539" y="5061"/>
                      </a:cubicBezTo>
                      <a:cubicBezTo>
                        <a:pt x="22408" y="4906"/>
                        <a:pt x="22277" y="4763"/>
                        <a:pt x="22146" y="4620"/>
                      </a:cubicBezTo>
                      <a:lnTo>
                        <a:pt x="22098" y="4584"/>
                      </a:lnTo>
                      <a:lnTo>
                        <a:pt x="22027" y="4513"/>
                      </a:lnTo>
                      <a:cubicBezTo>
                        <a:pt x="21932" y="4406"/>
                        <a:pt x="21836" y="4299"/>
                        <a:pt x="21729" y="4191"/>
                      </a:cubicBezTo>
                      <a:cubicBezTo>
                        <a:pt x="21634" y="4096"/>
                        <a:pt x="21491" y="3953"/>
                        <a:pt x="21372" y="3834"/>
                      </a:cubicBezTo>
                      <a:cubicBezTo>
                        <a:pt x="21360" y="3822"/>
                        <a:pt x="21348" y="3810"/>
                        <a:pt x="21325" y="3799"/>
                      </a:cubicBezTo>
                      <a:cubicBezTo>
                        <a:pt x="21325" y="3787"/>
                        <a:pt x="21313" y="3787"/>
                        <a:pt x="21313" y="3775"/>
                      </a:cubicBezTo>
                      <a:cubicBezTo>
                        <a:pt x="21158" y="3632"/>
                        <a:pt x="21015" y="3501"/>
                        <a:pt x="20860" y="3370"/>
                      </a:cubicBezTo>
                      <a:cubicBezTo>
                        <a:pt x="20789" y="3298"/>
                        <a:pt x="20717" y="3239"/>
                        <a:pt x="20646" y="3167"/>
                      </a:cubicBezTo>
                      <a:lnTo>
                        <a:pt x="20527" y="3072"/>
                      </a:lnTo>
                      <a:lnTo>
                        <a:pt x="20420" y="2977"/>
                      </a:lnTo>
                      <a:cubicBezTo>
                        <a:pt x="20265" y="2846"/>
                        <a:pt x="20122" y="2727"/>
                        <a:pt x="19967" y="2608"/>
                      </a:cubicBezTo>
                      <a:lnTo>
                        <a:pt x="19836" y="2513"/>
                      </a:lnTo>
                      <a:lnTo>
                        <a:pt x="19717" y="2417"/>
                      </a:lnTo>
                      <a:cubicBezTo>
                        <a:pt x="19658" y="2370"/>
                        <a:pt x="19586" y="2322"/>
                        <a:pt x="19527" y="2263"/>
                      </a:cubicBezTo>
                      <a:cubicBezTo>
                        <a:pt x="19372" y="2167"/>
                        <a:pt x="19241" y="2060"/>
                        <a:pt x="19098" y="1965"/>
                      </a:cubicBezTo>
                      <a:lnTo>
                        <a:pt x="19003" y="1905"/>
                      </a:lnTo>
                      <a:lnTo>
                        <a:pt x="18908" y="1846"/>
                      </a:lnTo>
                      <a:cubicBezTo>
                        <a:pt x="18824" y="1786"/>
                        <a:pt x="18741" y="1727"/>
                        <a:pt x="18658" y="1679"/>
                      </a:cubicBezTo>
                      <a:cubicBezTo>
                        <a:pt x="18527" y="1584"/>
                        <a:pt x="18384" y="1501"/>
                        <a:pt x="18241" y="1417"/>
                      </a:cubicBezTo>
                      <a:lnTo>
                        <a:pt x="18146" y="1358"/>
                      </a:lnTo>
                      <a:cubicBezTo>
                        <a:pt x="18038" y="1298"/>
                        <a:pt x="17931" y="1239"/>
                        <a:pt x="17824" y="1179"/>
                      </a:cubicBezTo>
                      <a:cubicBezTo>
                        <a:pt x="17776" y="1155"/>
                        <a:pt x="17741" y="1143"/>
                        <a:pt x="17693" y="1120"/>
                      </a:cubicBezTo>
                      <a:lnTo>
                        <a:pt x="17538" y="1036"/>
                      </a:lnTo>
                      <a:lnTo>
                        <a:pt x="17407" y="965"/>
                      </a:lnTo>
                      <a:cubicBezTo>
                        <a:pt x="17336" y="929"/>
                        <a:pt x="17276" y="905"/>
                        <a:pt x="17205" y="870"/>
                      </a:cubicBezTo>
                      <a:lnTo>
                        <a:pt x="17062" y="798"/>
                      </a:lnTo>
                      <a:lnTo>
                        <a:pt x="17003" y="774"/>
                      </a:lnTo>
                      <a:cubicBezTo>
                        <a:pt x="16860" y="715"/>
                        <a:pt x="16729" y="655"/>
                        <a:pt x="16598" y="608"/>
                      </a:cubicBezTo>
                      <a:lnTo>
                        <a:pt x="16598" y="608"/>
                      </a:lnTo>
                      <a:cubicBezTo>
                        <a:pt x="16455" y="548"/>
                        <a:pt x="16324" y="501"/>
                        <a:pt x="16193" y="453"/>
                      </a:cubicBezTo>
                      <a:lnTo>
                        <a:pt x="16133" y="441"/>
                      </a:lnTo>
                      <a:lnTo>
                        <a:pt x="15991" y="393"/>
                      </a:lnTo>
                      <a:lnTo>
                        <a:pt x="15788" y="322"/>
                      </a:lnTo>
                      <a:lnTo>
                        <a:pt x="15681" y="298"/>
                      </a:lnTo>
                      <a:lnTo>
                        <a:pt x="15502" y="250"/>
                      </a:lnTo>
                      <a:lnTo>
                        <a:pt x="15371" y="203"/>
                      </a:lnTo>
                      <a:lnTo>
                        <a:pt x="15217" y="179"/>
                      </a:lnTo>
                      <a:lnTo>
                        <a:pt x="15038" y="131"/>
                      </a:lnTo>
                      <a:lnTo>
                        <a:pt x="14943" y="120"/>
                      </a:lnTo>
                      <a:lnTo>
                        <a:pt x="14788" y="84"/>
                      </a:lnTo>
                      <a:cubicBezTo>
                        <a:pt x="14717" y="84"/>
                        <a:pt x="14645" y="60"/>
                        <a:pt x="14586" y="60"/>
                      </a:cubicBezTo>
                      <a:lnTo>
                        <a:pt x="14502" y="48"/>
                      </a:lnTo>
                      <a:lnTo>
                        <a:pt x="14347" y="24"/>
                      </a:lnTo>
                      <a:lnTo>
                        <a:pt x="14121" y="0"/>
                      </a:lnTo>
                      <a:lnTo>
                        <a:pt x="14062" y="0"/>
                      </a:lnTo>
                      <a:lnTo>
                        <a:pt x="13907" y="0"/>
                      </a:lnTo>
                      <a:cubicBezTo>
                        <a:pt x="13824" y="0"/>
                        <a:pt x="13740" y="0"/>
                        <a:pt x="13657" y="0"/>
                      </a:cubicBezTo>
                      <a:lnTo>
                        <a:pt x="13585" y="0"/>
                      </a:lnTo>
                      <a:lnTo>
                        <a:pt x="13478" y="0"/>
                      </a:lnTo>
                      <a:cubicBezTo>
                        <a:pt x="13371" y="0"/>
                        <a:pt x="13264" y="0"/>
                        <a:pt x="13157" y="12"/>
                      </a:cubicBezTo>
                      <a:lnTo>
                        <a:pt x="13062" y="12"/>
                      </a:lnTo>
                      <a:cubicBezTo>
                        <a:pt x="13038" y="12"/>
                        <a:pt x="13014" y="24"/>
                        <a:pt x="12990" y="24"/>
                      </a:cubicBezTo>
                      <a:cubicBezTo>
                        <a:pt x="12835" y="36"/>
                        <a:pt x="12681" y="60"/>
                        <a:pt x="12526" y="84"/>
                      </a:cubicBezTo>
                      <a:lnTo>
                        <a:pt x="12478" y="84"/>
                      </a:lnTo>
                      <a:lnTo>
                        <a:pt x="12478" y="84"/>
                      </a:lnTo>
                      <a:cubicBezTo>
                        <a:pt x="12442" y="84"/>
                        <a:pt x="12407" y="108"/>
                        <a:pt x="12383" y="108"/>
                      </a:cubicBezTo>
                      <a:cubicBezTo>
                        <a:pt x="12288" y="131"/>
                        <a:pt x="12192" y="155"/>
                        <a:pt x="12097" y="179"/>
                      </a:cubicBezTo>
                      <a:lnTo>
                        <a:pt x="11966" y="227"/>
                      </a:lnTo>
                      <a:cubicBezTo>
                        <a:pt x="11895" y="239"/>
                        <a:pt x="11835" y="262"/>
                        <a:pt x="11776" y="286"/>
                      </a:cubicBezTo>
                      <a:lnTo>
                        <a:pt x="11740" y="298"/>
                      </a:lnTo>
                      <a:cubicBezTo>
                        <a:pt x="11645" y="334"/>
                        <a:pt x="11561" y="370"/>
                        <a:pt x="11466" y="405"/>
                      </a:cubicBezTo>
                      <a:lnTo>
                        <a:pt x="11347" y="465"/>
                      </a:lnTo>
                      <a:cubicBezTo>
                        <a:pt x="11216" y="524"/>
                        <a:pt x="11085" y="584"/>
                        <a:pt x="10966" y="655"/>
                      </a:cubicBezTo>
                      <a:lnTo>
                        <a:pt x="10966" y="655"/>
                      </a:lnTo>
                      <a:lnTo>
                        <a:pt x="0" y="7037"/>
                      </a:lnTo>
                      <a:cubicBezTo>
                        <a:pt x="119" y="6966"/>
                        <a:pt x="250" y="6894"/>
                        <a:pt x="370" y="6835"/>
                      </a:cubicBezTo>
                      <a:lnTo>
                        <a:pt x="500" y="6787"/>
                      </a:lnTo>
                      <a:cubicBezTo>
                        <a:pt x="596" y="6739"/>
                        <a:pt x="679" y="6704"/>
                        <a:pt x="774" y="6668"/>
                      </a:cubicBezTo>
                      <a:cubicBezTo>
                        <a:pt x="858" y="6644"/>
                        <a:pt x="917" y="6620"/>
                        <a:pt x="989" y="6596"/>
                      </a:cubicBezTo>
                      <a:lnTo>
                        <a:pt x="1132" y="6561"/>
                      </a:lnTo>
                      <a:cubicBezTo>
                        <a:pt x="1227" y="6525"/>
                        <a:pt x="1322" y="6513"/>
                        <a:pt x="1417" y="6489"/>
                      </a:cubicBezTo>
                      <a:cubicBezTo>
                        <a:pt x="1441" y="6477"/>
                        <a:pt x="1477" y="6466"/>
                        <a:pt x="1501" y="6466"/>
                      </a:cubicBezTo>
                      <a:lnTo>
                        <a:pt x="1560" y="6454"/>
                      </a:lnTo>
                      <a:cubicBezTo>
                        <a:pt x="1703" y="6430"/>
                        <a:pt x="1870" y="6406"/>
                        <a:pt x="2024" y="6382"/>
                      </a:cubicBezTo>
                      <a:lnTo>
                        <a:pt x="2191" y="6370"/>
                      </a:lnTo>
                      <a:cubicBezTo>
                        <a:pt x="2298" y="6370"/>
                        <a:pt x="2405" y="6358"/>
                        <a:pt x="2513" y="6358"/>
                      </a:cubicBezTo>
                      <a:lnTo>
                        <a:pt x="2691" y="6358"/>
                      </a:lnTo>
                      <a:lnTo>
                        <a:pt x="2941" y="6358"/>
                      </a:lnTo>
                      <a:cubicBezTo>
                        <a:pt x="3037" y="6358"/>
                        <a:pt x="3084" y="6358"/>
                        <a:pt x="3156" y="6370"/>
                      </a:cubicBezTo>
                      <a:cubicBezTo>
                        <a:pt x="3227" y="6382"/>
                        <a:pt x="3298" y="6382"/>
                        <a:pt x="3370" y="6394"/>
                      </a:cubicBezTo>
                      <a:lnTo>
                        <a:pt x="3608" y="6418"/>
                      </a:lnTo>
                      <a:lnTo>
                        <a:pt x="3810" y="6454"/>
                      </a:lnTo>
                      <a:cubicBezTo>
                        <a:pt x="3894" y="6466"/>
                        <a:pt x="3989" y="6489"/>
                        <a:pt x="4072" y="6501"/>
                      </a:cubicBezTo>
                      <a:cubicBezTo>
                        <a:pt x="4132" y="6513"/>
                        <a:pt x="4191" y="6525"/>
                        <a:pt x="4251" y="6549"/>
                      </a:cubicBezTo>
                      <a:cubicBezTo>
                        <a:pt x="4346" y="6561"/>
                        <a:pt x="4430" y="6585"/>
                        <a:pt x="4525" y="6608"/>
                      </a:cubicBezTo>
                      <a:lnTo>
                        <a:pt x="4703" y="6656"/>
                      </a:lnTo>
                      <a:cubicBezTo>
                        <a:pt x="4811" y="6692"/>
                        <a:pt x="4906" y="6727"/>
                        <a:pt x="5013" y="6751"/>
                      </a:cubicBezTo>
                      <a:lnTo>
                        <a:pt x="5156" y="6799"/>
                      </a:lnTo>
                      <a:cubicBezTo>
                        <a:pt x="5311" y="6858"/>
                        <a:pt x="5453" y="6906"/>
                        <a:pt x="5620" y="6977"/>
                      </a:cubicBezTo>
                      <a:lnTo>
                        <a:pt x="5620" y="6977"/>
                      </a:lnTo>
                      <a:cubicBezTo>
                        <a:pt x="5763" y="7037"/>
                        <a:pt x="5918" y="7097"/>
                        <a:pt x="6085" y="7168"/>
                      </a:cubicBezTo>
                      <a:cubicBezTo>
                        <a:pt x="6132" y="7192"/>
                        <a:pt x="6180" y="7216"/>
                        <a:pt x="6227" y="7239"/>
                      </a:cubicBezTo>
                      <a:cubicBezTo>
                        <a:pt x="6335" y="7287"/>
                        <a:pt x="6442" y="7347"/>
                        <a:pt x="6561" y="7394"/>
                      </a:cubicBezTo>
                      <a:lnTo>
                        <a:pt x="6716" y="7489"/>
                      </a:lnTo>
                      <a:cubicBezTo>
                        <a:pt x="6870" y="7561"/>
                        <a:pt x="7013" y="7632"/>
                        <a:pt x="7168" y="7728"/>
                      </a:cubicBezTo>
                      <a:cubicBezTo>
                        <a:pt x="7430" y="7870"/>
                        <a:pt x="7680" y="8037"/>
                        <a:pt x="7942" y="8204"/>
                      </a:cubicBezTo>
                      <a:lnTo>
                        <a:pt x="8037" y="8275"/>
                      </a:lnTo>
                      <a:cubicBezTo>
                        <a:pt x="8275" y="8454"/>
                        <a:pt x="8513" y="8621"/>
                        <a:pt x="8752" y="878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4" name="Google Shape;1834;p29"/>
                <p:cNvSpPr/>
                <p:nvPr/>
              </p:nvSpPr>
              <p:spPr>
                <a:xfrm>
                  <a:off x="4490694" y="2357950"/>
                  <a:ext cx="520925" cy="542050"/>
                </a:xfrm>
                <a:custGeom>
                  <a:rect b="b" l="l" r="r" t="t"/>
                  <a:pathLst>
                    <a:path extrusionOk="0" h="21682" w="20837">
                      <a:moveTo>
                        <a:pt x="20837" y="13978"/>
                      </a:moveTo>
                      <a:cubicBezTo>
                        <a:pt x="20837" y="13847"/>
                        <a:pt x="20825" y="13728"/>
                        <a:pt x="20813" y="13597"/>
                      </a:cubicBezTo>
                      <a:cubicBezTo>
                        <a:pt x="20813" y="13478"/>
                        <a:pt x="20801" y="13347"/>
                        <a:pt x="20789" y="13216"/>
                      </a:cubicBezTo>
                      <a:cubicBezTo>
                        <a:pt x="20777" y="13097"/>
                        <a:pt x="20753" y="12966"/>
                        <a:pt x="20741" y="12835"/>
                      </a:cubicBezTo>
                      <a:cubicBezTo>
                        <a:pt x="20730" y="12716"/>
                        <a:pt x="20706" y="12585"/>
                        <a:pt x="20682" y="12454"/>
                      </a:cubicBezTo>
                      <a:cubicBezTo>
                        <a:pt x="20670" y="12323"/>
                        <a:pt x="20646" y="12192"/>
                        <a:pt x="20622" y="12049"/>
                      </a:cubicBezTo>
                      <a:cubicBezTo>
                        <a:pt x="20599" y="11918"/>
                        <a:pt x="20563" y="11787"/>
                        <a:pt x="20539" y="11644"/>
                      </a:cubicBezTo>
                      <a:cubicBezTo>
                        <a:pt x="20503" y="11513"/>
                        <a:pt x="20480" y="11371"/>
                        <a:pt x="20444" y="11240"/>
                      </a:cubicBezTo>
                      <a:cubicBezTo>
                        <a:pt x="20408" y="11109"/>
                        <a:pt x="20372" y="10966"/>
                        <a:pt x="20337" y="10823"/>
                      </a:cubicBezTo>
                      <a:cubicBezTo>
                        <a:pt x="20289" y="10692"/>
                        <a:pt x="20253" y="10549"/>
                        <a:pt x="20218" y="10418"/>
                      </a:cubicBezTo>
                      <a:cubicBezTo>
                        <a:pt x="20170" y="10275"/>
                        <a:pt x="20122" y="10144"/>
                        <a:pt x="20087" y="10013"/>
                      </a:cubicBezTo>
                      <a:cubicBezTo>
                        <a:pt x="20039" y="9882"/>
                        <a:pt x="19991" y="9751"/>
                        <a:pt x="19944" y="9620"/>
                      </a:cubicBezTo>
                      <a:cubicBezTo>
                        <a:pt x="19896" y="9477"/>
                        <a:pt x="19849" y="9358"/>
                        <a:pt x="19801" y="9227"/>
                      </a:cubicBezTo>
                      <a:cubicBezTo>
                        <a:pt x="19741" y="9108"/>
                        <a:pt x="19694" y="8977"/>
                        <a:pt x="19646" y="8858"/>
                      </a:cubicBezTo>
                      <a:cubicBezTo>
                        <a:pt x="19598" y="8727"/>
                        <a:pt x="19539" y="8608"/>
                        <a:pt x="19491" y="8477"/>
                      </a:cubicBezTo>
                      <a:cubicBezTo>
                        <a:pt x="19432" y="8358"/>
                        <a:pt x="19372" y="8227"/>
                        <a:pt x="19313" y="8108"/>
                      </a:cubicBezTo>
                      <a:cubicBezTo>
                        <a:pt x="19253" y="7977"/>
                        <a:pt x="19182" y="7834"/>
                        <a:pt x="19122" y="7692"/>
                      </a:cubicBezTo>
                      <a:cubicBezTo>
                        <a:pt x="19051" y="7561"/>
                        <a:pt x="18956" y="7382"/>
                        <a:pt x="18872" y="7227"/>
                      </a:cubicBezTo>
                      <a:cubicBezTo>
                        <a:pt x="18753" y="7001"/>
                        <a:pt x="18622" y="6763"/>
                        <a:pt x="18491" y="6537"/>
                      </a:cubicBezTo>
                      <a:cubicBezTo>
                        <a:pt x="18313" y="6227"/>
                        <a:pt x="18110" y="5918"/>
                        <a:pt x="17920" y="5620"/>
                      </a:cubicBezTo>
                      <a:cubicBezTo>
                        <a:pt x="17753" y="5382"/>
                        <a:pt x="17586" y="5144"/>
                        <a:pt x="17420" y="4917"/>
                      </a:cubicBezTo>
                      <a:cubicBezTo>
                        <a:pt x="17301" y="4763"/>
                        <a:pt x="17193" y="4608"/>
                        <a:pt x="17074" y="4465"/>
                      </a:cubicBezTo>
                      <a:cubicBezTo>
                        <a:pt x="16979" y="4334"/>
                        <a:pt x="16872" y="4215"/>
                        <a:pt x="16777" y="4096"/>
                      </a:cubicBezTo>
                      <a:cubicBezTo>
                        <a:pt x="16670" y="3965"/>
                        <a:pt x="16574" y="3858"/>
                        <a:pt x="16479" y="3739"/>
                      </a:cubicBezTo>
                      <a:cubicBezTo>
                        <a:pt x="16372" y="3620"/>
                        <a:pt x="16277" y="3512"/>
                        <a:pt x="16181" y="3405"/>
                      </a:cubicBezTo>
                      <a:cubicBezTo>
                        <a:pt x="16086" y="3298"/>
                        <a:pt x="15967" y="3179"/>
                        <a:pt x="15860" y="3072"/>
                      </a:cubicBezTo>
                      <a:cubicBezTo>
                        <a:pt x="15753" y="2965"/>
                        <a:pt x="15646" y="2846"/>
                        <a:pt x="15527" y="2750"/>
                      </a:cubicBezTo>
                      <a:cubicBezTo>
                        <a:pt x="15419" y="2643"/>
                        <a:pt x="15300" y="2536"/>
                        <a:pt x="15193" y="2429"/>
                      </a:cubicBezTo>
                      <a:cubicBezTo>
                        <a:pt x="15074" y="2322"/>
                        <a:pt x="14955" y="2227"/>
                        <a:pt x="14848" y="2131"/>
                      </a:cubicBezTo>
                      <a:cubicBezTo>
                        <a:pt x="14729" y="2036"/>
                        <a:pt x="14610" y="1941"/>
                        <a:pt x="14491" y="1846"/>
                      </a:cubicBezTo>
                      <a:cubicBezTo>
                        <a:pt x="14384" y="1750"/>
                        <a:pt x="14264" y="1667"/>
                        <a:pt x="14157" y="1584"/>
                      </a:cubicBezTo>
                      <a:cubicBezTo>
                        <a:pt x="14038" y="1500"/>
                        <a:pt x="13931" y="1429"/>
                        <a:pt x="13812" y="1346"/>
                      </a:cubicBezTo>
                      <a:cubicBezTo>
                        <a:pt x="13705" y="1262"/>
                        <a:pt x="13598" y="1191"/>
                        <a:pt x="13491" y="1131"/>
                      </a:cubicBezTo>
                      <a:cubicBezTo>
                        <a:pt x="13372" y="1060"/>
                        <a:pt x="13264" y="988"/>
                        <a:pt x="13157" y="929"/>
                      </a:cubicBezTo>
                      <a:lnTo>
                        <a:pt x="13074" y="881"/>
                      </a:lnTo>
                      <a:cubicBezTo>
                        <a:pt x="13002" y="834"/>
                        <a:pt x="12919" y="786"/>
                        <a:pt x="12836" y="738"/>
                      </a:cubicBezTo>
                      <a:cubicBezTo>
                        <a:pt x="12729" y="679"/>
                        <a:pt x="12621" y="631"/>
                        <a:pt x="12514" y="584"/>
                      </a:cubicBezTo>
                      <a:cubicBezTo>
                        <a:pt x="12419" y="524"/>
                        <a:pt x="12312" y="476"/>
                        <a:pt x="12205" y="429"/>
                      </a:cubicBezTo>
                      <a:cubicBezTo>
                        <a:pt x="12109" y="381"/>
                        <a:pt x="12002" y="334"/>
                        <a:pt x="11895" y="298"/>
                      </a:cubicBezTo>
                      <a:cubicBezTo>
                        <a:pt x="11800" y="262"/>
                        <a:pt x="11693" y="214"/>
                        <a:pt x="11586" y="179"/>
                      </a:cubicBezTo>
                      <a:cubicBezTo>
                        <a:pt x="11478" y="143"/>
                        <a:pt x="11371" y="107"/>
                        <a:pt x="11276" y="72"/>
                      </a:cubicBezTo>
                      <a:cubicBezTo>
                        <a:pt x="11169" y="48"/>
                        <a:pt x="11074" y="24"/>
                        <a:pt x="10978" y="0"/>
                      </a:cubicBezTo>
                      <a:lnTo>
                        <a:pt x="1" y="6370"/>
                      </a:lnTo>
                      <a:cubicBezTo>
                        <a:pt x="96" y="6394"/>
                        <a:pt x="191" y="6418"/>
                        <a:pt x="287" y="6453"/>
                      </a:cubicBezTo>
                      <a:cubicBezTo>
                        <a:pt x="394" y="6477"/>
                        <a:pt x="501" y="6513"/>
                        <a:pt x="608" y="6560"/>
                      </a:cubicBezTo>
                      <a:cubicBezTo>
                        <a:pt x="715" y="6596"/>
                        <a:pt x="810" y="6632"/>
                        <a:pt x="918" y="6668"/>
                      </a:cubicBezTo>
                      <a:cubicBezTo>
                        <a:pt x="1025" y="6715"/>
                        <a:pt x="1132" y="6763"/>
                        <a:pt x="1227" y="6810"/>
                      </a:cubicBezTo>
                      <a:cubicBezTo>
                        <a:pt x="1334" y="6858"/>
                        <a:pt x="1441" y="6906"/>
                        <a:pt x="1537" y="6953"/>
                      </a:cubicBezTo>
                      <a:cubicBezTo>
                        <a:pt x="1644" y="7013"/>
                        <a:pt x="1751" y="7061"/>
                        <a:pt x="1858" y="7120"/>
                      </a:cubicBezTo>
                      <a:lnTo>
                        <a:pt x="2096" y="7251"/>
                      </a:lnTo>
                      <a:lnTo>
                        <a:pt x="2180" y="7299"/>
                      </a:lnTo>
                      <a:cubicBezTo>
                        <a:pt x="2287" y="7358"/>
                        <a:pt x="2394" y="7430"/>
                        <a:pt x="2501" y="7501"/>
                      </a:cubicBezTo>
                      <a:cubicBezTo>
                        <a:pt x="2620" y="7572"/>
                        <a:pt x="2727" y="7644"/>
                        <a:pt x="2834" y="7715"/>
                      </a:cubicBezTo>
                      <a:cubicBezTo>
                        <a:pt x="2942" y="7787"/>
                        <a:pt x="3061" y="7882"/>
                        <a:pt x="3180" y="7965"/>
                      </a:cubicBezTo>
                      <a:cubicBezTo>
                        <a:pt x="3287" y="8049"/>
                        <a:pt x="3406" y="8132"/>
                        <a:pt x="3513" y="8215"/>
                      </a:cubicBezTo>
                      <a:cubicBezTo>
                        <a:pt x="3632" y="8311"/>
                        <a:pt x="3751" y="8406"/>
                        <a:pt x="3870" y="8501"/>
                      </a:cubicBezTo>
                      <a:cubicBezTo>
                        <a:pt x="3977" y="8596"/>
                        <a:pt x="4097" y="8704"/>
                        <a:pt x="4216" y="8799"/>
                      </a:cubicBezTo>
                      <a:cubicBezTo>
                        <a:pt x="4323" y="8894"/>
                        <a:pt x="4442" y="9013"/>
                        <a:pt x="4549" y="9120"/>
                      </a:cubicBezTo>
                      <a:cubicBezTo>
                        <a:pt x="4668" y="9227"/>
                        <a:pt x="4775" y="9335"/>
                        <a:pt x="4882" y="9442"/>
                      </a:cubicBezTo>
                      <a:cubicBezTo>
                        <a:pt x="4990" y="9549"/>
                        <a:pt x="5097" y="9668"/>
                        <a:pt x="5204" y="9775"/>
                      </a:cubicBezTo>
                      <a:cubicBezTo>
                        <a:pt x="5299" y="9894"/>
                        <a:pt x="5406" y="10001"/>
                        <a:pt x="5501" y="10120"/>
                      </a:cubicBezTo>
                      <a:cubicBezTo>
                        <a:pt x="5597" y="10228"/>
                        <a:pt x="5704" y="10347"/>
                        <a:pt x="5799" y="10466"/>
                      </a:cubicBezTo>
                      <a:cubicBezTo>
                        <a:pt x="5894" y="10585"/>
                        <a:pt x="6002" y="10716"/>
                        <a:pt x="6097" y="10835"/>
                      </a:cubicBezTo>
                      <a:cubicBezTo>
                        <a:pt x="6216" y="10990"/>
                        <a:pt x="6323" y="11132"/>
                        <a:pt x="6442" y="11287"/>
                      </a:cubicBezTo>
                      <a:cubicBezTo>
                        <a:pt x="6609" y="11525"/>
                        <a:pt x="6775" y="11752"/>
                        <a:pt x="6930" y="12002"/>
                      </a:cubicBezTo>
                      <a:cubicBezTo>
                        <a:pt x="7133" y="12299"/>
                        <a:pt x="7323" y="12597"/>
                        <a:pt x="7514" y="12918"/>
                      </a:cubicBezTo>
                      <a:cubicBezTo>
                        <a:pt x="7645" y="13145"/>
                        <a:pt x="7776" y="13371"/>
                        <a:pt x="7895" y="13609"/>
                      </a:cubicBezTo>
                      <a:cubicBezTo>
                        <a:pt x="7978" y="13752"/>
                        <a:pt x="8061" y="13907"/>
                        <a:pt x="8133" y="14073"/>
                      </a:cubicBezTo>
                      <a:cubicBezTo>
                        <a:pt x="8216" y="14228"/>
                        <a:pt x="8276" y="14335"/>
                        <a:pt x="8335" y="14478"/>
                      </a:cubicBezTo>
                      <a:cubicBezTo>
                        <a:pt x="8395" y="14621"/>
                        <a:pt x="8454" y="14728"/>
                        <a:pt x="8502" y="14859"/>
                      </a:cubicBezTo>
                      <a:cubicBezTo>
                        <a:pt x="8561" y="14978"/>
                        <a:pt x="8621" y="15109"/>
                        <a:pt x="8669" y="15228"/>
                      </a:cubicBezTo>
                      <a:cubicBezTo>
                        <a:pt x="8716" y="15359"/>
                        <a:pt x="8776" y="15478"/>
                        <a:pt x="8811" y="15609"/>
                      </a:cubicBezTo>
                      <a:cubicBezTo>
                        <a:pt x="8859" y="15740"/>
                        <a:pt x="8919" y="15859"/>
                        <a:pt x="8966" y="15990"/>
                      </a:cubicBezTo>
                      <a:cubicBezTo>
                        <a:pt x="9014" y="16121"/>
                        <a:pt x="9061" y="16252"/>
                        <a:pt x="9109" y="16383"/>
                      </a:cubicBezTo>
                      <a:cubicBezTo>
                        <a:pt x="9145" y="16514"/>
                        <a:pt x="9192" y="16657"/>
                        <a:pt x="9228" y="16788"/>
                      </a:cubicBezTo>
                      <a:cubicBezTo>
                        <a:pt x="9276" y="16919"/>
                        <a:pt x="9311" y="17062"/>
                        <a:pt x="9359" y="17205"/>
                      </a:cubicBezTo>
                      <a:cubicBezTo>
                        <a:pt x="9395" y="17336"/>
                        <a:pt x="9431" y="17478"/>
                        <a:pt x="9466" y="17609"/>
                      </a:cubicBezTo>
                      <a:cubicBezTo>
                        <a:pt x="9502" y="17752"/>
                        <a:pt x="9526" y="17883"/>
                        <a:pt x="9562" y="18026"/>
                      </a:cubicBezTo>
                      <a:cubicBezTo>
                        <a:pt x="9585" y="18157"/>
                        <a:pt x="9609" y="18300"/>
                        <a:pt x="9645" y="18431"/>
                      </a:cubicBezTo>
                      <a:cubicBezTo>
                        <a:pt x="9669" y="18562"/>
                        <a:pt x="9692" y="18693"/>
                        <a:pt x="9704" y="18824"/>
                      </a:cubicBezTo>
                      <a:cubicBezTo>
                        <a:pt x="9728" y="18955"/>
                        <a:pt x="9752" y="19086"/>
                        <a:pt x="9764" y="19217"/>
                      </a:cubicBezTo>
                      <a:cubicBezTo>
                        <a:pt x="9776" y="19348"/>
                        <a:pt x="9800" y="19467"/>
                        <a:pt x="9812" y="19598"/>
                      </a:cubicBezTo>
                      <a:cubicBezTo>
                        <a:pt x="9823" y="19717"/>
                        <a:pt x="9823" y="19848"/>
                        <a:pt x="9835" y="19979"/>
                      </a:cubicBezTo>
                      <a:cubicBezTo>
                        <a:pt x="9847" y="20098"/>
                        <a:pt x="9847" y="20229"/>
                        <a:pt x="9859" y="20348"/>
                      </a:cubicBezTo>
                      <a:cubicBezTo>
                        <a:pt x="9859" y="20479"/>
                        <a:pt x="9859" y="20586"/>
                        <a:pt x="9859" y="20705"/>
                      </a:cubicBezTo>
                      <a:lnTo>
                        <a:pt x="9859" y="20729"/>
                      </a:lnTo>
                      <a:lnTo>
                        <a:pt x="9859" y="21074"/>
                      </a:lnTo>
                      <a:cubicBezTo>
                        <a:pt x="9859" y="21193"/>
                        <a:pt x="9835" y="21336"/>
                        <a:pt x="9835" y="21455"/>
                      </a:cubicBezTo>
                      <a:cubicBezTo>
                        <a:pt x="9835" y="21527"/>
                        <a:pt x="9812" y="21610"/>
                        <a:pt x="9812" y="21681"/>
                      </a:cubicBezTo>
                      <a:lnTo>
                        <a:pt x="20777" y="15300"/>
                      </a:lnTo>
                      <a:cubicBezTo>
                        <a:pt x="20777" y="15228"/>
                        <a:pt x="20789" y="15157"/>
                        <a:pt x="20801" y="15085"/>
                      </a:cubicBezTo>
                      <a:cubicBezTo>
                        <a:pt x="20813" y="14954"/>
                        <a:pt x="20825" y="14835"/>
                        <a:pt x="20825" y="14704"/>
                      </a:cubicBezTo>
                      <a:cubicBezTo>
                        <a:pt x="20825" y="14573"/>
                        <a:pt x="20825" y="14466"/>
                        <a:pt x="20837" y="14347"/>
                      </a:cubicBezTo>
                      <a:lnTo>
                        <a:pt x="20837" y="14323"/>
                      </a:lnTo>
                      <a:cubicBezTo>
                        <a:pt x="20837" y="14216"/>
                        <a:pt x="20837" y="14097"/>
                        <a:pt x="20837" y="1397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5" name="Google Shape;1835;p29"/>
                <p:cNvSpPr/>
                <p:nvPr/>
              </p:nvSpPr>
              <p:spPr>
                <a:xfrm>
                  <a:off x="4735969" y="2732819"/>
                  <a:ext cx="486100" cy="561700"/>
                </a:xfrm>
                <a:custGeom>
                  <a:rect b="b" l="l" r="r" t="t"/>
                  <a:pathLst>
                    <a:path extrusionOk="0" h="22468" w="19444">
                      <a:moveTo>
                        <a:pt x="19443" y="11668"/>
                      </a:moveTo>
                      <a:cubicBezTo>
                        <a:pt x="19443" y="11573"/>
                        <a:pt x="19443" y="11466"/>
                        <a:pt x="19432" y="11359"/>
                      </a:cubicBezTo>
                      <a:cubicBezTo>
                        <a:pt x="19432" y="11311"/>
                        <a:pt x="19432" y="11264"/>
                        <a:pt x="19420" y="11204"/>
                      </a:cubicBezTo>
                      <a:lnTo>
                        <a:pt x="19420" y="11145"/>
                      </a:lnTo>
                      <a:cubicBezTo>
                        <a:pt x="19420" y="11133"/>
                        <a:pt x="19420" y="11073"/>
                        <a:pt x="19408" y="11037"/>
                      </a:cubicBezTo>
                      <a:cubicBezTo>
                        <a:pt x="19396" y="10930"/>
                        <a:pt x="19384" y="10823"/>
                        <a:pt x="19372" y="10716"/>
                      </a:cubicBezTo>
                      <a:cubicBezTo>
                        <a:pt x="19360" y="10609"/>
                        <a:pt x="19348" y="10502"/>
                        <a:pt x="19324" y="10394"/>
                      </a:cubicBezTo>
                      <a:cubicBezTo>
                        <a:pt x="19324" y="10394"/>
                        <a:pt x="19324" y="10383"/>
                        <a:pt x="19324" y="10383"/>
                      </a:cubicBezTo>
                      <a:lnTo>
                        <a:pt x="19324" y="10371"/>
                      </a:lnTo>
                      <a:cubicBezTo>
                        <a:pt x="19312" y="10275"/>
                        <a:pt x="19289" y="10168"/>
                        <a:pt x="19277" y="10073"/>
                      </a:cubicBezTo>
                      <a:cubicBezTo>
                        <a:pt x="19253" y="9966"/>
                        <a:pt x="19229" y="9847"/>
                        <a:pt x="19205" y="9728"/>
                      </a:cubicBezTo>
                      <a:cubicBezTo>
                        <a:pt x="19193" y="9692"/>
                        <a:pt x="19182" y="9644"/>
                        <a:pt x="19182" y="9609"/>
                      </a:cubicBezTo>
                      <a:cubicBezTo>
                        <a:pt x="19170" y="9573"/>
                        <a:pt x="19170" y="9561"/>
                        <a:pt x="19158" y="9537"/>
                      </a:cubicBezTo>
                      <a:cubicBezTo>
                        <a:pt x="19146" y="9490"/>
                        <a:pt x="19134" y="9442"/>
                        <a:pt x="19122" y="9394"/>
                      </a:cubicBezTo>
                      <a:cubicBezTo>
                        <a:pt x="19098" y="9275"/>
                        <a:pt x="19062" y="9156"/>
                        <a:pt x="19039" y="9049"/>
                      </a:cubicBezTo>
                      <a:cubicBezTo>
                        <a:pt x="19015" y="8966"/>
                        <a:pt x="18991" y="8882"/>
                        <a:pt x="18967" y="8799"/>
                      </a:cubicBezTo>
                      <a:lnTo>
                        <a:pt x="18943" y="8751"/>
                      </a:lnTo>
                      <a:lnTo>
                        <a:pt x="18931" y="8704"/>
                      </a:lnTo>
                      <a:cubicBezTo>
                        <a:pt x="18896" y="8585"/>
                        <a:pt x="18860" y="8478"/>
                        <a:pt x="18824" y="8370"/>
                      </a:cubicBezTo>
                      <a:cubicBezTo>
                        <a:pt x="18789" y="8251"/>
                        <a:pt x="18753" y="8144"/>
                        <a:pt x="18717" y="8037"/>
                      </a:cubicBezTo>
                      <a:lnTo>
                        <a:pt x="18693" y="7989"/>
                      </a:lnTo>
                      <a:cubicBezTo>
                        <a:pt x="18693" y="7966"/>
                        <a:pt x="18670" y="7954"/>
                        <a:pt x="18670" y="7930"/>
                      </a:cubicBezTo>
                      <a:cubicBezTo>
                        <a:pt x="18646" y="7870"/>
                        <a:pt x="18622" y="7799"/>
                        <a:pt x="18586" y="7727"/>
                      </a:cubicBezTo>
                      <a:cubicBezTo>
                        <a:pt x="18550" y="7620"/>
                        <a:pt x="18503" y="7513"/>
                        <a:pt x="18467" y="7418"/>
                      </a:cubicBezTo>
                      <a:cubicBezTo>
                        <a:pt x="18431" y="7335"/>
                        <a:pt x="18396" y="7263"/>
                        <a:pt x="18372" y="7192"/>
                      </a:cubicBezTo>
                      <a:cubicBezTo>
                        <a:pt x="18372" y="7168"/>
                        <a:pt x="18360" y="7156"/>
                        <a:pt x="18348" y="7144"/>
                      </a:cubicBezTo>
                      <a:lnTo>
                        <a:pt x="18336" y="7108"/>
                      </a:lnTo>
                      <a:cubicBezTo>
                        <a:pt x="18289" y="7001"/>
                        <a:pt x="18241" y="6894"/>
                        <a:pt x="18181" y="6787"/>
                      </a:cubicBezTo>
                      <a:cubicBezTo>
                        <a:pt x="18134" y="6692"/>
                        <a:pt x="18074" y="6561"/>
                        <a:pt x="18015" y="6454"/>
                      </a:cubicBezTo>
                      <a:cubicBezTo>
                        <a:pt x="18015" y="6430"/>
                        <a:pt x="18003" y="6418"/>
                        <a:pt x="17991" y="6394"/>
                      </a:cubicBezTo>
                      <a:cubicBezTo>
                        <a:pt x="17979" y="6382"/>
                        <a:pt x="17967" y="6346"/>
                        <a:pt x="17955" y="6334"/>
                      </a:cubicBezTo>
                      <a:cubicBezTo>
                        <a:pt x="17908" y="6239"/>
                        <a:pt x="17860" y="6144"/>
                        <a:pt x="17812" y="6061"/>
                      </a:cubicBezTo>
                      <a:cubicBezTo>
                        <a:pt x="17765" y="5965"/>
                        <a:pt x="17693" y="5834"/>
                        <a:pt x="17634" y="5727"/>
                      </a:cubicBezTo>
                      <a:cubicBezTo>
                        <a:pt x="17598" y="5668"/>
                        <a:pt x="17562" y="5608"/>
                        <a:pt x="17538" y="5549"/>
                      </a:cubicBezTo>
                      <a:lnTo>
                        <a:pt x="17491" y="5489"/>
                      </a:lnTo>
                      <a:cubicBezTo>
                        <a:pt x="17443" y="5394"/>
                        <a:pt x="17372" y="5299"/>
                        <a:pt x="17312" y="5203"/>
                      </a:cubicBezTo>
                      <a:cubicBezTo>
                        <a:pt x="17229" y="5060"/>
                        <a:pt x="17146" y="4918"/>
                        <a:pt x="17062" y="4787"/>
                      </a:cubicBezTo>
                      <a:cubicBezTo>
                        <a:pt x="17038" y="4763"/>
                        <a:pt x="17026" y="4739"/>
                        <a:pt x="17015" y="4715"/>
                      </a:cubicBezTo>
                      <a:cubicBezTo>
                        <a:pt x="16884" y="4525"/>
                        <a:pt x="16741" y="4322"/>
                        <a:pt x="16610" y="4144"/>
                      </a:cubicBezTo>
                      <a:lnTo>
                        <a:pt x="16610" y="4144"/>
                      </a:lnTo>
                      <a:lnTo>
                        <a:pt x="16610" y="4144"/>
                      </a:lnTo>
                      <a:cubicBezTo>
                        <a:pt x="16515" y="4013"/>
                        <a:pt x="16419" y="3882"/>
                        <a:pt x="16312" y="3763"/>
                      </a:cubicBezTo>
                      <a:cubicBezTo>
                        <a:pt x="16241" y="3656"/>
                        <a:pt x="16157" y="3560"/>
                        <a:pt x="16074" y="3465"/>
                      </a:cubicBezTo>
                      <a:lnTo>
                        <a:pt x="16074" y="3465"/>
                      </a:lnTo>
                      <a:lnTo>
                        <a:pt x="16074" y="3465"/>
                      </a:lnTo>
                      <a:cubicBezTo>
                        <a:pt x="15991" y="3358"/>
                        <a:pt x="15907" y="3263"/>
                        <a:pt x="15824" y="3167"/>
                      </a:cubicBezTo>
                      <a:cubicBezTo>
                        <a:pt x="15741" y="3060"/>
                        <a:pt x="15657" y="2977"/>
                        <a:pt x="15574" y="2882"/>
                      </a:cubicBezTo>
                      <a:lnTo>
                        <a:pt x="15526" y="2846"/>
                      </a:lnTo>
                      <a:lnTo>
                        <a:pt x="15491" y="2798"/>
                      </a:lnTo>
                      <a:cubicBezTo>
                        <a:pt x="15431" y="2727"/>
                        <a:pt x="15372" y="2667"/>
                        <a:pt x="15312" y="2608"/>
                      </a:cubicBezTo>
                      <a:cubicBezTo>
                        <a:pt x="15217" y="2513"/>
                        <a:pt x="15121" y="2429"/>
                        <a:pt x="15038" y="2334"/>
                      </a:cubicBezTo>
                      <a:lnTo>
                        <a:pt x="14943" y="2263"/>
                      </a:lnTo>
                      <a:lnTo>
                        <a:pt x="14883" y="2191"/>
                      </a:lnTo>
                      <a:lnTo>
                        <a:pt x="14752" y="2072"/>
                      </a:lnTo>
                      <a:cubicBezTo>
                        <a:pt x="14657" y="1989"/>
                        <a:pt x="14562" y="1905"/>
                        <a:pt x="14455" y="1822"/>
                      </a:cubicBezTo>
                      <a:lnTo>
                        <a:pt x="14336" y="1715"/>
                      </a:lnTo>
                      <a:lnTo>
                        <a:pt x="14264" y="1667"/>
                      </a:lnTo>
                      <a:lnTo>
                        <a:pt x="14169" y="1584"/>
                      </a:lnTo>
                      <a:cubicBezTo>
                        <a:pt x="14074" y="1512"/>
                        <a:pt x="13978" y="1429"/>
                        <a:pt x="13883" y="1370"/>
                      </a:cubicBezTo>
                      <a:lnTo>
                        <a:pt x="13681" y="1215"/>
                      </a:lnTo>
                      <a:lnTo>
                        <a:pt x="13633" y="1191"/>
                      </a:lnTo>
                      <a:lnTo>
                        <a:pt x="13597" y="1167"/>
                      </a:lnTo>
                      <a:cubicBezTo>
                        <a:pt x="13514" y="1096"/>
                        <a:pt x="13419" y="1036"/>
                        <a:pt x="13324" y="977"/>
                      </a:cubicBezTo>
                      <a:cubicBezTo>
                        <a:pt x="13240" y="917"/>
                        <a:pt x="13145" y="870"/>
                        <a:pt x="13050" y="810"/>
                      </a:cubicBezTo>
                      <a:lnTo>
                        <a:pt x="12990" y="774"/>
                      </a:lnTo>
                      <a:lnTo>
                        <a:pt x="12788" y="667"/>
                      </a:lnTo>
                      <a:cubicBezTo>
                        <a:pt x="12705" y="619"/>
                        <a:pt x="12609" y="572"/>
                        <a:pt x="12526" y="524"/>
                      </a:cubicBezTo>
                      <a:lnTo>
                        <a:pt x="12490" y="512"/>
                      </a:lnTo>
                      <a:lnTo>
                        <a:pt x="12443" y="489"/>
                      </a:lnTo>
                      <a:cubicBezTo>
                        <a:pt x="12383" y="465"/>
                        <a:pt x="12324" y="429"/>
                        <a:pt x="12264" y="405"/>
                      </a:cubicBezTo>
                      <a:cubicBezTo>
                        <a:pt x="12181" y="369"/>
                        <a:pt x="12097" y="334"/>
                        <a:pt x="12014" y="298"/>
                      </a:cubicBezTo>
                      <a:lnTo>
                        <a:pt x="11978" y="286"/>
                      </a:lnTo>
                      <a:lnTo>
                        <a:pt x="11931" y="262"/>
                      </a:lnTo>
                      <a:lnTo>
                        <a:pt x="11752" y="203"/>
                      </a:lnTo>
                      <a:cubicBezTo>
                        <a:pt x="11657" y="167"/>
                        <a:pt x="11573" y="143"/>
                        <a:pt x="11490" y="108"/>
                      </a:cubicBezTo>
                      <a:lnTo>
                        <a:pt x="11478" y="108"/>
                      </a:lnTo>
                      <a:lnTo>
                        <a:pt x="11454" y="108"/>
                      </a:lnTo>
                      <a:cubicBezTo>
                        <a:pt x="11371" y="84"/>
                        <a:pt x="11300" y="72"/>
                        <a:pt x="11216" y="48"/>
                      </a:cubicBezTo>
                      <a:cubicBezTo>
                        <a:pt x="11133" y="24"/>
                        <a:pt x="11073" y="12"/>
                        <a:pt x="10990" y="0"/>
                      </a:cubicBezTo>
                      <a:lnTo>
                        <a:pt x="1" y="6346"/>
                      </a:lnTo>
                      <a:cubicBezTo>
                        <a:pt x="155" y="6382"/>
                        <a:pt x="310" y="6418"/>
                        <a:pt x="465" y="6465"/>
                      </a:cubicBezTo>
                      <a:lnTo>
                        <a:pt x="489" y="6465"/>
                      </a:lnTo>
                      <a:cubicBezTo>
                        <a:pt x="643" y="6513"/>
                        <a:pt x="786" y="6561"/>
                        <a:pt x="953" y="6620"/>
                      </a:cubicBezTo>
                      <a:lnTo>
                        <a:pt x="989" y="6644"/>
                      </a:lnTo>
                      <a:cubicBezTo>
                        <a:pt x="1144" y="6704"/>
                        <a:pt x="1298" y="6763"/>
                        <a:pt x="1453" y="6846"/>
                      </a:cubicBezTo>
                      <a:lnTo>
                        <a:pt x="1501" y="6870"/>
                      </a:lnTo>
                      <a:cubicBezTo>
                        <a:pt x="1667" y="6942"/>
                        <a:pt x="1834" y="7037"/>
                        <a:pt x="2001" y="7132"/>
                      </a:cubicBezTo>
                      <a:cubicBezTo>
                        <a:pt x="2227" y="7263"/>
                        <a:pt x="2441" y="7394"/>
                        <a:pt x="2656" y="7549"/>
                      </a:cubicBezTo>
                      <a:lnTo>
                        <a:pt x="2691" y="7573"/>
                      </a:lnTo>
                      <a:cubicBezTo>
                        <a:pt x="2894" y="7716"/>
                        <a:pt x="3084" y="7858"/>
                        <a:pt x="3287" y="8025"/>
                      </a:cubicBezTo>
                      <a:lnTo>
                        <a:pt x="3358" y="8073"/>
                      </a:lnTo>
                      <a:cubicBezTo>
                        <a:pt x="3537" y="8216"/>
                        <a:pt x="3727" y="8382"/>
                        <a:pt x="3906" y="8549"/>
                      </a:cubicBezTo>
                      <a:lnTo>
                        <a:pt x="3977" y="8609"/>
                      </a:lnTo>
                      <a:cubicBezTo>
                        <a:pt x="4156" y="8787"/>
                        <a:pt x="4334" y="8966"/>
                        <a:pt x="4513" y="9156"/>
                      </a:cubicBezTo>
                      <a:lnTo>
                        <a:pt x="4549" y="9204"/>
                      </a:lnTo>
                      <a:cubicBezTo>
                        <a:pt x="4739" y="9394"/>
                        <a:pt x="4918" y="9609"/>
                        <a:pt x="5096" y="9823"/>
                      </a:cubicBezTo>
                      <a:lnTo>
                        <a:pt x="5096" y="9823"/>
                      </a:lnTo>
                      <a:cubicBezTo>
                        <a:pt x="5287" y="10037"/>
                        <a:pt x="5466" y="10264"/>
                        <a:pt x="5632" y="10502"/>
                      </a:cubicBezTo>
                      <a:lnTo>
                        <a:pt x="5632" y="10502"/>
                      </a:lnTo>
                      <a:cubicBezTo>
                        <a:pt x="5775" y="10704"/>
                        <a:pt x="5942" y="10930"/>
                        <a:pt x="6073" y="11145"/>
                      </a:cubicBezTo>
                      <a:cubicBezTo>
                        <a:pt x="6168" y="11287"/>
                        <a:pt x="6251" y="11418"/>
                        <a:pt x="6335" y="11561"/>
                      </a:cubicBezTo>
                      <a:cubicBezTo>
                        <a:pt x="6430" y="11704"/>
                        <a:pt x="6489" y="11799"/>
                        <a:pt x="6561" y="11918"/>
                      </a:cubicBezTo>
                      <a:cubicBezTo>
                        <a:pt x="6585" y="11966"/>
                        <a:pt x="6620" y="12026"/>
                        <a:pt x="6656" y="12085"/>
                      </a:cubicBezTo>
                      <a:cubicBezTo>
                        <a:pt x="6763" y="12288"/>
                        <a:pt x="6870" y="12478"/>
                        <a:pt x="6978" y="12692"/>
                      </a:cubicBezTo>
                      <a:lnTo>
                        <a:pt x="7013" y="12752"/>
                      </a:lnTo>
                      <a:cubicBezTo>
                        <a:pt x="7144" y="13002"/>
                        <a:pt x="7263" y="13252"/>
                        <a:pt x="7371" y="13502"/>
                      </a:cubicBezTo>
                      <a:lnTo>
                        <a:pt x="7382" y="13538"/>
                      </a:lnTo>
                      <a:cubicBezTo>
                        <a:pt x="7490" y="13788"/>
                        <a:pt x="7597" y="14038"/>
                        <a:pt x="7680" y="14276"/>
                      </a:cubicBezTo>
                      <a:lnTo>
                        <a:pt x="7704" y="14324"/>
                      </a:lnTo>
                      <a:cubicBezTo>
                        <a:pt x="7799" y="14585"/>
                        <a:pt x="7882" y="14847"/>
                        <a:pt x="7954" y="15097"/>
                      </a:cubicBezTo>
                      <a:cubicBezTo>
                        <a:pt x="7954" y="15121"/>
                        <a:pt x="7966" y="15133"/>
                        <a:pt x="7978" y="15145"/>
                      </a:cubicBezTo>
                      <a:cubicBezTo>
                        <a:pt x="8049" y="15395"/>
                        <a:pt x="8109" y="15645"/>
                        <a:pt x="8168" y="15895"/>
                      </a:cubicBezTo>
                      <a:cubicBezTo>
                        <a:pt x="8168" y="15919"/>
                        <a:pt x="8180" y="15943"/>
                        <a:pt x="8192" y="15967"/>
                      </a:cubicBezTo>
                      <a:cubicBezTo>
                        <a:pt x="8252" y="16217"/>
                        <a:pt x="8299" y="16479"/>
                        <a:pt x="8335" y="16729"/>
                      </a:cubicBezTo>
                      <a:lnTo>
                        <a:pt x="8335" y="16740"/>
                      </a:lnTo>
                      <a:cubicBezTo>
                        <a:pt x="8371" y="17002"/>
                        <a:pt x="8406" y="17252"/>
                        <a:pt x="8430" y="17502"/>
                      </a:cubicBezTo>
                      <a:lnTo>
                        <a:pt x="8430" y="17562"/>
                      </a:lnTo>
                      <a:cubicBezTo>
                        <a:pt x="8442" y="17824"/>
                        <a:pt x="8454" y="18074"/>
                        <a:pt x="8454" y="18312"/>
                      </a:cubicBezTo>
                      <a:cubicBezTo>
                        <a:pt x="8454" y="18431"/>
                        <a:pt x="8454" y="18550"/>
                        <a:pt x="8454" y="18669"/>
                      </a:cubicBezTo>
                      <a:lnTo>
                        <a:pt x="8454" y="18765"/>
                      </a:lnTo>
                      <a:cubicBezTo>
                        <a:pt x="8454" y="18848"/>
                        <a:pt x="8442" y="18931"/>
                        <a:pt x="8430" y="19003"/>
                      </a:cubicBezTo>
                      <a:cubicBezTo>
                        <a:pt x="8430" y="19050"/>
                        <a:pt x="8418" y="19098"/>
                        <a:pt x="8418" y="19134"/>
                      </a:cubicBezTo>
                      <a:cubicBezTo>
                        <a:pt x="8418" y="19205"/>
                        <a:pt x="8406" y="19265"/>
                        <a:pt x="8394" y="19336"/>
                      </a:cubicBezTo>
                      <a:cubicBezTo>
                        <a:pt x="8383" y="19396"/>
                        <a:pt x="8383" y="19431"/>
                        <a:pt x="8371" y="19479"/>
                      </a:cubicBezTo>
                      <a:lnTo>
                        <a:pt x="8347" y="19658"/>
                      </a:lnTo>
                      <a:cubicBezTo>
                        <a:pt x="8335" y="19705"/>
                        <a:pt x="8323" y="19753"/>
                        <a:pt x="8311" y="19800"/>
                      </a:cubicBezTo>
                      <a:cubicBezTo>
                        <a:pt x="8299" y="19848"/>
                        <a:pt x="8287" y="19908"/>
                        <a:pt x="8275" y="19955"/>
                      </a:cubicBezTo>
                      <a:cubicBezTo>
                        <a:pt x="8263" y="19991"/>
                        <a:pt x="8252" y="20074"/>
                        <a:pt x="8228" y="20134"/>
                      </a:cubicBezTo>
                      <a:cubicBezTo>
                        <a:pt x="8216" y="20181"/>
                        <a:pt x="8204" y="20217"/>
                        <a:pt x="8192" y="20265"/>
                      </a:cubicBezTo>
                      <a:cubicBezTo>
                        <a:pt x="8168" y="20336"/>
                        <a:pt x="8144" y="20408"/>
                        <a:pt x="8121" y="20467"/>
                      </a:cubicBezTo>
                      <a:cubicBezTo>
                        <a:pt x="8109" y="20503"/>
                        <a:pt x="8097" y="20539"/>
                        <a:pt x="8085" y="20574"/>
                      </a:cubicBezTo>
                      <a:cubicBezTo>
                        <a:pt x="8037" y="20693"/>
                        <a:pt x="7990" y="20801"/>
                        <a:pt x="7942" y="20908"/>
                      </a:cubicBezTo>
                      <a:cubicBezTo>
                        <a:pt x="7942" y="20920"/>
                        <a:pt x="7930" y="20931"/>
                        <a:pt x="7930" y="20943"/>
                      </a:cubicBezTo>
                      <a:cubicBezTo>
                        <a:pt x="7859" y="21074"/>
                        <a:pt x="7787" y="21217"/>
                        <a:pt x="7704" y="21348"/>
                      </a:cubicBezTo>
                      <a:cubicBezTo>
                        <a:pt x="7704" y="21348"/>
                        <a:pt x="7692" y="21360"/>
                        <a:pt x="7692" y="21372"/>
                      </a:cubicBezTo>
                      <a:cubicBezTo>
                        <a:pt x="7621" y="21479"/>
                        <a:pt x="7549" y="21574"/>
                        <a:pt x="7478" y="21670"/>
                      </a:cubicBezTo>
                      <a:lnTo>
                        <a:pt x="7418" y="21741"/>
                      </a:lnTo>
                      <a:cubicBezTo>
                        <a:pt x="7359" y="21824"/>
                        <a:pt x="7275" y="21908"/>
                        <a:pt x="7204" y="21979"/>
                      </a:cubicBezTo>
                      <a:lnTo>
                        <a:pt x="7180" y="22003"/>
                      </a:lnTo>
                      <a:cubicBezTo>
                        <a:pt x="7097" y="22074"/>
                        <a:pt x="7013" y="22158"/>
                        <a:pt x="6918" y="22229"/>
                      </a:cubicBezTo>
                      <a:lnTo>
                        <a:pt x="6859" y="22277"/>
                      </a:lnTo>
                      <a:cubicBezTo>
                        <a:pt x="6763" y="22348"/>
                        <a:pt x="6668" y="22408"/>
                        <a:pt x="6573" y="22467"/>
                      </a:cubicBezTo>
                      <a:lnTo>
                        <a:pt x="17538" y="16086"/>
                      </a:lnTo>
                      <a:cubicBezTo>
                        <a:pt x="17646" y="16026"/>
                        <a:pt x="17741" y="15967"/>
                        <a:pt x="17824" y="15895"/>
                      </a:cubicBezTo>
                      <a:lnTo>
                        <a:pt x="17896" y="15848"/>
                      </a:lnTo>
                      <a:cubicBezTo>
                        <a:pt x="17979" y="15776"/>
                        <a:pt x="18074" y="15705"/>
                        <a:pt x="18158" y="15621"/>
                      </a:cubicBezTo>
                      <a:lnTo>
                        <a:pt x="18169" y="15609"/>
                      </a:lnTo>
                      <a:cubicBezTo>
                        <a:pt x="18253" y="15526"/>
                        <a:pt x="18324" y="15443"/>
                        <a:pt x="18396" y="15359"/>
                      </a:cubicBezTo>
                      <a:lnTo>
                        <a:pt x="18443" y="15300"/>
                      </a:lnTo>
                      <a:cubicBezTo>
                        <a:pt x="18527" y="15205"/>
                        <a:pt x="18598" y="15097"/>
                        <a:pt x="18658" y="15002"/>
                      </a:cubicBezTo>
                      <a:lnTo>
                        <a:pt x="18658" y="15002"/>
                      </a:lnTo>
                      <a:cubicBezTo>
                        <a:pt x="18658" y="14990"/>
                        <a:pt x="18658" y="14978"/>
                        <a:pt x="18670" y="14978"/>
                      </a:cubicBezTo>
                      <a:cubicBezTo>
                        <a:pt x="18753" y="14847"/>
                        <a:pt x="18824" y="14716"/>
                        <a:pt x="18896" y="14574"/>
                      </a:cubicBezTo>
                      <a:cubicBezTo>
                        <a:pt x="18896" y="14574"/>
                        <a:pt x="18896" y="14562"/>
                        <a:pt x="18908" y="14550"/>
                      </a:cubicBezTo>
                      <a:cubicBezTo>
                        <a:pt x="18908" y="14550"/>
                        <a:pt x="18908" y="14550"/>
                        <a:pt x="18908" y="14538"/>
                      </a:cubicBezTo>
                      <a:cubicBezTo>
                        <a:pt x="18955" y="14443"/>
                        <a:pt x="19003" y="14324"/>
                        <a:pt x="19039" y="14216"/>
                      </a:cubicBezTo>
                      <a:cubicBezTo>
                        <a:pt x="19051" y="14204"/>
                        <a:pt x="19051" y="14193"/>
                        <a:pt x="19051" y="14181"/>
                      </a:cubicBezTo>
                      <a:cubicBezTo>
                        <a:pt x="19062" y="14157"/>
                        <a:pt x="19074" y="14133"/>
                        <a:pt x="19086" y="14109"/>
                      </a:cubicBezTo>
                      <a:cubicBezTo>
                        <a:pt x="19110" y="14038"/>
                        <a:pt x="19134" y="13966"/>
                        <a:pt x="19146" y="13895"/>
                      </a:cubicBezTo>
                      <a:cubicBezTo>
                        <a:pt x="19146" y="13883"/>
                        <a:pt x="19158" y="13859"/>
                        <a:pt x="19170" y="13847"/>
                      </a:cubicBezTo>
                      <a:cubicBezTo>
                        <a:pt x="19170" y="13823"/>
                        <a:pt x="19182" y="13788"/>
                        <a:pt x="19193" y="13764"/>
                      </a:cubicBezTo>
                      <a:cubicBezTo>
                        <a:pt x="19205" y="13704"/>
                        <a:pt x="19217" y="13645"/>
                        <a:pt x="19241" y="13585"/>
                      </a:cubicBezTo>
                      <a:cubicBezTo>
                        <a:pt x="19241" y="13562"/>
                        <a:pt x="19253" y="13538"/>
                        <a:pt x="19253" y="13514"/>
                      </a:cubicBezTo>
                      <a:cubicBezTo>
                        <a:pt x="19253" y="13490"/>
                        <a:pt x="19265" y="13454"/>
                        <a:pt x="19277" y="13431"/>
                      </a:cubicBezTo>
                      <a:cubicBezTo>
                        <a:pt x="19277" y="13395"/>
                        <a:pt x="19289" y="13323"/>
                        <a:pt x="19301" y="13276"/>
                      </a:cubicBezTo>
                      <a:cubicBezTo>
                        <a:pt x="19301" y="13252"/>
                        <a:pt x="19312" y="13228"/>
                        <a:pt x="19312" y="13204"/>
                      </a:cubicBezTo>
                      <a:cubicBezTo>
                        <a:pt x="19324" y="13169"/>
                        <a:pt x="19324" y="13133"/>
                        <a:pt x="19336" y="13109"/>
                      </a:cubicBezTo>
                      <a:cubicBezTo>
                        <a:pt x="19336" y="13073"/>
                        <a:pt x="19348" y="13014"/>
                        <a:pt x="19348" y="12954"/>
                      </a:cubicBezTo>
                      <a:cubicBezTo>
                        <a:pt x="19348" y="12931"/>
                        <a:pt x="19348" y="12907"/>
                        <a:pt x="19360" y="12883"/>
                      </a:cubicBezTo>
                      <a:cubicBezTo>
                        <a:pt x="19372" y="12859"/>
                        <a:pt x="19372" y="12800"/>
                        <a:pt x="19372" y="12764"/>
                      </a:cubicBezTo>
                      <a:cubicBezTo>
                        <a:pt x="19384" y="12716"/>
                        <a:pt x="19384" y="12669"/>
                        <a:pt x="19396" y="12621"/>
                      </a:cubicBezTo>
                      <a:lnTo>
                        <a:pt x="19396" y="12573"/>
                      </a:lnTo>
                      <a:cubicBezTo>
                        <a:pt x="19396" y="12514"/>
                        <a:pt x="19396" y="12442"/>
                        <a:pt x="19408" y="12383"/>
                      </a:cubicBezTo>
                      <a:lnTo>
                        <a:pt x="19408" y="12288"/>
                      </a:lnTo>
                      <a:lnTo>
                        <a:pt x="19408" y="12264"/>
                      </a:lnTo>
                      <a:lnTo>
                        <a:pt x="19408" y="11954"/>
                      </a:lnTo>
                      <a:lnTo>
                        <a:pt x="19408" y="11930"/>
                      </a:lnTo>
                      <a:cubicBezTo>
                        <a:pt x="19443" y="11871"/>
                        <a:pt x="19443" y="11776"/>
                        <a:pt x="19443" y="1166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6" name="Google Shape;1836;p29"/>
                <p:cNvSpPr/>
                <p:nvPr/>
              </p:nvSpPr>
              <p:spPr>
                <a:xfrm>
                  <a:off x="3789481" y="2138095"/>
                  <a:ext cx="1175750" cy="1170475"/>
                </a:xfrm>
                <a:custGeom>
                  <a:rect b="b" l="l" r="r" t="t"/>
                  <a:pathLst>
                    <a:path extrusionOk="0" h="46819" w="47030">
                      <a:moveTo>
                        <a:pt x="14659" y="1"/>
                      </a:moveTo>
                      <a:cubicBezTo>
                        <a:pt x="11364" y="1"/>
                        <a:pt x="9093" y="2615"/>
                        <a:pt x="9084" y="7134"/>
                      </a:cubicBezTo>
                      <a:cubicBezTo>
                        <a:pt x="9084" y="8134"/>
                        <a:pt x="9180" y="9123"/>
                        <a:pt x="9382" y="10111"/>
                      </a:cubicBezTo>
                      <a:cubicBezTo>
                        <a:pt x="8942" y="9754"/>
                        <a:pt x="8465" y="9444"/>
                        <a:pt x="7977" y="9158"/>
                      </a:cubicBezTo>
                      <a:cubicBezTo>
                        <a:pt x="6698" y="8418"/>
                        <a:pt x="5487" y="8067"/>
                        <a:pt x="4415" y="8067"/>
                      </a:cubicBezTo>
                      <a:cubicBezTo>
                        <a:pt x="1813" y="8067"/>
                        <a:pt x="20" y="10129"/>
                        <a:pt x="12" y="13695"/>
                      </a:cubicBezTo>
                      <a:cubicBezTo>
                        <a:pt x="0" y="18588"/>
                        <a:pt x="3322" y="24505"/>
                        <a:pt x="7525" y="27184"/>
                      </a:cubicBezTo>
                      <a:lnTo>
                        <a:pt x="40541" y="45948"/>
                      </a:lnTo>
                      <a:cubicBezTo>
                        <a:pt x="41576" y="46538"/>
                        <a:pt x="42554" y="46818"/>
                        <a:pt x="43421" y="46818"/>
                      </a:cubicBezTo>
                      <a:cubicBezTo>
                        <a:pt x="45547" y="46818"/>
                        <a:pt x="47009" y="45136"/>
                        <a:pt x="47018" y="42210"/>
                      </a:cubicBezTo>
                      <a:cubicBezTo>
                        <a:pt x="47030" y="38090"/>
                        <a:pt x="44136" y="33078"/>
                        <a:pt x="40553" y="31006"/>
                      </a:cubicBezTo>
                      <a:cubicBezTo>
                        <a:pt x="39922" y="30637"/>
                        <a:pt x="39243" y="30375"/>
                        <a:pt x="38529" y="30220"/>
                      </a:cubicBezTo>
                      <a:cubicBezTo>
                        <a:pt x="38564" y="29899"/>
                        <a:pt x="38588" y="29566"/>
                        <a:pt x="38588" y="29244"/>
                      </a:cubicBezTo>
                      <a:cubicBezTo>
                        <a:pt x="38600" y="24303"/>
                        <a:pt x="35123" y="18278"/>
                        <a:pt x="30825" y="15790"/>
                      </a:cubicBezTo>
                      <a:cubicBezTo>
                        <a:pt x="30159" y="15397"/>
                        <a:pt x="29456" y="15099"/>
                        <a:pt x="28718" y="14909"/>
                      </a:cubicBezTo>
                      <a:cubicBezTo>
                        <a:pt x="27432" y="9515"/>
                        <a:pt x="23646" y="3967"/>
                        <a:pt x="19169" y="1383"/>
                      </a:cubicBezTo>
                      <a:cubicBezTo>
                        <a:pt x="17549" y="445"/>
                        <a:pt x="16017" y="1"/>
                        <a:pt x="1465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7" name="Google Shape;1837;p29"/>
                <p:cNvSpPr/>
                <p:nvPr/>
              </p:nvSpPr>
              <p:spPr>
                <a:xfrm>
                  <a:off x="5165950" y="1601000"/>
                  <a:ext cx="11950" cy="12225"/>
                </a:xfrm>
                <a:custGeom>
                  <a:rect b="b" l="l" r="r" t="t"/>
                  <a:pathLst>
                    <a:path extrusionOk="0" h="489" w="478">
                      <a:moveTo>
                        <a:pt x="239" y="1"/>
                      </a:moveTo>
                      <a:cubicBezTo>
                        <a:pt x="108" y="1"/>
                        <a:pt x="1" y="120"/>
                        <a:pt x="1" y="251"/>
                      </a:cubicBezTo>
                      <a:cubicBezTo>
                        <a:pt x="1" y="382"/>
                        <a:pt x="108" y="489"/>
                        <a:pt x="239" y="489"/>
                      </a:cubicBezTo>
                      <a:cubicBezTo>
                        <a:pt x="370" y="489"/>
                        <a:pt x="477" y="382"/>
                        <a:pt x="477" y="251"/>
                      </a:cubicBezTo>
                      <a:cubicBezTo>
                        <a:pt x="477" y="120"/>
                        <a:pt x="370" y="1"/>
                        <a:pt x="23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8" name="Google Shape;1838;p29"/>
                <p:cNvSpPr/>
                <p:nvPr/>
              </p:nvSpPr>
              <p:spPr>
                <a:xfrm>
                  <a:off x="5496650" y="1579275"/>
                  <a:ext cx="12225" cy="12225"/>
                </a:xfrm>
                <a:custGeom>
                  <a:rect b="b" l="l" r="r" t="t"/>
                  <a:pathLst>
                    <a:path extrusionOk="0" h="489" w="489">
                      <a:moveTo>
                        <a:pt x="251" y="0"/>
                      </a:moveTo>
                      <a:cubicBezTo>
                        <a:pt x="120" y="0"/>
                        <a:pt x="1" y="108"/>
                        <a:pt x="1" y="239"/>
                      </a:cubicBezTo>
                      <a:cubicBezTo>
                        <a:pt x="1" y="381"/>
                        <a:pt x="120" y="489"/>
                        <a:pt x="251" y="489"/>
                      </a:cubicBezTo>
                      <a:cubicBezTo>
                        <a:pt x="382" y="489"/>
                        <a:pt x="489" y="381"/>
                        <a:pt x="489" y="239"/>
                      </a:cubicBezTo>
                      <a:cubicBezTo>
                        <a:pt x="489" y="108"/>
                        <a:pt x="382" y="0"/>
                        <a:pt x="25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9" name="Google Shape;1839;p29"/>
                <p:cNvSpPr/>
                <p:nvPr/>
              </p:nvSpPr>
              <p:spPr>
                <a:xfrm>
                  <a:off x="5450525" y="1579275"/>
                  <a:ext cx="14300" cy="12075"/>
                </a:xfrm>
                <a:custGeom>
                  <a:rect b="b" l="l" r="r" t="t"/>
                  <a:pathLst>
                    <a:path extrusionOk="0" h="483" w="572">
                      <a:moveTo>
                        <a:pt x="322" y="0"/>
                      </a:moveTo>
                      <a:cubicBezTo>
                        <a:pt x="107" y="0"/>
                        <a:pt x="0" y="262"/>
                        <a:pt x="155" y="417"/>
                      </a:cubicBezTo>
                      <a:cubicBezTo>
                        <a:pt x="204" y="462"/>
                        <a:pt x="264" y="483"/>
                        <a:pt x="323" y="483"/>
                      </a:cubicBezTo>
                      <a:cubicBezTo>
                        <a:pt x="449" y="483"/>
                        <a:pt x="572" y="389"/>
                        <a:pt x="572" y="250"/>
                      </a:cubicBezTo>
                      <a:cubicBezTo>
                        <a:pt x="572" y="108"/>
                        <a:pt x="453" y="0"/>
                        <a:pt x="3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0" name="Google Shape;1840;p29"/>
                <p:cNvSpPr/>
                <p:nvPr/>
              </p:nvSpPr>
              <p:spPr>
                <a:xfrm>
                  <a:off x="3138325" y="3465225"/>
                  <a:ext cx="373875" cy="230700"/>
                </a:xfrm>
                <a:custGeom>
                  <a:rect b="b" l="l" r="r" t="t"/>
                  <a:pathLst>
                    <a:path extrusionOk="0" h="9228" w="14955">
                      <a:moveTo>
                        <a:pt x="14943" y="72"/>
                      </a:moveTo>
                      <a:lnTo>
                        <a:pt x="14942" y="330"/>
                      </a:lnTo>
                      <a:lnTo>
                        <a:pt x="14942" y="330"/>
                      </a:lnTo>
                      <a:cubicBezTo>
                        <a:pt x="14942" y="327"/>
                        <a:pt x="14943" y="325"/>
                        <a:pt x="14943" y="322"/>
                      </a:cubicBezTo>
                      <a:lnTo>
                        <a:pt x="14943" y="262"/>
                      </a:lnTo>
                      <a:cubicBezTo>
                        <a:pt x="14955" y="191"/>
                        <a:pt x="14955" y="119"/>
                        <a:pt x="14943" y="72"/>
                      </a:cubicBezTo>
                      <a:close/>
                      <a:moveTo>
                        <a:pt x="12" y="0"/>
                      </a:moveTo>
                      <a:lnTo>
                        <a:pt x="0" y="4882"/>
                      </a:lnTo>
                      <a:cubicBezTo>
                        <a:pt x="0" y="6001"/>
                        <a:pt x="727" y="7120"/>
                        <a:pt x="2203" y="7966"/>
                      </a:cubicBezTo>
                      <a:cubicBezTo>
                        <a:pt x="2382" y="8073"/>
                        <a:pt x="2560" y="8168"/>
                        <a:pt x="2751" y="8251"/>
                      </a:cubicBezTo>
                      <a:cubicBezTo>
                        <a:pt x="2822" y="8287"/>
                        <a:pt x="2882" y="8311"/>
                        <a:pt x="2953" y="8335"/>
                      </a:cubicBezTo>
                      <a:cubicBezTo>
                        <a:pt x="3060" y="8394"/>
                        <a:pt x="3167" y="8442"/>
                        <a:pt x="3287" y="8489"/>
                      </a:cubicBezTo>
                      <a:lnTo>
                        <a:pt x="3346" y="8513"/>
                      </a:lnTo>
                      <a:lnTo>
                        <a:pt x="3477" y="8561"/>
                      </a:lnTo>
                      <a:cubicBezTo>
                        <a:pt x="3620" y="8608"/>
                        <a:pt x="3775" y="8668"/>
                        <a:pt x="3918" y="8704"/>
                      </a:cubicBezTo>
                      <a:cubicBezTo>
                        <a:pt x="3977" y="8728"/>
                        <a:pt x="4025" y="8739"/>
                        <a:pt x="4084" y="8751"/>
                      </a:cubicBezTo>
                      <a:cubicBezTo>
                        <a:pt x="4132" y="8775"/>
                        <a:pt x="4156" y="8775"/>
                        <a:pt x="4191" y="8787"/>
                      </a:cubicBezTo>
                      <a:cubicBezTo>
                        <a:pt x="4251" y="8811"/>
                        <a:pt x="4310" y="8823"/>
                        <a:pt x="4382" y="8835"/>
                      </a:cubicBezTo>
                      <a:cubicBezTo>
                        <a:pt x="4525" y="8870"/>
                        <a:pt x="4691" y="8918"/>
                        <a:pt x="4846" y="8954"/>
                      </a:cubicBezTo>
                      <a:cubicBezTo>
                        <a:pt x="4882" y="8954"/>
                        <a:pt x="4930" y="8966"/>
                        <a:pt x="4965" y="8978"/>
                      </a:cubicBezTo>
                      <a:lnTo>
                        <a:pt x="5156" y="9013"/>
                      </a:lnTo>
                      <a:cubicBezTo>
                        <a:pt x="5287" y="9037"/>
                        <a:pt x="5418" y="9061"/>
                        <a:pt x="5549" y="9085"/>
                      </a:cubicBezTo>
                      <a:lnTo>
                        <a:pt x="5704" y="9109"/>
                      </a:lnTo>
                      <a:lnTo>
                        <a:pt x="5882" y="9132"/>
                      </a:lnTo>
                      <a:cubicBezTo>
                        <a:pt x="6013" y="9144"/>
                        <a:pt x="6132" y="9156"/>
                        <a:pt x="6263" y="9168"/>
                      </a:cubicBezTo>
                      <a:cubicBezTo>
                        <a:pt x="6323" y="9168"/>
                        <a:pt x="6370" y="9192"/>
                        <a:pt x="6430" y="9192"/>
                      </a:cubicBezTo>
                      <a:lnTo>
                        <a:pt x="6608" y="9204"/>
                      </a:lnTo>
                      <a:cubicBezTo>
                        <a:pt x="6727" y="9204"/>
                        <a:pt x="6858" y="9216"/>
                        <a:pt x="6977" y="9216"/>
                      </a:cubicBezTo>
                      <a:cubicBezTo>
                        <a:pt x="7049" y="9216"/>
                        <a:pt x="7108" y="9228"/>
                        <a:pt x="7168" y="9228"/>
                      </a:cubicBezTo>
                      <a:lnTo>
                        <a:pt x="8049" y="9228"/>
                      </a:lnTo>
                      <a:cubicBezTo>
                        <a:pt x="8228" y="9228"/>
                        <a:pt x="8394" y="9216"/>
                        <a:pt x="8561" y="9192"/>
                      </a:cubicBezTo>
                      <a:cubicBezTo>
                        <a:pt x="8632" y="9192"/>
                        <a:pt x="8692" y="9192"/>
                        <a:pt x="8763" y="9180"/>
                      </a:cubicBezTo>
                      <a:lnTo>
                        <a:pt x="8859" y="9168"/>
                      </a:lnTo>
                      <a:cubicBezTo>
                        <a:pt x="8918" y="9168"/>
                        <a:pt x="8966" y="9156"/>
                        <a:pt x="9013" y="9156"/>
                      </a:cubicBezTo>
                      <a:cubicBezTo>
                        <a:pt x="9180" y="9132"/>
                        <a:pt x="9359" y="9109"/>
                        <a:pt x="9525" y="9085"/>
                      </a:cubicBezTo>
                      <a:lnTo>
                        <a:pt x="9656" y="9061"/>
                      </a:lnTo>
                      <a:lnTo>
                        <a:pt x="9716" y="9049"/>
                      </a:lnTo>
                      <a:cubicBezTo>
                        <a:pt x="9799" y="9037"/>
                        <a:pt x="9871" y="9013"/>
                        <a:pt x="9954" y="9001"/>
                      </a:cubicBezTo>
                      <a:cubicBezTo>
                        <a:pt x="10097" y="8966"/>
                        <a:pt x="10228" y="8942"/>
                        <a:pt x="10371" y="8906"/>
                      </a:cubicBezTo>
                      <a:cubicBezTo>
                        <a:pt x="10466" y="8882"/>
                        <a:pt x="10561" y="8859"/>
                        <a:pt x="10668" y="8835"/>
                      </a:cubicBezTo>
                      <a:cubicBezTo>
                        <a:pt x="10799" y="8799"/>
                        <a:pt x="10930" y="8763"/>
                        <a:pt x="11049" y="8716"/>
                      </a:cubicBezTo>
                      <a:lnTo>
                        <a:pt x="11133" y="8692"/>
                      </a:lnTo>
                      <a:cubicBezTo>
                        <a:pt x="11288" y="8644"/>
                        <a:pt x="11430" y="8597"/>
                        <a:pt x="11585" y="8537"/>
                      </a:cubicBezTo>
                      <a:lnTo>
                        <a:pt x="11645" y="8513"/>
                      </a:lnTo>
                      <a:cubicBezTo>
                        <a:pt x="11811" y="8442"/>
                        <a:pt x="11966" y="8382"/>
                        <a:pt x="12121" y="8311"/>
                      </a:cubicBezTo>
                      <a:lnTo>
                        <a:pt x="12264" y="8239"/>
                      </a:lnTo>
                      <a:cubicBezTo>
                        <a:pt x="12431" y="8156"/>
                        <a:pt x="12609" y="8073"/>
                        <a:pt x="12764" y="7977"/>
                      </a:cubicBezTo>
                      <a:lnTo>
                        <a:pt x="12859" y="7918"/>
                      </a:lnTo>
                      <a:cubicBezTo>
                        <a:pt x="12990" y="7846"/>
                        <a:pt x="13121" y="7751"/>
                        <a:pt x="13240" y="7668"/>
                      </a:cubicBezTo>
                      <a:lnTo>
                        <a:pt x="13300" y="7632"/>
                      </a:lnTo>
                      <a:cubicBezTo>
                        <a:pt x="13443" y="7537"/>
                        <a:pt x="13562" y="7430"/>
                        <a:pt x="13693" y="7335"/>
                      </a:cubicBezTo>
                      <a:lnTo>
                        <a:pt x="13740" y="7287"/>
                      </a:lnTo>
                      <a:lnTo>
                        <a:pt x="13812" y="7227"/>
                      </a:lnTo>
                      <a:cubicBezTo>
                        <a:pt x="13907" y="7144"/>
                        <a:pt x="13990" y="7049"/>
                        <a:pt x="14074" y="6954"/>
                      </a:cubicBezTo>
                      <a:cubicBezTo>
                        <a:pt x="14097" y="6942"/>
                        <a:pt x="14109" y="6918"/>
                        <a:pt x="14121" y="6894"/>
                      </a:cubicBezTo>
                      <a:cubicBezTo>
                        <a:pt x="14181" y="6846"/>
                        <a:pt x="14228" y="6787"/>
                        <a:pt x="14276" y="6727"/>
                      </a:cubicBezTo>
                      <a:cubicBezTo>
                        <a:pt x="14383" y="6584"/>
                        <a:pt x="14478" y="6442"/>
                        <a:pt x="14574" y="6287"/>
                      </a:cubicBezTo>
                      <a:cubicBezTo>
                        <a:pt x="14645" y="6144"/>
                        <a:pt x="14717" y="6001"/>
                        <a:pt x="14776" y="5858"/>
                      </a:cubicBezTo>
                      <a:cubicBezTo>
                        <a:pt x="14824" y="5715"/>
                        <a:pt x="14859" y="5584"/>
                        <a:pt x="14895" y="5441"/>
                      </a:cubicBezTo>
                      <a:lnTo>
                        <a:pt x="14895" y="5394"/>
                      </a:lnTo>
                      <a:cubicBezTo>
                        <a:pt x="14907" y="5334"/>
                        <a:pt x="14919" y="5263"/>
                        <a:pt x="14919" y="5191"/>
                      </a:cubicBezTo>
                      <a:lnTo>
                        <a:pt x="14919" y="5120"/>
                      </a:lnTo>
                      <a:cubicBezTo>
                        <a:pt x="14919" y="5084"/>
                        <a:pt x="14931" y="5049"/>
                        <a:pt x="14931" y="5013"/>
                      </a:cubicBezTo>
                      <a:lnTo>
                        <a:pt x="14931" y="4953"/>
                      </a:lnTo>
                      <a:lnTo>
                        <a:pt x="14942" y="330"/>
                      </a:lnTo>
                      <a:lnTo>
                        <a:pt x="14942" y="330"/>
                      </a:lnTo>
                      <a:cubicBezTo>
                        <a:pt x="14930" y="494"/>
                        <a:pt x="14894" y="646"/>
                        <a:pt x="14848" y="798"/>
                      </a:cubicBezTo>
                      <a:cubicBezTo>
                        <a:pt x="14848" y="810"/>
                        <a:pt x="14848" y="822"/>
                        <a:pt x="14848" y="822"/>
                      </a:cubicBezTo>
                      <a:cubicBezTo>
                        <a:pt x="14824" y="905"/>
                        <a:pt x="14800" y="977"/>
                        <a:pt x="14764" y="1048"/>
                      </a:cubicBezTo>
                      <a:lnTo>
                        <a:pt x="14752" y="1072"/>
                      </a:lnTo>
                      <a:cubicBezTo>
                        <a:pt x="14609" y="1417"/>
                        <a:pt x="14407" y="1739"/>
                        <a:pt x="14145" y="2012"/>
                      </a:cubicBezTo>
                      <a:cubicBezTo>
                        <a:pt x="14133" y="2036"/>
                        <a:pt x="14121" y="2048"/>
                        <a:pt x="14097" y="2072"/>
                      </a:cubicBezTo>
                      <a:cubicBezTo>
                        <a:pt x="14002" y="2179"/>
                        <a:pt x="13883" y="2298"/>
                        <a:pt x="13764" y="2405"/>
                      </a:cubicBezTo>
                      <a:lnTo>
                        <a:pt x="13716" y="2441"/>
                      </a:lnTo>
                      <a:cubicBezTo>
                        <a:pt x="13585" y="2548"/>
                        <a:pt x="13454" y="2655"/>
                        <a:pt x="13324" y="2739"/>
                      </a:cubicBezTo>
                      <a:lnTo>
                        <a:pt x="13264" y="2786"/>
                      </a:lnTo>
                      <a:cubicBezTo>
                        <a:pt x="13121" y="2894"/>
                        <a:pt x="12966" y="2989"/>
                        <a:pt x="12800" y="3084"/>
                      </a:cubicBezTo>
                      <a:cubicBezTo>
                        <a:pt x="12621" y="3179"/>
                        <a:pt x="12466" y="3263"/>
                        <a:pt x="12288" y="3346"/>
                      </a:cubicBezTo>
                      <a:lnTo>
                        <a:pt x="12157" y="3417"/>
                      </a:lnTo>
                      <a:cubicBezTo>
                        <a:pt x="12002" y="3489"/>
                        <a:pt x="11835" y="3560"/>
                        <a:pt x="11669" y="3620"/>
                      </a:cubicBezTo>
                      <a:lnTo>
                        <a:pt x="11609" y="3644"/>
                      </a:lnTo>
                      <a:cubicBezTo>
                        <a:pt x="11430" y="3715"/>
                        <a:pt x="11252" y="3775"/>
                        <a:pt x="11073" y="3834"/>
                      </a:cubicBezTo>
                      <a:cubicBezTo>
                        <a:pt x="10942" y="3870"/>
                        <a:pt x="10811" y="3906"/>
                        <a:pt x="10680" y="3941"/>
                      </a:cubicBezTo>
                      <a:cubicBezTo>
                        <a:pt x="10585" y="3965"/>
                        <a:pt x="10490" y="4001"/>
                        <a:pt x="10383" y="4025"/>
                      </a:cubicBezTo>
                      <a:cubicBezTo>
                        <a:pt x="10252" y="4048"/>
                        <a:pt x="10109" y="4084"/>
                        <a:pt x="9978" y="4108"/>
                      </a:cubicBezTo>
                      <a:cubicBezTo>
                        <a:pt x="9871" y="4132"/>
                        <a:pt x="9775" y="4156"/>
                        <a:pt x="9680" y="4167"/>
                      </a:cubicBezTo>
                      <a:lnTo>
                        <a:pt x="9549" y="4191"/>
                      </a:lnTo>
                      <a:cubicBezTo>
                        <a:pt x="9383" y="4215"/>
                        <a:pt x="9204" y="4239"/>
                        <a:pt x="9037" y="4263"/>
                      </a:cubicBezTo>
                      <a:cubicBezTo>
                        <a:pt x="8978" y="4263"/>
                        <a:pt x="8930" y="4275"/>
                        <a:pt x="8882" y="4275"/>
                      </a:cubicBezTo>
                      <a:cubicBezTo>
                        <a:pt x="8787" y="4287"/>
                        <a:pt x="8680" y="4298"/>
                        <a:pt x="8585" y="4310"/>
                      </a:cubicBezTo>
                      <a:cubicBezTo>
                        <a:pt x="8418" y="4322"/>
                        <a:pt x="8251" y="4334"/>
                        <a:pt x="8085" y="4334"/>
                      </a:cubicBezTo>
                      <a:lnTo>
                        <a:pt x="7751" y="4346"/>
                      </a:lnTo>
                      <a:lnTo>
                        <a:pt x="7347" y="4346"/>
                      </a:lnTo>
                      <a:cubicBezTo>
                        <a:pt x="7216" y="4346"/>
                        <a:pt x="7120" y="4346"/>
                        <a:pt x="7001" y="4334"/>
                      </a:cubicBezTo>
                      <a:cubicBezTo>
                        <a:pt x="6894" y="4334"/>
                        <a:pt x="6751" y="4322"/>
                        <a:pt x="6620" y="4322"/>
                      </a:cubicBezTo>
                      <a:cubicBezTo>
                        <a:pt x="6501" y="4310"/>
                        <a:pt x="6394" y="4298"/>
                        <a:pt x="6275" y="4287"/>
                      </a:cubicBezTo>
                      <a:cubicBezTo>
                        <a:pt x="6168" y="4275"/>
                        <a:pt x="6025" y="4263"/>
                        <a:pt x="5906" y="4251"/>
                      </a:cubicBezTo>
                      <a:cubicBezTo>
                        <a:pt x="5787" y="4239"/>
                        <a:pt x="5680" y="4215"/>
                        <a:pt x="5573" y="4203"/>
                      </a:cubicBezTo>
                      <a:cubicBezTo>
                        <a:pt x="5453" y="4179"/>
                        <a:pt x="5311" y="4156"/>
                        <a:pt x="5180" y="4132"/>
                      </a:cubicBezTo>
                      <a:cubicBezTo>
                        <a:pt x="5072" y="4108"/>
                        <a:pt x="4965" y="4096"/>
                        <a:pt x="4870" y="4072"/>
                      </a:cubicBezTo>
                      <a:cubicBezTo>
                        <a:pt x="4703" y="4036"/>
                        <a:pt x="4549" y="4001"/>
                        <a:pt x="4394" y="3953"/>
                      </a:cubicBezTo>
                      <a:cubicBezTo>
                        <a:pt x="4299" y="3929"/>
                        <a:pt x="4203" y="3906"/>
                        <a:pt x="4096" y="3870"/>
                      </a:cubicBezTo>
                      <a:lnTo>
                        <a:pt x="3941" y="3822"/>
                      </a:lnTo>
                      <a:cubicBezTo>
                        <a:pt x="3799" y="3775"/>
                        <a:pt x="3644" y="3727"/>
                        <a:pt x="3489" y="3679"/>
                      </a:cubicBezTo>
                      <a:lnTo>
                        <a:pt x="3358" y="3632"/>
                      </a:lnTo>
                      <a:cubicBezTo>
                        <a:pt x="3227" y="3572"/>
                        <a:pt x="3096" y="3513"/>
                        <a:pt x="2965" y="3465"/>
                      </a:cubicBezTo>
                      <a:cubicBezTo>
                        <a:pt x="2894" y="3429"/>
                        <a:pt x="2834" y="3405"/>
                        <a:pt x="2763" y="3382"/>
                      </a:cubicBezTo>
                      <a:cubicBezTo>
                        <a:pt x="2584" y="3286"/>
                        <a:pt x="2394" y="3191"/>
                        <a:pt x="2215" y="3084"/>
                      </a:cubicBezTo>
                      <a:cubicBezTo>
                        <a:pt x="1298" y="2560"/>
                        <a:pt x="667" y="1917"/>
                        <a:pt x="322" y="1250"/>
                      </a:cubicBezTo>
                      <a:cubicBezTo>
                        <a:pt x="119" y="869"/>
                        <a:pt x="12" y="441"/>
                        <a:pt x="12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1" name="Google Shape;1841;p29"/>
                <p:cNvSpPr/>
                <p:nvPr/>
              </p:nvSpPr>
              <p:spPr>
                <a:xfrm>
                  <a:off x="3119875" y="3347050"/>
                  <a:ext cx="410775" cy="237850"/>
                </a:xfrm>
                <a:custGeom>
                  <a:rect b="b" l="l" r="r" t="t"/>
                  <a:pathLst>
                    <a:path extrusionOk="0" h="9514" w="16431">
                      <a:moveTo>
                        <a:pt x="13478" y="1703"/>
                      </a:moveTo>
                      <a:cubicBezTo>
                        <a:pt x="16419" y="3394"/>
                        <a:pt x="16431" y="6132"/>
                        <a:pt x="13526" y="7823"/>
                      </a:cubicBezTo>
                      <a:cubicBezTo>
                        <a:pt x="10609" y="9514"/>
                        <a:pt x="5870" y="9514"/>
                        <a:pt x="2941" y="7823"/>
                      </a:cubicBezTo>
                      <a:cubicBezTo>
                        <a:pt x="0" y="6132"/>
                        <a:pt x="0" y="3394"/>
                        <a:pt x="2905" y="1703"/>
                      </a:cubicBezTo>
                      <a:cubicBezTo>
                        <a:pt x="5822" y="1"/>
                        <a:pt x="10549" y="1"/>
                        <a:pt x="13478" y="1703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2" name="Google Shape;1842;p29"/>
                <p:cNvSpPr/>
                <p:nvPr/>
              </p:nvSpPr>
              <p:spPr>
                <a:xfrm>
                  <a:off x="3218700" y="3404500"/>
                  <a:ext cx="213125" cy="123250"/>
                </a:xfrm>
                <a:custGeom>
                  <a:rect b="b" l="l" r="r" t="t"/>
                  <a:pathLst>
                    <a:path extrusionOk="0" h="4930" w="8525">
                      <a:moveTo>
                        <a:pt x="6989" y="870"/>
                      </a:moveTo>
                      <a:cubicBezTo>
                        <a:pt x="8513" y="1751"/>
                        <a:pt x="8525" y="3179"/>
                        <a:pt x="7013" y="4049"/>
                      </a:cubicBezTo>
                      <a:cubicBezTo>
                        <a:pt x="5501" y="4930"/>
                        <a:pt x="3048" y="4930"/>
                        <a:pt x="1524" y="4049"/>
                      </a:cubicBezTo>
                      <a:cubicBezTo>
                        <a:pt x="0" y="3179"/>
                        <a:pt x="0" y="1751"/>
                        <a:pt x="1500" y="870"/>
                      </a:cubicBezTo>
                      <a:cubicBezTo>
                        <a:pt x="3012" y="0"/>
                        <a:pt x="5477" y="0"/>
                        <a:pt x="6989" y="870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3" name="Google Shape;1843;p29"/>
                <p:cNvSpPr/>
                <p:nvPr/>
              </p:nvSpPr>
              <p:spPr>
                <a:xfrm>
                  <a:off x="3243100" y="3422850"/>
                  <a:ext cx="164025" cy="86375"/>
                </a:xfrm>
                <a:custGeom>
                  <a:rect b="b" l="l" r="r" t="t"/>
                  <a:pathLst>
                    <a:path extrusionOk="0" h="3455" w="6561">
                      <a:moveTo>
                        <a:pt x="3265" y="0"/>
                      </a:moveTo>
                      <a:cubicBezTo>
                        <a:pt x="2506" y="0"/>
                        <a:pt x="1748" y="167"/>
                        <a:pt x="1167" y="505"/>
                      </a:cubicBezTo>
                      <a:cubicBezTo>
                        <a:pt x="0" y="1183"/>
                        <a:pt x="12" y="2279"/>
                        <a:pt x="1179" y="2945"/>
                      </a:cubicBezTo>
                      <a:cubicBezTo>
                        <a:pt x="1763" y="3285"/>
                        <a:pt x="2528" y="3454"/>
                        <a:pt x="3292" y="3454"/>
                      </a:cubicBezTo>
                      <a:cubicBezTo>
                        <a:pt x="4057" y="3454"/>
                        <a:pt x="4822" y="3285"/>
                        <a:pt x="5406" y="2945"/>
                      </a:cubicBezTo>
                      <a:cubicBezTo>
                        <a:pt x="6561" y="2279"/>
                        <a:pt x="6561" y="1183"/>
                        <a:pt x="5382" y="505"/>
                      </a:cubicBezTo>
                      <a:cubicBezTo>
                        <a:pt x="4796" y="170"/>
                        <a:pt x="4030" y="0"/>
                        <a:pt x="3265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4" name="Google Shape;1844;p29"/>
                <p:cNvSpPr/>
                <p:nvPr/>
              </p:nvSpPr>
              <p:spPr>
                <a:xfrm>
                  <a:off x="3102600" y="3444975"/>
                  <a:ext cx="445325" cy="274475"/>
                </a:xfrm>
                <a:custGeom>
                  <a:rect b="b" l="l" r="r" t="t"/>
                  <a:pathLst>
                    <a:path extrusionOk="0" h="10979" w="17813">
                      <a:moveTo>
                        <a:pt x="17812" y="48"/>
                      </a:moveTo>
                      <a:lnTo>
                        <a:pt x="17812" y="100"/>
                      </a:lnTo>
                      <a:lnTo>
                        <a:pt x="17812" y="100"/>
                      </a:lnTo>
                      <a:cubicBezTo>
                        <a:pt x="17812" y="83"/>
                        <a:pt x="17812" y="66"/>
                        <a:pt x="17812" y="48"/>
                      </a:cubicBezTo>
                      <a:close/>
                      <a:moveTo>
                        <a:pt x="24" y="1"/>
                      </a:moveTo>
                      <a:lnTo>
                        <a:pt x="1" y="5799"/>
                      </a:lnTo>
                      <a:cubicBezTo>
                        <a:pt x="1" y="7132"/>
                        <a:pt x="882" y="8466"/>
                        <a:pt x="2632" y="9478"/>
                      </a:cubicBezTo>
                      <a:cubicBezTo>
                        <a:pt x="2846" y="9597"/>
                        <a:pt x="3061" y="9704"/>
                        <a:pt x="3287" y="9811"/>
                      </a:cubicBezTo>
                      <a:cubicBezTo>
                        <a:pt x="3358" y="9847"/>
                        <a:pt x="3442" y="9883"/>
                        <a:pt x="3513" y="9919"/>
                      </a:cubicBezTo>
                      <a:cubicBezTo>
                        <a:pt x="3656" y="9978"/>
                        <a:pt x="3787" y="10038"/>
                        <a:pt x="3918" y="10085"/>
                      </a:cubicBezTo>
                      <a:lnTo>
                        <a:pt x="3989" y="10121"/>
                      </a:lnTo>
                      <a:lnTo>
                        <a:pt x="4144" y="10169"/>
                      </a:lnTo>
                      <a:cubicBezTo>
                        <a:pt x="4323" y="10240"/>
                        <a:pt x="4501" y="10300"/>
                        <a:pt x="4680" y="10359"/>
                      </a:cubicBezTo>
                      <a:lnTo>
                        <a:pt x="4870" y="10419"/>
                      </a:lnTo>
                      <a:lnTo>
                        <a:pt x="5001" y="10454"/>
                      </a:lnTo>
                      <a:cubicBezTo>
                        <a:pt x="5073" y="10478"/>
                        <a:pt x="5144" y="10490"/>
                        <a:pt x="5228" y="10514"/>
                      </a:cubicBezTo>
                      <a:cubicBezTo>
                        <a:pt x="5406" y="10561"/>
                        <a:pt x="5597" y="10609"/>
                        <a:pt x="5775" y="10645"/>
                      </a:cubicBezTo>
                      <a:cubicBezTo>
                        <a:pt x="5823" y="10657"/>
                        <a:pt x="5870" y="10669"/>
                        <a:pt x="5930" y="10681"/>
                      </a:cubicBezTo>
                      <a:cubicBezTo>
                        <a:pt x="6001" y="10692"/>
                        <a:pt x="6073" y="10704"/>
                        <a:pt x="6144" y="10716"/>
                      </a:cubicBezTo>
                      <a:cubicBezTo>
                        <a:pt x="6299" y="10752"/>
                        <a:pt x="6466" y="10776"/>
                        <a:pt x="6621" y="10800"/>
                      </a:cubicBezTo>
                      <a:cubicBezTo>
                        <a:pt x="6680" y="10812"/>
                        <a:pt x="6740" y="10823"/>
                        <a:pt x="6811" y="10835"/>
                      </a:cubicBezTo>
                      <a:cubicBezTo>
                        <a:pt x="6871" y="10847"/>
                        <a:pt x="6954" y="10847"/>
                        <a:pt x="7013" y="10859"/>
                      </a:cubicBezTo>
                      <a:cubicBezTo>
                        <a:pt x="7168" y="10883"/>
                        <a:pt x="7311" y="10895"/>
                        <a:pt x="7466" y="10907"/>
                      </a:cubicBezTo>
                      <a:cubicBezTo>
                        <a:pt x="7537" y="10907"/>
                        <a:pt x="7609" y="10931"/>
                        <a:pt x="7680" y="10931"/>
                      </a:cubicBezTo>
                      <a:cubicBezTo>
                        <a:pt x="7716" y="10937"/>
                        <a:pt x="7749" y="10937"/>
                        <a:pt x="7781" y="10937"/>
                      </a:cubicBezTo>
                      <a:cubicBezTo>
                        <a:pt x="7814" y="10937"/>
                        <a:pt x="7847" y="10937"/>
                        <a:pt x="7883" y="10942"/>
                      </a:cubicBezTo>
                      <a:cubicBezTo>
                        <a:pt x="8025" y="10954"/>
                        <a:pt x="8180" y="10966"/>
                        <a:pt x="8323" y="10966"/>
                      </a:cubicBezTo>
                      <a:cubicBezTo>
                        <a:pt x="8395" y="10966"/>
                        <a:pt x="8478" y="10978"/>
                        <a:pt x="8549" y="10978"/>
                      </a:cubicBezTo>
                      <a:lnTo>
                        <a:pt x="9609" y="10978"/>
                      </a:lnTo>
                      <a:cubicBezTo>
                        <a:pt x="9811" y="10966"/>
                        <a:pt x="10014" y="10954"/>
                        <a:pt x="10204" y="10931"/>
                      </a:cubicBezTo>
                      <a:cubicBezTo>
                        <a:pt x="10288" y="10931"/>
                        <a:pt x="10371" y="10919"/>
                        <a:pt x="10454" y="10919"/>
                      </a:cubicBezTo>
                      <a:lnTo>
                        <a:pt x="10562" y="10895"/>
                      </a:lnTo>
                      <a:lnTo>
                        <a:pt x="10752" y="10883"/>
                      </a:lnTo>
                      <a:cubicBezTo>
                        <a:pt x="10954" y="10859"/>
                        <a:pt x="11157" y="10823"/>
                        <a:pt x="11359" y="10788"/>
                      </a:cubicBezTo>
                      <a:lnTo>
                        <a:pt x="11514" y="10764"/>
                      </a:lnTo>
                      <a:lnTo>
                        <a:pt x="11585" y="10752"/>
                      </a:lnTo>
                      <a:cubicBezTo>
                        <a:pt x="11681" y="10740"/>
                        <a:pt x="11776" y="10716"/>
                        <a:pt x="11871" y="10692"/>
                      </a:cubicBezTo>
                      <a:cubicBezTo>
                        <a:pt x="12038" y="10657"/>
                        <a:pt x="12205" y="10633"/>
                        <a:pt x="12359" y="10585"/>
                      </a:cubicBezTo>
                      <a:cubicBezTo>
                        <a:pt x="12478" y="10561"/>
                        <a:pt x="12597" y="10526"/>
                        <a:pt x="12717" y="10490"/>
                      </a:cubicBezTo>
                      <a:cubicBezTo>
                        <a:pt x="12859" y="10454"/>
                        <a:pt x="13026" y="10419"/>
                        <a:pt x="13169" y="10359"/>
                      </a:cubicBezTo>
                      <a:lnTo>
                        <a:pt x="13276" y="10335"/>
                      </a:lnTo>
                      <a:cubicBezTo>
                        <a:pt x="13455" y="10276"/>
                        <a:pt x="13633" y="10216"/>
                        <a:pt x="13812" y="10145"/>
                      </a:cubicBezTo>
                      <a:lnTo>
                        <a:pt x="13895" y="10109"/>
                      </a:lnTo>
                      <a:cubicBezTo>
                        <a:pt x="14086" y="10038"/>
                        <a:pt x="14276" y="9954"/>
                        <a:pt x="14455" y="9871"/>
                      </a:cubicBezTo>
                      <a:lnTo>
                        <a:pt x="14622" y="9788"/>
                      </a:lnTo>
                      <a:cubicBezTo>
                        <a:pt x="14836" y="9692"/>
                        <a:pt x="15038" y="9585"/>
                        <a:pt x="15217" y="9478"/>
                      </a:cubicBezTo>
                      <a:lnTo>
                        <a:pt x="15324" y="9418"/>
                      </a:lnTo>
                      <a:cubicBezTo>
                        <a:pt x="15491" y="9323"/>
                        <a:pt x="15634" y="9216"/>
                        <a:pt x="15788" y="9121"/>
                      </a:cubicBezTo>
                      <a:lnTo>
                        <a:pt x="15860" y="9061"/>
                      </a:lnTo>
                      <a:cubicBezTo>
                        <a:pt x="16015" y="8942"/>
                        <a:pt x="16169" y="8823"/>
                        <a:pt x="16312" y="8704"/>
                      </a:cubicBezTo>
                      <a:lnTo>
                        <a:pt x="16384" y="8645"/>
                      </a:lnTo>
                      <a:lnTo>
                        <a:pt x="16455" y="8573"/>
                      </a:lnTo>
                      <a:cubicBezTo>
                        <a:pt x="16574" y="8466"/>
                        <a:pt x="16681" y="8359"/>
                        <a:pt x="16777" y="8252"/>
                      </a:cubicBezTo>
                      <a:lnTo>
                        <a:pt x="16836" y="8180"/>
                      </a:lnTo>
                      <a:cubicBezTo>
                        <a:pt x="16896" y="8121"/>
                        <a:pt x="16955" y="8049"/>
                        <a:pt x="17015" y="7978"/>
                      </a:cubicBezTo>
                      <a:cubicBezTo>
                        <a:pt x="17146" y="7811"/>
                        <a:pt x="17265" y="7633"/>
                        <a:pt x="17372" y="7454"/>
                      </a:cubicBezTo>
                      <a:cubicBezTo>
                        <a:pt x="17455" y="7287"/>
                        <a:pt x="17539" y="7121"/>
                        <a:pt x="17610" y="6942"/>
                      </a:cubicBezTo>
                      <a:cubicBezTo>
                        <a:pt x="17670" y="6787"/>
                        <a:pt x="17717" y="6609"/>
                        <a:pt x="17753" y="6442"/>
                      </a:cubicBezTo>
                      <a:cubicBezTo>
                        <a:pt x="17753" y="6430"/>
                        <a:pt x="17753" y="6418"/>
                        <a:pt x="17765" y="6394"/>
                      </a:cubicBezTo>
                      <a:cubicBezTo>
                        <a:pt x="17765" y="6394"/>
                        <a:pt x="17765" y="6394"/>
                        <a:pt x="17765" y="6382"/>
                      </a:cubicBezTo>
                      <a:cubicBezTo>
                        <a:pt x="17777" y="6311"/>
                        <a:pt x="17789" y="6228"/>
                        <a:pt x="17801" y="6144"/>
                      </a:cubicBezTo>
                      <a:lnTo>
                        <a:pt x="17801" y="6049"/>
                      </a:lnTo>
                      <a:lnTo>
                        <a:pt x="17801" y="5930"/>
                      </a:lnTo>
                      <a:lnTo>
                        <a:pt x="17801" y="5859"/>
                      </a:lnTo>
                      <a:lnTo>
                        <a:pt x="17812" y="100"/>
                      </a:lnTo>
                      <a:lnTo>
                        <a:pt x="17812" y="100"/>
                      </a:lnTo>
                      <a:cubicBezTo>
                        <a:pt x="17812" y="166"/>
                        <a:pt x="17810" y="230"/>
                        <a:pt x="17801" y="286"/>
                      </a:cubicBezTo>
                      <a:lnTo>
                        <a:pt x="17801" y="358"/>
                      </a:lnTo>
                      <a:cubicBezTo>
                        <a:pt x="17777" y="560"/>
                        <a:pt x="17741" y="751"/>
                        <a:pt x="17681" y="941"/>
                      </a:cubicBezTo>
                      <a:lnTo>
                        <a:pt x="17670" y="965"/>
                      </a:lnTo>
                      <a:cubicBezTo>
                        <a:pt x="17646" y="1048"/>
                        <a:pt x="17610" y="1144"/>
                        <a:pt x="17574" y="1227"/>
                      </a:cubicBezTo>
                      <a:lnTo>
                        <a:pt x="17562" y="1251"/>
                      </a:lnTo>
                      <a:cubicBezTo>
                        <a:pt x="17396" y="1668"/>
                        <a:pt x="17146" y="2049"/>
                        <a:pt x="16848" y="2382"/>
                      </a:cubicBezTo>
                      <a:cubicBezTo>
                        <a:pt x="16824" y="2406"/>
                        <a:pt x="16812" y="2430"/>
                        <a:pt x="16788" y="2453"/>
                      </a:cubicBezTo>
                      <a:cubicBezTo>
                        <a:pt x="16669" y="2584"/>
                        <a:pt x="16538" y="2715"/>
                        <a:pt x="16396" y="2846"/>
                      </a:cubicBezTo>
                      <a:lnTo>
                        <a:pt x="16324" y="2894"/>
                      </a:lnTo>
                      <a:cubicBezTo>
                        <a:pt x="16181" y="3025"/>
                        <a:pt x="16026" y="3144"/>
                        <a:pt x="15872" y="3263"/>
                      </a:cubicBezTo>
                      <a:lnTo>
                        <a:pt x="15800" y="3311"/>
                      </a:lnTo>
                      <a:cubicBezTo>
                        <a:pt x="15622" y="3430"/>
                        <a:pt x="15431" y="3561"/>
                        <a:pt x="15229" y="3668"/>
                      </a:cubicBezTo>
                      <a:cubicBezTo>
                        <a:pt x="15026" y="3787"/>
                        <a:pt x="14836" y="3882"/>
                        <a:pt x="14633" y="3989"/>
                      </a:cubicBezTo>
                      <a:lnTo>
                        <a:pt x="14479" y="4061"/>
                      </a:lnTo>
                      <a:cubicBezTo>
                        <a:pt x="14288" y="4156"/>
                        <a:pt x="14098" y="4227"/>
                        <a:pt x="13907" y="4311"/>
                      </a:cubicBezTo>
                      <a:cubicBezTo>
                        <a:pt x="13871" y="4311"/>
                        <a:pt x="13848" y="4335"/>
                        <a:pt x="13824" y="4335"/>
                      </a:cubicBezTo>
                      <a:cubicBezTo>
                        <a:pt x="13621" y="4418"/>
                        <a:pt x="13407" y="4489"/>
                        <a:pt x="13181" y="4561"/>
                      </a:cubicBezTo>
                      <a:cubicBezTo>
                        <a:pt x="13038" y="4608"/>
                        <a:pt x="12883" y="4644"/>
                        <a:pt x="12728" y="4692"/>
                      </a:cubicBezTo>
                      <a:cubicBezTo>
                        <a:pt x="12609" y="4727"/>
                        <a:pt x="12490" y="4751"/>
                        <a:pt x="12371" y="4787"/>
                      </a:cubicBezTo>
                      <a:cubicBezTo>
                        <a:pt x="12216" y="4823"/>
                        <a:pt x="12050" y="4858"/>
                        <a:pt x="11883" y="4894"/>
                      </a:cubicBezTo>
                      <a:cubicBezTo>
                        <a:pt x="11764" y="4918"/>
                        <a:pt x="11645" y="4942"/>
                        <a:pt x="11526" y="4966"/>
                      </a:cubicBezTo>
                      <a:lnTo>
                        <a:pt x="11371" y="4989"/>
                      </a:lnTo>
                      <a:cubicBezTo>
                        <a:pt x="11169" y="5025"/>
                        <a:pt x="10966" y="5049"/>
                        <a:pt x="10764" y="5073"/>
                      </a:cubicBezTo>
                      <a:lnTo>
                        <a:pt x="10573" y="5097"/>
                      </a:lnTo>
                      <a:cubicBezTo>
                        <a:pt x="10454" y="5108"/>
                        <a:pt x="10335" y="5120"/>
                        <a:pt x="10216" y="5120"/>
                      </a:cubicBezTo>
                      <a:cubicBezTo>
                        <a:pt x="10014" y="5144"/>
                        <a:pt x="9823" y="5156"/>
                        <a:pt x="9621" y="5168"/>
                      </a:cubicBezTo>
                      <a:cubicBezTo>
                        <a:pt x="9490" y="5168"/>
                        <a:pt x="9371" y="5168"/>
                        <a:pt x="9240" y="5180"/>
                      </a:cubicBezTo>
                      <a:lnTo>
                        <a:pt x="8752" y="5180"/>
                      </a:lnTo>
                      <a:cubicBezTo>
                        <a:pt x="8609" y="5180"/>
                        <a:pt x="8478" y="5180"/>
                        <a:pt x="8335" y="5168"/>
                      </a:cubicBezTo>
                      <a:cubicBezTo>
                        <a:pt x="8204" y="5156"/>
                        <a:pt x="8037" y="5156"/>
                        <a:pt x="7895" y="5144"/>
                      </a:cubicBezTo>
                      <a:cubicBezTo>
                        <a:pt x="7740" y="5132"/>
                        <a:pt x="7621" y="5120"/>
                        <a:pt x="7478" y="5108"/>
                      </a:cubicBezTo>
                      <a:cubicBezTo>
                        <a:pt x="7347" y="5097"/>
                        <a:pt x="7180" y="5073"/>
                        <a:pt x="7037" y="5061"/>
                      </a:cubicBezTo>
                      <a:cubicBezTo>
                        <a:pt x="6882" y="5037"/>
                        <a:pt x="6763" y="5025"/>
                        <a:pt x="6632" y="5001"/>
                      </a:cubicBezTo>
                      <a:cubicBezTo>
                        <a:pt x="6478" y="4977"/>
                        <a:pt x="6323" y="4954"/>
                        <a:pt x="6168" y="4918"/>
                      </a:cubicBezTo>
                      <a:cubicBezTo>
                        <a:pt x="6037" y="4894"/>
                        <a:pt x="5918" y="4870"/>
                        <a:pt x="5799" y="4846"/>
                      </a:cubicBezTo>
                      <a:cubicBezTo>
                        <a:pt x="5609" y="4799"/>
                        <a:pt x="5430" y="4751"/>
                        <a:pt x="5239" y="4704"/>
                      </a:cubicBezTo>
                      <a:cubicBezTo>
                        <a:pt x="5120" y="4680"/>
                        <a:pt x="5001" y="4644"/>
                        <a:pt x="4882" y="4608"/>
                      </a:cubicBezTo>
                      <a:lnTo>
                        <a:pt x="4704" y="4561"/>
                      </a:lnTo>
                      <a:cubicBezTo>
                        <a:pt x="4513" y="4501"/>
                        <a:pt x="4335" y="4430"/>
                        <a:pt x="4156" y="4370"/>
                      </a:cubicBezTo>
                      <a:lnTo>
                        <a:pt x="4013" y="4311"/>
                      </a:lnTo>
                      <a:cubicBezTo>
                        <a:pt x="3846" y="4251"/>
                        <a:pt x="3692" y="4180"/>
                        <a:pt x="3537" y="4108"/>
                      </a:cubicBezTo>
                      <a:cubicBezTo>
                        <a:pt x="3453" y="4073"/>
                        <a:pt x="3382" y="4049"/>
                        <a:pt x="3299" y="4013"/>
                      </a:cubicBezTo>
                      <a:cubicBezTo>
                        <a:pt x="3072" y="3906"/>
                        <a:pt x="2858" y="3787"/>
                        <a:pt x="2644" y="3668"/>
                      </a:cubicBezTo>
                      <a:cubicBezTo>
                        <a:pt x="1548" y="3037"/>
                        <a:pt x="798" y="2275"/>
                        <a:pt x="382" y="1477"/>
                      </a:cubicBezTo>
                      <a:cubicBezTo>
                        <a:pt x="144" y="1025"/>
                        <a:pt x="24" y="513"/>
                        <a:pt x="24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5" name="Google Shape;1845;p29"/>
                <p:cNvSpPr/>
                <p:nvPr/>
              </p:nvSpPr>
              <p:spPr>
                <a:xfrm>
                  <a:off x="3080575" y="3303900"/>
                  <a:ext cx="489375" cy="283075"/>
                </a:xfrm>
                <a:custGeom>
                  <a:rect b="b" l="l" r="r" t="t"/>
                  <a:pathLst>
                    <a:path extrusionOk="0" h="11323" w="19575">
                      <a:moveTo>
                        <a:pt x="16062" y="2012"/>
                      </a:moveTo>
                      <a:cubicBezTo>
                        <a:pt x="19563" y="4036"/>
                        <a:pt x="19574" y="7299"/>
                        <a:pt x="16110" y="9311"/>
                      </a:cubicBezTo>
                      <a:cubicBezTo>
                        <a:pt x="12633" y="11323"/>
                        <a:pt x="7001" y="11323"/>
                        <a:pt x="3501" y="9311"/>
                      </a:cubicBezTo>
                      <a:cubicBezTo>
                        <a:pt x="13" y="7287"/>
                        <a:pt x="1" y="4024"/>
                        <a:pt x="3465" y="2012"/>
                      </a:cubicBezTo>
                      <a:cubicBezTo>
                        <a:pt x="6930" y="12"/>
                        <a:pt x="12574" y="0"/>
                        <a:pt x="16062" y="201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6" name="Google Shape;1846;p29"/>
                <p:cNvSpPr/>
                <p:nvPr/>
              </p:nvSpPr>
              <p:spPr>
                <a:xfrm>
                  <a:off x="3237450" y="3394675"/>
                  <a:ext cx="175625" cy="101825"/>
                </a:xfrm>
                <a:custGeom>
                  <a:rect b="b" l="l" r="r" t="t"/>
                  <a:pathLst>
                    <a:path extrusionOk="0" h="4073" w="7025">
                      <a:moveTo>
                        <a:pt x="5763" y="727"/>
                      </a:moveTo>
                      <a:cubicBezTo>
                        <a:pt x="7025" y="1453"/>
                        <a:pt x="7025" y="2620"/>
                        <a:pt x="5787" y="3346"/>
                      </a:cubicBezTo>
                      <a:cubicBezTo>
                        <a:pt x="4536" y="4072"/>
                        <a:pt x="2512" y="4072"/>
                        <a:pt x="1250" y="3346"/>
                      </a:cubicBezTo>
                      <a:cubicBezTo>
                        <a:pt x="0" y="2620"/>
                        <a:pt x="0" y="1453"/>
                        <a:pt x="1238" y="727"/>
                      </a:cubicBezTo>
                      <a:cubicBezTo>
                        <a:pt x="2489" y="1"/>
                        <a:pt x="4513" y="12"/>
                        <a:pt x="5763" y="727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7" name="Google Shape;1847;p29"/>
                <p:cNvSpPr/>
                <p:nvPr/>
              </p:nvSpPr>
              <p:spPr>
                <a:xfrm>
                  <a:off x="3138325" y="3260425"/>
                  <a:ext cx="373875" cy="230725"/>
                </a:xfrm>
                <a:custGeom>
                  <a:rect b="b" l="l" r="r" t="t"/>
                  <a:pathLst>
                    <a:path extrusionOk="0" h="9229" w="14955">
                      <a:moveTo>
                        <a:pt x="14931" y="60"/>
                      </a:moveTo>
                      <a:lnTo>
                        <a:pt x="14930" y="432"/>
                      </a:lnTo>
                      <a:lnTo>
                        <a:pt x="14930" y="432"/>
                      </a:lnTo>
                      <a:cubicBezTo>
                        <a:pt x="14936" y="392"/>
                        <a:pt x="14940" y="351"/>
                        <a:pt x="14943" y="310"/>
                      </a:cubicBezTo>
                      <a:lnTo>
                        <a:pt x="14943" y="251"/>
                      </a:lnTo>
                      <a:cubicBezTo>
                        <a:pt x="14955" y="179"/>
                        <a:pt x="14955" y="120"/>
                        <a:pt x="14931" y="60"/>
                      </a:cubicBezTo>
                      <a:close/>
                      <a:moveTo>
                        <a:pt x="12" y="1"/>
                      </a:moveTo>
                      <a:lnTo>
                        <a:pt x="0" y="4882"/>
                      </a:lnTo>
                      <a:cubicBezTo>
                        <a:pt x="0" y="6002"/>
                        <a:pt x="727" y="7121"/>
                        <a:pt x="2203" y="7966"/>
                      </a:cubicBezTo>
                      <a:cubicBezTo>
                        <a:pt x="2382" y="8073"/>
                        <a:pt x="2560" y="8168"/>
                        <a:pt x="2751" y="8252"/>
                      </a:cubicBezTo>
                      <a:cubicBezTo>
                        <a:pt x="2822" y="8288"/>
                        <a:pt x="2882" y="8311"/>
                        <a:pt x="2953" y="8335"/>
                      </a:cubicBezTo>
                      <a:cubicBezTo>
                        <a:pt x="3060" y="8383"/>
                        <a:pt x="3167" y="8442"/>
                        <a:pt x="3287" y="8490"/>
                      </a:cubicBezTo>
                      <a:cubicBezTo>
                        <a:pt x="3310" y="8502"/>
                        <a:pt x="3322" y="8502"/>
                        <a:pt x="3346" y="8514"/>
                      </a:cubicBezTo>
                      <a:lnTo>
                        <a:pt x="3477" y="8561"/>
                      </a:lnTo>
                      <a:cubicBezTo>
                        <a:pt x="3620" y="8609"/>
                        <a:pt x="3775" y="8669"/>
                        <a:pt x="3918" y="8704"/>
                      </a:cubicBezTo>
                      <a:lnTo>
                        <a:pt x="4084" y="8752"/>
                      </a:lnTo>
                      <a:lnTo>
                        <a:pt x="4191" y="8788"/>
                      </a:lnTo>
                      <a:cubicBezTo>
                        <a:pt x="4251" y="8811"/>
                        <a:pt x="4310" y="8823"/>
                        <a:pt x="4382" y="8835"/>
                      </a:cubicBezTo>
                      <a:cubicBezTo>
                        <a:pt x="4525" y="8871"/>
                        <a:pt x="4691" y="8919"/>
                        <a:pt x="4846" y="8954"/>
                      </a:cubicBezTo>
                      <a:lnTo>
                        <a:pt x="4965" y="8978"/>
                      </a:lnTo>
                      <a:cubicBezTo>
                        <a:pt x="5025" y="8990"/>
                        <a:pt x="5096" y="9002"/>
                        <a:pt x="5156" y="9014"/>
                      </a:cubicBezTo>
                      <a:cubicBezTo>
                        <a:pt x="5287" y="9038"/>
                        <a:pt x="5418" y="9061"/>
                        <a:pt x="5549" y="9085"/>
                      </a:cubicBezTo>
                      <a:cubicBezTo>
                        <a:pt x="5608" y="9085"/>
                        <a:pt x="5656" y="9097"/>
                        <a:pt x="5704" y="9109"/>
                      </a:cubicBezTo>
                      <a:lnTo>
                        <a:pt x="5882" y="9133"/>
                      </a:lnTo>
                      <a:cubicBezTo>
                        <a:pt x="6013" y="9145"/>
                        <a:pt x="6132" y="9157"/>
                        <a:pt x="6263" y="9169"/>
                      </a:cubicBezTo>
                      <a:cubicBezTo>
                        <a:pt x="6323" y="9169"/>
                        <a:pt x="6370" y="9181"/>
                        <a:pt x="6430" y="9192"/>
                      </a:cubicBezTo>
                      <a:lnTo>
                        <a:pt x="6608" y="9192"/>
                      </a:lnTo>
                      <a:cubicBezTo>
                        <a:pt x="6727" y="9204"/>
                        <a:pt x="6858" y="9216"/>
                        <a:pt x="6977" y="9216"/>
                      </a:cubicBezTo>
                      <a:cubicBezTo>
                        <a:pt x="7049" y="9216"/>
                        <a:pt x="7108" y="9228"/>
                        <a:pt x="7168" y="9228"/>
                      </a:cubicBezTo>
                      <a:lnTo>
                        <a:pt x="7930" y="9228"/>
                      </a:lnTo>
                      <a:lnTo>
                        <a:pt x="8049" y="9216"/>
                      </a:lnTo>
                      <a:cubicBezTo>
                        <a:pt x="8216" y="9216"/>
                        <a:pt x="8382" y="9204"/>
                        <a:pt x="8549" y="9181"/>
                      </a:cubicBezTo>
                      <a:cubicBezTo>
                        <a:pt x="8621" y="9181"/>
                        <a:pt x="8692" y="9181"/>
                        <a:pt x="8752" y="9169"/>
                      </a:cubicBezTo>
                      <a:lnTo>
                        <a:pt x="8847" y="9157"/>
                      </a:lnTo>
                      <a:lnTo>
                        <a:pt x="9002" y="9145"/>
                      </a:lnTo>
                      <a:cubicBezTo>
                        <a:pt x="9180" y="9121"/>
                        <a:pt x="9347" y="9097"/>
                        <a:pt x="9525" y="9073"/>
                      </a:cubicBezTo>
                      <a:lnTo>
                        <a:pt x="9644" y="9050"/>
                      </a:lnTo>
                      <a:lnTo>
                        <a:pt x="9704" y="9038"/>
                      </a:lnTo>
                      <a:cubicBezTo>
                        <a:pt x="9787" y="9026"/>
                        <a:pt x="9871" y="9002"/>
                        <a:pt x="9942" y="8990"/>
                      </a:cubicBezTo>
                      <a:cubicBezTo>
                        <a:pt x="10085" y="8966"/>
                        <a:pt x="10228" y="8930"/>
                        <a:pt x="10359" y="8895"/>
                      </a:cubicBezTo>
                      <a:cubicBezTo>
                        <a:pt x="10466" y="8871"/>
                        <a:pt x="10561" y="8847"/>
                        <a:pt x="10657" y="8823"/>
                      </a:cubicBezTo>
                      <a:cubicBezTo>
                        <a:pt x="10787" y="8788"/>
                        <a:pt x="10918" y="8752"/>
                        <a:pt x="11049" y="8716"/>
                      </a:cubicBezTo>
                      <a:lnTo>
                        <a:pt x="11133" y="8692"/>
                      </a:lnTo>
                      <a:cubicBezTo>
                        <a:pt x="11276" y="8633"/>
                        <a:pt x="11430" y="8585"/>
                        <a:pt x="11573" y="8526"/>
                      </a:cubicBezTo>
                      <a:lnTo>
                        <a:pt x="11645" y="8502"/>
                      </a:lnTo>
                      <a:cubicBezTo>
                        <a:pt x="11800" y="8430"/>
                        <a:pt x="11966" y="8371"/>
                        <a:pt x="12121" y="8299"/>
                      </a:cubicBezTo>
                      <a:lnTo>
                        <a:pt x="12252" y="8228"/>
                      </a:lnTo>
                      <a:cubicBezTo>
                        <a:pt x="12431" y="8145"/>
                        <a:pt x="12597" y="8061"/>
                        <a:pt x="12764" y="7966"/>
                      </a:cubicBezTo>
                      <a:lnTo>
                        <a:pt x="12847" y="7907"/>
                      </a:lnTo>
                      <a:cubicBezTo>
                        <a:pt x="12990" y="7835"/>
                        <a:pt x="13109" y="7752"/>
                        <a:pt x="13228" y="7657"/>
                      </a:cubicBezTo>
                      <a:lnTo>
                        <a:pt x="13288" y="7621"/>
                      </a:lnTo>
                      <a:cubicBezTo>
                        <a:pt x="13431" y="7526"/>
                        <a:pt x="13562" y="7418"/>
                        <a:pt x="13681" y="7311"/>
                      </a:cubicBezTo>
                      <a:lnTo>
                        <a:pt x="13728" y="7276"/>
                      </a:lnTo>
                      <a:lnTo>
                        <a:pt x="13800" y="7216"/>
                      </a:lnTo>
                      <a:cubicBezTo>
                        <a:pt x="13895" y="7121"/>
                        <a:pt x="13978" y="7037"/>
                        <a:pt x="14062" y="6942"/>
                      </a:cubicBezTo>
                      <a:cubicBezTo>
                        <a:pt x="14086" y="6918"/>
                        <a:pt x="14097" y="6906"/>
                        <a:pt x="14109" y="6883"/>
                      </a:cubicBezTo>
                      <a:cubicBezTo>
                        <a:pt x="14169" y="6823"/>
                        <a:pt x="14216" y="6775"/>
                        <a:pt x="14264" y="6716"/>
                      </a:cubicBezTo>
                      <a:cubicBezTo>
                        <a:pt x="14371" y="6573"/>
                        <a:pt x="14478" y="6418"/>
                        <a:pt x="14562" y="6263"/>
                      </a:cubicBezTo>
                      <a:cubicBezTo>
                        <a:pt x="14633" y="6133"/>
                        <a:pt x="14705" y="5990"/>
                        <a:pt x="14764" y="5847"/>
                      </a:cubicBezTo>
                      <a:cubicBezTo>
                        <a:pt x="14812" y="5704"/>
                        <a:pt x="14848" y="5561"/>
                        <a:pt x="14883" y="5418"/>
                      </a:cubicBezTo>
                      <a:cubicBezTo>
                        <a:pt x="14883" y="5406"/>
                        <a:pt x="14883" y="5394"/>
                        <a:pt x="14883" y="5382"/>
                      </a:cubicBezTo>
                      <a:cubicBezTo>
                        <a:pt x="14895" y="5311"/>
                        <a:pt x="14907" y="5251"/>
                        <a:pt x="14907" y="5180"/>
                      </a:cubicBezTo>
                      <a:lnTo>
                        <a:pt x="14907" y="5097"/>
                      </a:lnTo>
                      <a:cubicBezTo>
                        <a:pt x="14907" y="5061"/>
                        <a:pt x="14919" y="5037"/>
                        <a:pt x="14919" y="5001"/>
                      </a:cubicBezTo>
                      <a:lnTo>
                        <a:pt x="14919" y="4930"/>
                      </a:lnTo>
                      <a:lnTo>
                        <a:pt x="14930" y="432"/>
                      </a:lnTo>
                      <a:lnTo>
                        <a:pt x="14930" y="432"/>
                      </a:lnTo>
                      <a:cubicBezTo>
                        <a:pt x="14913" y="558"/>
                        <a:pt x="14883" y="682"/>
                        <a:pt x="14848" y="799"/>
                      </a:cubicBezTo>
                      <a:cubicBezTo>
                        <a:pt x="14848" y="799"/>
                        <a:pt x="14848" y="810"/>
                        <a:pt x="14848" y="822"/>
                      </a:cubicBezTo>
                      <a:cubicBezTo>
                        <a:pt x="14824" y="894"/>
                        <a:pt x="14800" y="965"/>
                        <a:pt x="14764" y="1037"/>
                      </a:cubicBezTo>
                      <a:lnTo>
                        <a:pt x="14752" y="1060"/>
                      </a:lnTo>
                      <a:cubicBezTo>
                        <a:pt x="14609" y="1406"/>
                        <a:pt x="14407" y="1727"/>
                        <a:pt x="14145" y="2013"/>
                      </a:cubicBezTo>
                      <a:cubicBezTo>
                        <a:pt x="14133" y="2025"/>
                        <a:pt x="14121" y="2049"/>
                        <a:pt x="14097" y="2061"/>
                      </a:cubicBezTo>
                      <a:cubicBezTo>
                        <a:pt x="13990" y="2180"/>
                        <a:pt x="13883" y="2287"/>
                        <a:pt x="13764" y="2394"/>
                      </a:cubicBezTo>
                      <a:lnTo>
                        <a:pt x="13716" y="2442"/>
                      </a:lnTo>
                      <a:cubicBezTo>
                        <a:pt x="13597" y="2549"/>
                        <a:pt x="13466" y="2644"/>
                        <a:pt x="13324" y="2739"/>
                      </a:cubicBezTo>
                      <a:lnTo>
                        <a:pt x="13264" y="2787"/>
                      </a:lnTo>
                      <a:cubicBezTo>
                        <a:pt x="13121" y="2894"/>
                        <a:pt x="12966" y="2989"/>
                        <a:pt x="12800" y="3085"/>
                      </a:cubicBezTo>
                      <a:cubicBezTo>
                        <a:pt x="12621" y="3180"/>
                        <a:pt x="12466" y="3263"/>
                        <a:pt x="12288" y="3346"/>
                      </a:cubicBezTo>
                      <a:lnTo>
                        <a:pt x="12157" y="3418"/>
                      </a:lnTo>
                      <a:cubicBezTo>
                        <a:pt x="12002" y="3489"/>
                        <a:pt x="11835" y="3549"/>
                        <a:pt x="11669" y="3620"/>
                      </a:cubicBezTo>
                      <a:lnTo>
                        <a:pt x="11609" y="3644"/>
                      </a:lnTo>
                      <a:cubicBezTo>
                        <a:pt x="11430" y="3716"/>
                        <a:pt x="11252" y="3775"/>
                        <a:pt x="11073" y="3835"/>
                      </a:cubicBezTo>
                      <a:cubicBezTo>
                        <a:pt x="10942" y="3870"/>
                        <a:pt x="10811" y="3906"/>
                        <a:pt x="10680" y="3942"/>
                      </a:cubicBezTo>
                      <a:cubicBezTo>
                        <a:pt x="10585" y="3966"/>
                        <a:pt x="10490" y="3989"/>
                        <a:pt x="10383" y="4013"/>
                      </a:cubicBezTo>
                      <a:cubicBezTo>
                        <a:pt x="10252" y="4049"/>
                        <a:pt x="10109" y="4085"/>
                        <a:pt x="9978" y="4108"/>
                      </a:cubicBezTo>
                      <a:cubicBezTo>
                        <a:pt x="9871" y="4132"/>
                        <a:pt x="9775" y="4144"/>
                        <a:pt x="9680" y="4168"/>
                      </a:cubicBezTo>
                      <a:lnTo>
                        <a:pt x="9549" y="4192"/>
                      </a:lnTo>
                      <a:cubicBezTo>
                        <a:pt x="9383" y="4216"/>
                        <a:pt x="9204" y="4239"/>
                        <a:pt x="9037" y="4263"/>
                      </a:cubicBezTo>
                      <a:cubicBezTo>
                        <a:pt x="8978" y="4263"/>
                        <a:pt x="8930" y="4275"/>
                        <a:pt x="8882" y="4275"/>
                      </a:cubicBezTo>
                      <a:cubicBezTo>
                        <a:pt x="8787" y="4287"/>
                        <a:pt x="8680" y="4299"/>
                        <a:pt x="8585" y="4299"/>
                      </a:cubicBezTo>
                      <a:cubicBezTo>
                        <a:pt x="8418" y="4323"/>
                        <a:pt x="8251" y="4335"/>
                        <a:pt x="8085" y="4335"/>
                      </a:cubicBezTo>
                      <a:lnTo>
                        <a:pt x="7751" y="4347"/>
                      </a:lnTo>
                      <a:lnTo>
                        <a:pt x="7347" y="4347"/>
                      </a:lnTo>
                      <a:lnTo>
                        <a:pt x="7001" y="4335"/>
                      </a:lnTo>
                      <a:cubicBezTo>
                        <a:pt x="6882" y="4335"/>
                        <a:pt x="6751" y="4323"/>
                        <a:pt x="6620" y="4323"/>
                      </a:cubicBezTo>
                      <a:cubicBezTo>
                        <a:pt x="6501" y="4311"/>
                        <a:pt x="6394" y="4299"/>
                        <a:pt x="6275" y="4287"/>
                      </a:cubicBezTo>
                      <a:cubicBezTo>
                        <a:pt x="6168" y="4275"/>
                        <a:pt x="6025" y="4263"/>
                        <a:pt x="5906" y="4251"/>
                      </a:cubicBezTo>
                      <a:cubicBezTo>
                        <a:pt x="5787" y="4228"/>
                        <a:pt x="5680" y="4216"/>
                        <a:pt x="5573" y="4204"/>
                      </a:cubicBezTo>
                      <a:cubicBezTo>
                        <a:pt x="5453" y="4180"/>
                        <a:pt x="5311" y="4156"/>
                        <a:pt x="5180" y="4132"/>
                      </a:cubicBezTo>
                      <a:cubicBezTo>
                        <a:pt x="5072" y="4108"/>
                        <a:pt x="4965" y="4097"/>
                        <a:pt x="4870" y="4073"/>
                      </a:cubicBezTo>
                      <a:cubicBezTo>
                        <a:pt x="4703" y="4037"/>
                        <a:pt x="4549" y="3989"/>
                        <a:pt x="4394" y="3954"/>
                      </a:cubicBezTo>
                      <a:cubicBezTo>
                        <a:pt x="4299" y="3930"/>
                        <a:pt x="4203" y="3906"/>
                        <a:pt x="4096" y="3870"/>
                      </a:cubicBezTo>
                      <a:lnTo>
                        <a:pt x="3941" y="3823"/>
                      </a:lnTo>
                      <a:cubicBezTo>
                        <a:pt x="3799" y="3775"/>
                        <a:pt x="3644" y="3727"/>
                        <a:pt x="3489" y="3680"/>
                      </a:cubicBezTo>
                      <a:lnTo>
                        <a:pt x="3358" y="3632"/>
                      </a:lnTo>
                      <a:cubicBezTo>
                        <a:pt x="3227" y="3573"/>
                        <a:pt x="3096" y="3513"/>
                        <a:pt x="2965" y="3466"/>
                      </a:cubicBezTo>
                      <a:cubicBezTo>
                        <a:pt x="2894" y="3430"/>
                        <a:pt x="2834" y="3406"/>
                        <a:pt x="2763" y="3370"/>
                      </a:cubicBezTo>
                      <a:cubicBezTo>
                        <a:pt x="2584" y="3287"/>
                        <a:pt x="2394" y="3192"/>
                        <a:pt x="2215" y="3085"/>
                      </a:cubicBezTo>
                      <a:cubicBezTo>
                        <a:pt x="1298" y="2561"/>
                        <a:pt x="667" y="1918"/>
                        <a:pt x="322" y="1251"/>
                      </a:cubicBezTo>
                      <a:cubicBezTo>
                        <a:pt x="119" y="858"/>
                        <a:pt x="12" y="441"/>
                        <a:pt x="12" y="1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8" name="Google Shape;1848;p29"/>
                <p:cNvSpPr/>
                <p:nvPr/>
              </p:nvSpPr>
              <p:spPr>
                <a:xfrm>
                  <a:off x="3119875" y="3142275"/>
                  <a:ext cx="410775" cy="237850"/>
                </a:xfrm>
                <a:custGeom>
                  <a:rect b="b" l="l" r="r" t="t"/>
                  <a:pathLst>
                    <a:path extrusionOk="0" h="9514" w="16431">
                      <a:moveTo>
                        <a:pt x="13478" y="1691"/>
                      </a:moveTo>
                      <a:cubicBezTo>
                        <a:pt x="16419" y="3381"/>
                        <a:pt x="16431" y="6120"/>
                        <a:pt x="13526" y="7822"/>
                      </a:cubicBezTo>
                      <a:cubicBezTo>
                        <a:pt x="10609" y="9513"/>
                        <a:pt x="5870" y="9513"/>
                        <a:pt x="2941" y="7822"/>
                      </a:cubicBezTo>
                      <a:cubicBezTo>
                        <a:pt x="0" y="6120"/>
                        <a:pt x="0" y="3381"/>
                        <a:pt x="2905" y="1691"/>
                      </a:cubicBezTo>
                      <a:cubicBezTo>
                        <a:pt x="5822" y="0"/>
                        <a:pt x="10549" y="0"/>
                        <a:pt x="13478" y="169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9" name="Google Shape;1849;p29"/>
                <p:cNvSpPr/>
                <p:nvPr/>
              </p:nvSpPr>
              <p:spPr>
                <a:xfrm>
                  <a:off x="3218700" y="3199425"/>
                  <a:ext cx="213125" cy="123550"/>
                </a:xfrm>
                <a:custGeom>
                  <a:rect b="b" l="l" r="r" t="t"/>
                  <a:pathLst>
                    <a:path extrusionOk="0" h="4942" w="8525">
                      <a:moveTo>
                        <a:pt x="6989" y="881"/>
                      </a:moveTo>
                      <a:cubicBezTo>
                        <a:pt x="8513" y="1762"/>
                        <a:pt x="8525" y="3179"/>
                        <a:pt x="7013" y="4060"/>
                      </a:cubicBezTo>
                      <a:cubicBezTo>
                        <a:pt x="5501" y="4941"/>
                        <a:pt x="3048" y="4941"/>
                        <a:pt x="1524" y="4060"/>
                      </a:cubicBezTo>
                      <a:cubicBezTo>
                        <a:pt x="0" y="3179"/>
                        <a:pt x="0" y="1762"/>
                        <a:pt x="1500" y="881"/>
                      </a:cubicBezTo>
                      <a:cubicBezTo>
                        <a:pt x="3012" y="0"/>
                        <a:pt x="5477" y="0"/>
                        <a:pt x="6989" y="88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0" name="Google Shape;1850;p29"/>
                <p:cNvSpPr/>
                <p:nvPr/>
              </p:nvSpPr>
              <p:spPr>
                <a:xfrm>
                  <a:off x="3243100" y="3217950"/>
                  <a:ext cx="164025" cy="86375"/>
                </a:xfrm>
                <a:custGeom>
                  <a:rect b="b" l="l" r="r" t="t"/>
                  <a:pathLst>
                    <a:path extrusionOk="0" h="3455" w="6561">
                      <a:moveTo>
                        <a:pt x="3275" y="0"/>
                      </a:moveTo>
                      <a:cubicBezTo>
                        <a:pt x="2513" y="0"/>
                        <a:pt x="1751" y="170"/>
                        <a:pt x="1167" y="509"/>
                      </a:cubicBezTo>
                      <a:cubicBezTo>
                        <a:pt x="0" y="1176"/>
                        <a:pt x="12" y="2271"/>
                        <a:pt x="1179" y="2950"/>
                      </a:cubicBezTo>
                      <a:cubicBezTo>
                        <a:pt x="1760" y="3288"/>
                        <a:pt x="2521" y="3454"/>
                        <a:pt x="3282" y="3454"/>
                      </a:cubicBezTo>
                      <a:cubicBezTo>
                        <a:pt x="4051" y="3454"/>
                        <a:pt x="4820" y="3285"/>
                        <a:pt x="5406" y="2950"/>
                      </a:cubicBezTo>
                      <a:cubicBezTo>
                        <a:pt x="6561" y="2271"/>
                        <a:pt x="6561" y="1176"/>
                        <a:pt x="5382" y="509"/>
                      </a:cubicBezTo>
                      <a:cubicBezTo>
                        <a:pt x="4799" y="170"/>
                        <a:pt x="4037" y="0"/>
                        <a:pt x="3275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1" name="Google Shape;1851;p29"/>
                <p:cNvSpPr/>
                <p:nvPr/>
              </p:nvSpPr>
              <p:spPr>
                <a:xfrm>
                  <a:off x="3102600" y="3239900"/>
                  <a:ext cx="445325" cy="274450"/>
                </a:xfrm>
                <a:custGeom>
                  <a:rect b="b" l="l" r="r" t="t"/>
                  <a:pathLst>
                    <a:path extrusionOk="0" h="10978" w="17813">
                      <a:moveTo>
                        <a:pt x="17812" y="60"/>
                      </a:moveTo>
                      <a:lnTo>
                        <a:pt x="17812" y="103"/>
                      </a:lnTo>
                      <a:lnTo>
                        <a:pt x="17812" y="103"/>
                      </a:lnTo>
                      <a:cubicBezTo>
                        <a:pt x="17812" y="88"/>
                        <a:pt x="17812" y="74"/>
                        <a:pt x="17812" y="60"/>
                      </a:cubicBezTo>
                      <a:close/>
                      <a:moveTo>
                        <a:pt x="24" y="0"/>
                      </a:moveTo>
                      <a:lnTo>
                        <a:pt x="1" y="5799"/>
                      </a:lnTo>
                      <a:cubicBezTo>
                        <a:pt x="1" y="7132"/>
                        <a:pt x="882" y="8466"/>
                        <a:pt x="2632" y="9478"/>
                      </a:cubicBezTo>
                      <a:cubicBezTo>
                        <a:pt x="2846" y="9597"/>
                        <a:pt x="3061" y="9716"/>
                        <a:pt x="3287" y="9823"/>
                      </a:cubicBezTo>
                      <a:cubicBezTo>
                        <a:pt x="3358" y="9859"/>
                        <a:pt x="3442" y="9882"/>
                        <a:pt x="3513" y="9918"/>
                      </a:cubicBezTo>
                      <a:cubicBezTo>
                        <a:pt x="3656" y="9978"/>
                        <a:pt x="3787" y="10037"/>
                        <a:pt x="3918" y="10097"/>
                      </a:cubicBezTo>
                      <a:lnTo>
                        <a:pt x="3989" y="10121"/>
                      </a:lnTo>
                      <a:cubicBezTo>
                        <a:pt x="4037" y="10144"/>
                        <a:pt x="4096" y="10156"/>
                        <a:pt x="4144" y="10180"/>
                      </a:cubicBezTo>
                      <a:cubicBezTo>
                        <a:pt x="4323" y="10240"/>
                        <a:pt x="4501" y="10299"/>
                        <a:pt x="4680" y="10359"/>
                      </a:cubicBezTo>
                      <a:lnTo>
                        <a:pt x="4870" y="10418"/>
                      </a:lnTo>
                      <a:lnTo>
                        <a:pt x="5001" y="10454"/>
                      </a:lnTo>
                      <a:cubicBezTo>
                        <a:pt x="5073" y="10478"/>
                        <a:pt x="5144" y="10490"/>
                        <a:pt x="5228" y="10513"/>
                      </a:cubicBezTo>
                      <a:cubicBezTo>
                        <a:pt x="5406" y="10561"/>
                        <a:pt x="5597" y="10609"/>
                        <a:pt x="5775" y="10644"/>
                      </a:cubicBezTo>
                      <a:cubicBezTo>
                        <a:pt x="5823" y="10656"/>
                        <a:pt x="5870" y="10680"/>
                        <a:pt x="5930" y="10680"/>
                      </a:cubicBezTo>
                      <a:cubicBezTo>
                        <a:pt x="6001" y="10704"/>
                        <a:pt x="6073" y="10716"/>
                        <a:pt x="6144" y="10728"/>
                      </a:cubicBezTo>
                      <a:cubicBezTo>
                        <a:pt x="6299" y="10752"/>
                        <a:pt x="6466" y="10787"/>
                        <a:pt x="6621" y="10811"/>
                      </a:cubicBezTo>
                      <a:lnTo>
                        <a:pt x="6811" y="10835"/>
                      </a:lnTo>
                      <a:cubicBezTo>
                        <a:pt x="6882" y="10847"/>
                        <a:pt x="6954" y="10859"/>
                        <a:pt x="7013" y="10859"/>
                      </a:cubicBezTo>
                      <a:cubicBezTo>
                        <a:pt x="7168" y="10883"/>
                        <a:pt x="7311" y="10894"/>
                        <a:pt x="7466" y="10918"/>
                      </a:cubicBezTo>
                      <a:cubicBezTo>
                        <a:pt x="7537" y="10918"/>
                        <a:pt x="7609" y="10930"/>
                        <a:pt x="7680" y="10942"/>
                      </a:cubicBezTo>
                      <a:lnTo>
                        <a:pt x="7883" y="10942"/>
                      </a:lnTo>
                      <a:cubicBezTo>
                        <a:pt x="8025" y="10954"/>
                        <a:pt x="8180" y="10966"/>
                        <a:pt x="8323" y="10966"/>
                      </a:cubicBezTo>
                      <a:cubicBezTo>
                        <a:pt x="8395" y="10966"/>
                        <a:pt x="8478" y="10978"/>
                        <a:pt x="8549" y="10978"/>
                      </a:cubicBezTo>
                      <a:lnTo>
                        <a:pt x="9609" y="10978"/>
                      </a:lnTo>
                      <a:cubicBezTo>
                        <a:pt x="9811" y="10966"/>
                        <a:pt x="10014" y="10954"/>
                        <a:pt x="10204" y="10930"/>
                      </a:cubicBezTo>
                      <a:cubicBezTo>
                        <a:pt x="10288" y="10930"/>
                        <a:pt x="10371" y="10930"/>
                        <a:pt x="10454" y="10918"/>
                      </a:cubicBezTo>
                      <a:cubicBezTo>
                        <a:pt x="10490" y="10918"/>
                        <a:pt x="10526" y="10906"/>
                        <a:pt x="10562" y="10906"/>
                      </a:cubicBezTo>
                      <a:lnTo>
                        <a:pt x="10752" y="10883"/>
                      </a:lnTo>
                      <a:cubicBezTo>
                        <a:pt x="10954" y="10859"/>
                        <a:pt x="11157" y="10823"/>
                        <a:pt x="11359" y="10799"/>
                      </a:cubicBezTo>
                      <a:lnTo>
                        <a:pt x="11514" y="10775"/>
                      </a:lnTo>
                      <a:lnTo>
                        <a:pt x="11585" y="10764"/>
                      </a:lnTo>
                      <a:cubicBezTo>
                        <a:pt x="11681" y="10740"/>
                        <a:pt x="11776" y="10716"/>
                        <a:pt x="11871" y="10692"/>
                      </a:cubicBezTo>
                      <a:cubicBezTo>
                        <a:pt x="12038" y="10668"/>
                        <a:pt x="12205" y="10633"/>
                        <a:pt x="12359" y="10597"/>
                      </a:cubicBezTo>
                      <a:cubicBezTo>
                        <a:pt x="12478" y="10561"/>
                        <a:pt x="12597" y="10525"/>
                        <a:pt x="12717" y="10502"/>
                      </a:cubicBezTo>
                      <a:cubicBezTo>
                        <a:pt x="12859" y="10454"/>
                        <a:pt x="13026" y="10418"/>
                        <a:pt x="13169" y="10371"/>
                      </a:cubicBezTo>
                      <a:lnTo>
                        <a:pt x="13276" y="10335"/>
                      </a:lnTo>
                      <a:cubicBezTo>
                        <a:pt x="13455" y="10275"/>
                        <a:pt x="13633" y="10216"/>
                        <a:pt x="13812" y="10144"/>
                      </a:cubicBezTo>
                      <a:lnTo>
                        <a:pt x="13895" y="10121"/>
                      </a:lnTo>
                      <a:cubicBezTo>
                        <a:pt x="14086" y="10037"/>
                        <a:pt x="14276" y="9966"/>
                        <a:pt x="14455" y="9871"/>
                      </a:cubicBezTo>
                      <a:lnTo>
                        <a:pt x="14622" y="9799"/>
                      </a:lnTo>
                      <a:cubicBezTo>
                        <a:pt x="14836" y="9692"/>
                        <a:pt x="15038" y="9597"/>
                        <a:pt x="15217" y="9478"/>
                      </a:cubicBezTo>
                      <a:lnTo>
                        <a:pt x="15324" y="9418"/>
                      </a:lnTo>
                      <a:cubicBezTo>
                        <a:pt x="15491" y="9323"/>
                        <a:pt x="15634" y="9216"/>
                        <a:pt x="15788" y="9120"/>
                      </a:cubicBezTo>
                      <a:lnTo>
                        <a:pt x="15860" y="9073"/>
                      </a:lnTo>
                      <a:cubicBezTo>
                        <a:pt x="16015" y="8954"/>
                        <a:pt x="16169" y="8823"/>
                        <a:pt x="16312" y="8704"/>
                      </a:cubicBezTo>
                      <a:lnTo>
                        <a:pt x="16384" y="8644"/>
                      </a:lnTo>
                      <a:lnTo>
                        <a:pt x="16455" y="8585"/>
                      </a:lnTo>
                      <a:cubicBezTo>
                        <a:pt x="16574" y="8478"/>
                        <a:pt x="16681" y="8370"/>
                        <a:pt x="16777" y="8263"/>
                      </a:cubicBezTo>
                      <a:cubicBezTo>
                        <a:pt x="16800" y="8239"/>
                        <a:pt x="16812" y="8216"/>
                        <a:pt x="16836" y="8192"/>
                      </a:cubicBezTo>
                      <a:cubicBezTo>
                        <a:pt x="16896" y="8120"/>
                        <a:pt x="16955" y="8049"/>
                        <a:pt x="17015" y="7989"/>
                      </a:cubicBezTo>
                      <a:cubicBezTo>
                        <a:pt x="17146" y="7823"/>
                        <a:pt x="17265" y="7644"/>
                        <a:pt x="17372" y="7454"/>
                      </a:cubicBezTo>
                      <a:cubicBezTo>
                        <a:pt x="17455" y="7287"/>
                        <a:pt x="17539" y="7120"/>
                        <a:pt x="17610" y="6954"/>
                      </a:cubicBezTo>
                      <a:cubicBezTo>
                        <a:pt x="17670" y="6787"/>
                        <a:pt x="17717" y="6620"/>
                        <a:pt x="17753" y="6442"/>
                      </a:cubicBezTo>
                      <a:cubicBezTo>
                        <a:pt x="17753" y="6430"/>
                        <a:pt x="17753" y="6418"/>
                        <a:pt x="17765" y="6394"/>
                      </a:cubicBezTo>
                      <a:cubicBezTo>
                        <a:pt x="17777" y="6322"/>
                        <a:pt x="17789" y="6239"/>
                        <a:pt x="17801" y="6156"/>
                      </a:cubicBezTo>
                      <a:lnTo>
                        <a:pt x="17801" y="6061"/>
                      </a:lnTo>
                      <a:lnTo>
                        <a:pt x="17801" y="5941"/>
                      </a:lnTo>
                      <a:lnTo>
                        <a:pt x="17801" y="5870"/>
                      </a:lnTo>
                      <a:lnTo>
                        <a:pt x="17812" y="103"/>
                      </a:lnTo>
                      <a:lnTo>
                        <a:pt x="17812" y="103"/>
                      </a:lnTo>
                      <a:cubicBezTo>
                        <a:pt x="17812" y="164"/>
                        <a:pt x="17810" y="231"/>
                        <a:pt x="17801" y="298"/>
                      </a:cubicBezTo>
                      <a:lnTo>
                        <a:pt x="17801" y="369"/>
                      </a:lnTo>
                      <a:cubicBezTo>
                        <a:pt x="17777" y="560"/>
                        <a:pt x="17741" y="750"/>
                        <a:pt x="17681" y="941"/>
                      </a:cubicBezTo>
                      <a:lnTo>
                        <a:pt x="17670" y="965"/>
                      </a:lnTo>
                      <a:cubicBezTo>
                        <a:pt x="17646" y="1060"/>
                        <a:pt x="17610" y="1143"/>
                        <a:pt x="17574" y="1239"/>
                      </a:cubicBezTo>
                      <a:lnTo>
                        <a:pt x="17562" y="1262"/>
                      </a:lnTo>
                      <a:cubicBezTo>
                        <a:pt x="17396" y="1667"/>
                        <a:pt x="17146" y="2048"/>
                        <a:pt x="16848" y="2382"/>
                      </a:cubicBezTo>
                      <a:cubicBezTo>
                        <a:pt x="16824" y="2405"/>
                        <a:pt x="16812" y="2429"/>
                        <a:pt x="16788" y="2453"/>
                      </a:cubicBezTo>
                      <a:cubicBezTo>
                        <a:pt x="16669" y="2584"/>
                        <a:pt x="16538" y="2715"/>
                        <a:pt x="16396" y="2846"/>
                      </a:cubicBezTo>
                      <a:lnTo>
                        <a:pt x="16324" y="2893"/>
                      </a:lnTo>
                      <a:cubicBezTo>
                        <a:pt x="16181" y="3024"/>
                        <a:pt x="16026" y="3144"/>
                        <a:pt x="15872" y="3263"/>
                      </a:cubicBezTo>
                      <a:lnTo>
                        <a:pt x="15800" y="3310"/>
                      </a:lnTo>
                      <a:cubicBezTo>
                        <a:pt x="15622" y="3441"/>
                        <a:pt x="15431" y="3560"/>
                        <a:pt x="15229" y="3679"/>
                      </a:cubicBezTo>
                      <a:cubicBezTo>
                        <a:pt x="15026" y="3786"/>
                        <a:pt x="14836" y="3894"/>
                        <a:pt x="14633" y="3989"/>
                      </a:cubicBezTo>
                      <a:lnTo>
                        <a:pt x="14479" y="4072"/>
                      </a:lnTo>
                      <a:cubicBezTo>
                        <a:pt x="14288" y="4156"/>
                        <a:pt x="14098" y="4239"/>
                        <a:pt x="13907" y="4310"/>
                      </a:cubicBezTo>
                      <a:lnTo>
                        <a:pt x="13824" y="4346"/>
                      </a:lnTo>
                      <a:cubicBezTo>
                        <a:pt x="13621" y="4417"/>
                        <a:pt x="13407" y="4489"/>
                        <a:pt x="13181" y="4560"/>
                      </a:cubicBezTo>
                      <a:cubicBezTo>
                        <a:pt x="13038" y="4608"/>
                        <a:pt x="12883" y="4656"/>
                        <a:pt x="12728" y="4691"/>
                      </a:cubicBezTo>
                      <a:cubicBezTo>
                        <a:pt x="12609" y="4727"/>
                        <a:pt x="12490" y="4763"/>
                        <a:pt x="12371" y="4787"/>
                      </a:cubicBezTo>
                      <a:cubicBezTo>
                        <a:pt x="12216" y="4822"/>
                        <a:pt x="12050" y="4858"/>
                        <a:pt x="11883" y="4894"/>
                      </a:cubicBezTo>
                      <a:cubicBezTo>
                        <a:pt x="11764" y="4918"/>
                        <a:pt x="11645" y="4941"/>
                        <a:pt x="11526" y="4965"/>
                      </a:cubicBezTo>
                      <a:lnTo>
                        <a:pt x="11371" y="4989"/>
                      </a:lnTo>
                      <a:cubicBezTo>
                        <a:pt x="11169" y="5025"/>
                        <a:pt x="10966" y="5049"/>
                        <a:pt x="10764" y="5072"/>
                      </a:cubicBezTo>
                      <a:lnTo>
                        <a:pt x="10573" y="5096"/>
                      </a:lnTo>
                      <a:cubicBezTo>
                        <a:pt x="10454" y="5108"/>
                        <a:pt x="10335" y="5120"/>
                        <a:pt x="10216" y="5132"/>
                      </a:cubicBezTo>
                      <a:cubicBezTo>
                        <a:pt x="10014" y="5144"/>
                        <a:pt x="9823" y="5156"/>
                        <a:pt x="9621" y="5168"/>
                      </a:cubicBezTo>
                      <a:cubicBezTo>
                        <a:pt x="9490" y="5168"/>
                        <a:pt x="9371" y="5179"/>
                        <a:pt x="9240" y="5179"/>
                      </a:cubicBezTo>
                      <a:lnTo>
                        <a:pt x="8752" y="5179"/>
                      </a:lnTo>
                      <a:cubicBezTo>
                        <a:pt x="8609" y="5179"/>
                        <a:pt x="8478" y="5179"/>
                        <a:pt x="8335" y="5168"/>
                      </a:cubicBezTo>
                      <a:cubicBezTo>
                        <a:pt x="8204" y="5156"/>
                        <a:pt x="8037" y="5156"/>
                        <a:pt x="7895" y="5144"/>
                      </a:cubicBezTo>
                      <a:cubicBezTo>
                        <a:pt x="7740" y="5132"/>
                        <a:pt x="7621" y="5120"/>
                        <a:pt x="7478" y="5108"/>
                      </a:cubicBezTo>
                      <a:cubicBezTo>
                        <a:pt x="7347" y="5096"/>
                        <a:pt x="7180" y="5084"/>
                        <a:pt x="7037" y="5060"/>
                      </a:cubicBezTo>
                      <a:cubicBezTo>
                        <a:pt x="6882" y="5037"/>
                        <a:pt x="6763" y="5025"/>
                        <a:pt x="6632" y="5001"/>
                      </a:cubicBezTo>
                      <a:cubicBezTo>
                        <a:pt x="6478" y="4977"/>
                        <a:pt x="6323" y="4953"/>
                        <a:pt x="6168" y="4918"/>
                      </a:cubicBezTo>
                      <a:cubicBezTo>
                        <a:pt x="6037" y="4894"/>
                        <a:pt x="5918" y="4870"/>
                        <a:pt x="5799" y="4846"/>
                      </a:cubicBezTo>
                      <a:cubicBezTo>
                        <a:pt x="5609" y="4810"/>
                        <a:pt x="5430" y="4763"/>
                        <a:pt x="5239" y="4715"/>
                      </a:cubicBezTo>
                      <a:cubicBezTo>
                        <a:pt x="5120" y="4679"/>
                        <a:pt x="5001" y="4656"/>
                        <a:pt x="4882" y="4620"/>
                      </a:cubicBezTo>
                      <a:lnTo>
                        <a:pt x="4704" y="4560"/>
                      </a:lnTo>
                      <a:cubicBezTo>
                        <a:pt x="4513" y="4501"/>
                        <a:pt x="4335" y="4441"/>
                        <a:pt x="4156" y="4370"/>
                      </a:cubicBezTo>
                      <a:cubicBezTo>
                        <a:pt x="4108" y="4358"/>
                        <a:pt x="4049" y="4334"/>
                        <a:pt x="4013" y="4310"/>
                      </a:cubicBezTo>
                      <a:cubicBezTo>
                        <a:pt x="3846" y="4251"/>
                        <a:pt x="3692" y="4179"/>
                        <a:pt x="3537" y="4120"/>
                      </a:cubicBezTo>
                      <a:cubicBezTo>
                        <a:pt x="3453" y="4084"/>
                        <a:pt x="3382" y="4048"/>
                        <a:pt x="3299" y="4013"/>
                      </a:cubicBezTo>
                      <a:cubicBezTo>
                        <a:pt x="3072" y="3906"/>
                        <a:pt x="2858" y="3798"/>
                        <a:pt x="2644" y="3667"/>
                      </a:cubicBezTo>
                      <a:cubicBezTo>
                        <a:pt x="1548" y="3036"/>
                        <a:pt x="798" y="2286"/>
                        <a:pt x="382" y="1477"/>
                      </a:cubicBezTo>
                      <a:cubicBezTo>
                        <a:pt x="144" y="1024"/>
                        <a:pt x="24" y="512"/>
                        <a:pt x="2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2" name="Google Shape;1852;p29"/>
                <p:cNvSpPr/>
                <p:nvPr/>
              </p:nvSpPr>
              <p:spPr>
                <a:xfrm>
                  <a:off x="3080575" y="3098800"/>
                  <a:ext cx="489375" cy="283400"/>
                </a:xfrm>
                <a:custGeom>
                  <a:rect b="b" l="l" r="r" t="t"/>
                  <a:pathLst>
                    <a:path extrusionOk="0" h="11336" w="19575">
                      <a:moveTo>
                        <a:pt x="16062" y="2025"/>
                      </a:moveTo>
                      <a:cubicBezTo>
                        <a:pt x="19563" y="4037"/>
                        <a:pt x="19574" y="7299"/>
                        <a:pt x="16110" y="9311"/>
                      </a:cubicBezTo>
                      <a:cubicBezTo>
                        <a:pt x="12633" y="11324"/>
                        <a:pt x="7001" y="11335"/>
                        <a:pt x="3501" y="9311"/>
                      </a:cubicBezTo>
                      <a:cubicBezTo>
                        <a:pt x="13" y="7299"/>
                        <a:pt x="1" y="4025"/>
                        <a:pt x="3465" y="2025"/>
                      </a:cubicBezTo>
                      <a:cubicBezTo>
                        <a:pt x="6930" y="13"/>
                        <a:pt x="12574" y="1"/>
                        <a:pt x="16062" y="202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3" name="Google Shape;1853;p29"/>
                <p:cNvSpPr/>
                <p:nvPr/>
              </p:nvSpPr>
              <p:spPr>
                <a:xfrm>
                  <a:off x="3237450" y="3189600"/>
                  <a:ext cx="175625" cy="101825"/>
                </a:xfrm>
                <a:custGeom>
                  <a:rect b="b" l="l" r="r" t="t"/>
                  <a:pathLst>
                    <a:path extrusionOk="0" h="4073" w="7025">
                      <a:moveTo>
                        <a:pt x="5763" y="726"/>
                      </a:moveTo>
                      <a:cubicBezTo>
                        <a:pt x="7025" y="1453"/>
                        <a:pt x="7025" y="2619"/>
                        <a:pt x="5787" y="3346"/>
                      </a:cubicBezTo>
                      <a:cubicBezTo>
                        <a:pt x="4536" y="4072"/>
                        <a:pt x="2512" y="4072"/>
                        <a:pt x="1250" y="3346"/>
                      </a:cubicBezTo>
                      <a:cubicBezTo>
                        <a:pt x="0" y="2631"/>
                        <a:pt x="0" y="1453"/>
                        <a:pt x="1238" y="726"/>
                      </a:cubicBezTo>
                      <a:cubicBezTo>
                        <a:pt x="2489" y="0"/>
                        <a:pt x="4513" y="0"/>
                        <a:pt x="5763" y="726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4" name="Google Shape;1854;p29"/>
                <p:cNvSpPr/>
                <p:nvPr/>
              </p:nvSpPr>
              <p:spPr>
                <a:xfrm>
                  <a:off x="3138325" y="3055650"/>
                  <a:ext cx="373875" cy="230700"/>
                </a:xfrm>
                <a:custGeom>
                  <a:rect b="b" l="l" r="r" t="t"/>
                  <a:pathLst>
                    <a:path extrusionOk="0" h="9228" w="14955">
                      <a:moveTo>
                        <a:pt x="14931" y="48"/>
                      </a:moveTo>
                      <a:lnTo>
                        <a:pt x="14930" y="425"/>
                      </a:lnTo>
                      <a:lnTo>
                        <a:pt x="14930" y="425"/>
                      </a:lnTo>
                      <a:cubicBezTo>
                        <a:pt x="14936" y="386"/>
                        <a:pt x="14940" y="348"/>
                        <a:pt x="14943" y="310"/>
                      </a:cubicBezTo>
                      <a:lnTo>
                        <a:pt x="14943" y="250"/>
                      </a:lnTo>
                      <a:cubicBezTo>
                        <a:pt x="14955" y="179"/>
                        <a:pt x="14955" y="107"/>
                        <a:pt x="14931" y="48"/>
                      </a:cubicBezTo>
                      <a:close/>
                      <a:moveTo>
                        <a:pt x="12" y="0"/>
                      </a:moveTo>
                      <a:lnTo>
                        <a:pt x="0" y="4870"/>
                      </a:lnTo>
                      <a:cubicBezTo>
                        <a:pt x="0" y="5989"/>
                        <a:pt x="727" y="7108"/>
                        <a:pt x="2203" y="7954"/>
                      </a:cubicBezTo>
                      <a:cubicBezTo>
                        <a:pt x="2382" y="8061"/>
                        <a:pt x="2560" y="8156"/>
                        <a:pt x="2751" y="8239"/>
                      </a:cubicBezTo>
                      <a:cubicBezTo>
                        <a:pt x="2822" y="8275"/>
                        <a:pt x="2882" y="8299"/>
                        <a:pt x="2953" y="8335"/>
                      </a:cubicBezTo>
                      <a:cubicBezTo>
                        <a:pt x="3060" y="8382"/>
                        <a:pt x="3167" y="8430"/>
                        <a:pt x="3287" y="8478"/>
                      </a:cubicBezTo>
                      <a:lnTo>
                        <a:pt x="3346" y="8501"/>
                      </a:lnTo>
                      <a:cubicBezTo>
                        <a:pt x="3394" y="8513"/>
                        <a:pt x="3429" y="8537"/>
                        <a:pt x="3477" y="8549"/>
                      </a:cubicBezTo>
                      <a:cubicBezTo>
                        <a:pt x="3620" y="8597"/>
                        <a:pt x="3775" y="8656"/>
                        <a:pt x="3918" y="8704"/>
                      </a:cubicBezTo>
                      <a:lnTo>
                        <a:pt x="4084" y="8751"/>
                      </a:lnTo>
                      <a:lnTo>
                        <a:pt x="4191" y="8787"/>
                      </a:lnTo>
                      <a:cubicBezTo>
                        <a:pt x="4251" y="8799"/>
                        <a:pt x="4310" y="8811"/>
                        <a:pt x="4382" y="8835"/>
                      </a:cubicBezTo>
                      <a:cubicBezTo>
                        <a:pt x="4525" y="8870"/>
                        <a:pt x="4691" y="8906"/>
                        <a:pt x="4846" y="8942"/>
                      </a:cubicBezTo>
                      <a:lnTo>
                        <a:pt x="4965" y="8978"/>
                      </a:lnTo>
                      <a:cubicBezTo>
                        <a:pt x="5025" y="8990"/>
                        <a:pt x="5096" y="9001"/>
                        <a:pt x="5156" y="9013"/>
                      </a:cubicBezTo>
                      <a:cubicBezTo>
                        <a:pt x="5287" y="9037"/>
                        <a:pt x="5418" y="9061"/>
                        <a:pt x="5549" y="9073"/>
                      </a:cubicBezTo>
                      <a:cubicBezTo>
                        <a:pt x="5608" y="9085"/>
                        <a:pt x="5656" y="9097"/>
                        <a:pt x="5704" y="9109"/>
                      </a:cubicBezTo>
                      <a:cubicBezTo>
                        <a:pt x="5763" y="9109"/>
                        <a:pt x="5823" y="9120"/>
                        <a:pt x="5882" y="9120"/>
                      </a:cubicBezTo>
                      <a:cubicBezTo>
                        <a:pt x="6013" y="9144"/>
                        <a:pt x="6132" y="9156"/>
                        <a:pt x="6263" y="9168"/>
                      </a:cubicBezTo>
                      <a:lnTo>
                        <a:pt x="6430" y="9192"/>
                      </a:lnTo>
                      <a:lnTo>
                        <a:pt x="6608" y="9192"/>
                      </a:lnTo>
                      <a:cubicBezTo>
                        <a:pt x="6727" y="9204"/>
                        <a:pt x="6858" y="9216"/>
                        <a:pt x="6977" y="9216"/>
                      </a:cubicBezTo>
                      <a:cubicBezTo>
                        <a:pt x="7049" y="9216"/>
                        <a:pt x="7108" y="9228"/>
                        <a:pt x="7168" y="9228"/>
                      </a:cubicBezTo>
                      <a:lnTo>
                        <a:pt x="7930" y="9228"/>
                      </a:lnTo>
                      <a:lnTo>
                        <a:pt x="8049" y="9216"/>
                      </a:lnTo>
                      <a:cubicBezTo>
                        <a:pt x="8216" y="9216"/>
                        <a:pt x="8382" y="9192"/>
                        <a:pt x="8549" y="9180"/>
                      </a:cubicBezTo>
                      <a:lnTo>
                        <a:pt x="8752" y="9168"/>
                      </a:lnTo>
                      <a:lnTo>
                        <a:pt x="8847" y="9156"/>
                      </a:lnTo>
                      <a:lnTo>
                        <a:pt x="9002" y="9144"/>
                      </a:lnTo>
                      <a:cubicBezTo>
                        <a:pt x="9180" y="9120"/>
                        <a:pt x="9347" y="9097"/>
                        <a:pt x="9525" y="9061"/>
                      </a:cubicBezTo>
                      <a:lnTo>
                        <a:pt x="9644" y="9049"/>
                      </a:lnTo>
                      <a:lnTo>
                        <a:pt x="9704" y="9037"/>
                      </a:lnTo>
                      <a:cubicBezTo>
                        <a:pt x="9787" y="9025"/>
                        <a:pt x="9871" y="9001"/>
                        <a:pt x="9942" y="8990"/>
                      </a:cubicBezTo>
                      <a:cubicBezTo>
                        <a:pt x="10085" y="8954"/>
                        <a:pt x="10228" y="8930"/>
                        <a:pt x="10359" y="8894"/>
                      </a:cubicBezTo>
                      <a:cubicBezTo>
                        <a:pt x="10466" y="8870"/>
                        <a:pt x="10561" y="8847"/>
                        <a:pt x="10657" y="8823"/>
                      </a:cubicBezTo>
                      <a:cubicBezTo>
                        <a:pt x="10787" y="8787"/>
                        <a:pt x="10918" y="8751"/>
                        <a:pt x="11049" y="8704"/>
                      </a:cubicBezTo>
                      <a:lnTo>
                        <a:pt x="11133" y="8680"/>
                      </a:lnTo>
                      <a:cubicBezTo>
                        <a:pt x="11276" y="8632"/>
                        <a:pt x="11430" y="8585"/>
                        <a:pt x="11573" y="8525"/>
                      </a:cubicBezTo>
                      <a:cubicBezTo>
                        <a:pt x="11597" y="8513"/>
                        <a:pt x="11621" y="8501"/>
                        <a:pt x="11645" y="8501"/>
                      </a:cubicBezTo>
                      <a:cubicBezTo>
                        <a:pt x="11800" y="8430"/>
                        <a:pt x="11966" y="8370"/>
                        <a:pt x="12121" y="8287"/>
                      </a:cubicBezTo>
                      <a:lnTo>
                        <a:pt x="12252" y="8228"/>
                      </a:lnTo>
                      <a:cubicBezTo>
                        <a:pt x="12431" y="8144"/>
                        <a:pt x="12597" y="8061"/>
                        <a:pt x="12764" y="7966"/>
                      </a:cubicBezTo>
                      <a:cubicBezTo>
                        <a:pt x="12788" y="7942"/>
                        <a:pt x="12823" y="7930"/>
                        <a:pt x="12847" y="7906"/>
                      </a:cubicBezTo>
                      <a:cubicBezTo>
                        <a:pt x="12990" y="7823"/>
                        <a:pt x="13109" y="7739"/>
                        <a:pt x="13228" y="7656"/>
                      </a:cubicBezTo>
                      <a:lnTo>
                        <a:pt x="13288" y="7620"/>
                      </a:lnTo>
                      <a:cubicBezTo>
                        <a:pt x="13431" y="7513"/>
                        <a:pt x="13562" y="7418"/>
                        <a:pt x="13681" y="7323"/>
                      </a:cubicBezTo>
                      <a:lnTo>
                        <a:pt x="13728" y="7275"/>
                      </a:lnTo>
                      <a:lnTo>
                        <a:pt x="13800" y="7215"/>
                      </a:lnTo>
                      <a:cubicBezTo>
                        <a:pt x="13895" y="7132"/>
                        <a:pt x="13978" y="7037"/>
                        <a:pt x="14062" y="6942"/>
                      </a:cubicBezTo>
                      <a:cubicBezTo>
                        <a:pt x="14086" y="6930"/>
                        <a:pt x="14097" y="6906"/>
                        <a:pt x="14109" y="6882"/>
                      </a:cubicBezTo>
                      <a:cubicBezTo>
                        <a:pt x="14169" y="6834"/>
                        <a:pt x="14216" y="6775"/>
                        <a:pt x="14264" y="6715"/>
                      </a:cubicBezTo>
                      <a:cubicBezTo>
                        <a:pt x="14371" y="6573"/>
                        <a:pt x="14478" y="6430"/>
                        <a:pt x="14562" y="6275"/>
                      </a:cubicBezTo>
                      <a:cubicBezTo>
                        <a:pt x="14633" y="6132"/>
                        <a:pt x="14705" y="5989"/>
                        <a:pt x="14764" y="5846"/>
                      </a:cubicBezTo>
                      <a:cubicBezTo>
                        <a:pt x="14812" y="5703"/>
                        <a:pt x="14848" y="5572"/>
                        <a:pt x="14883" y="5418"/>
                      </a:cubicBezTo>
                      <a:cubicBezTo>
                        <a:pt x="14883" y="5406"/>
                        <a:pt x="14883" y="5394"/>
                        <a:pt x="14883" y="5382"/>
                      </a:cubicBezTo>
                      <a:cubicBezTo>
                        <a:pt x="14895" y="5310"/>
                        <a:pt x="14907" y="5239"/>
                        <a:pt x="14907" y="5180"/>
                      </a:cubicBezTo>
                      <a:lnTo>
                        <a:pt x="14907" y="5096"/>
                      </a:lnTo>
                      <a:cubicBezTo>
                        <a:pt x="14907" y="5060"/>
                        <a:pt x="14919" y="5025"/>
                        <a:pt x="14919" y="4989"/>
                      </a:cubicBezTo>
                      <a:lnTo>
                        <a:pt x="14919" y="4929"/>
                      </a:lnTo>
                      <a:lnTo>
                        <a:pt x="14930" y="425"/>
                      </a:lnTo>
                      <a:lnTo>
                        <a:pt x="14930" y="425"/>
                      </a:lnTo>
                      <a:cubicBezTo>
                        <a:pt x="14913" y="545"/>
                        <a:pt x="14883" y="669"/>
                        <a:pt x="14848" y="786"/>
                      </a:cubicBezTo>
                      <a:cubicBezTo>
                        <a:pt x="14848" y="798"/>
                        <a:pt x="14848" y="810"/>
                        <a:pt x="14848" y="810"/>
                      </a:cubicBezTo>
                      <a:cubicBezTo>
                        <a:pt x="14824" y="881"/>
                        <a:pt x="14800" y="965"/>
                        <a:pt x="14764" y="1036"/>
                      </a:cubicBezTo>
                      <a:lnTo>
                        <a:pt x="14752" y="1060"/>
                      </a:lnTo>
                      <a:cubicBezTo>
                        <a:pt x="14609" y="1405"/>
                        <a:pt x="14407" y="1715"/>
                        <a:pt x="14145" y="2001"/>
                      </a:cubicBezTo>
                      <a:lnTo>
                        <a:pt x="14097" y="2060"/>
                      </a:lnTo>
                      <a:cubicBezTo>
                        <a:pt x="13990" y="2167"/>
                        <a:pt x="13883" y="2286"/>
                        <a:pt x="13764" y="2382"/>
                      </a:cubicBezTo>
                      <a:lnTo>
                        <a:pt x="13716" y="2429"/>
                      </a:lnTo>
                      <a:cubicBezTo>
                        <a:pt x="13597" y="2536"/>
                        <a:pt x="13466" y="2632"/>
                        <a:pt x="13324" y="2739"/>
                      </a:cubicBezTo>
                      <a:lnTo>
                        <a:pt x="13264" y="2774"/>
                      </a:lnTo>
                      <a:cubicBezTo>
                        <a:pt x="13121" y="2882"/>
                        <a:pt x="12966" y="2989"/>
                        <a:pt x="12800" y="3072"/>
                      </a:cubicBezTo>
                      <a:cubicBezTo>
                        <a:pt x="12621" y="3167"/>
                        <a:pt x="12466" y="3263"/>
                        <a:pt x="12288" y="3346"/>
                      </a:cubicBezTo>
                      <a:lnTo>
                        <a:pt x="12157" y="3405"/>
                      </a:lnTo>
                      <a:cubicBezTo>
                        <a:pt x="12002" y="3477"/>
                        <a:pt x="11835" y="3548"/>
                        <a:pt x="11669" y="3608"/>
                      </a:cubicBezTo>
                      <a:cubicBezTo>
                        <a:pt x="11657" y="3620"/>
                        <a:pt x="11633" y="3632"/>
                        <a:pt x="11609" y="3632"/>
                      </a:cubicBezTo>
                      <a:cubicBezTo>
                        <a:pt x="11430" y="3703"/>
                        <a:pt x="11252" y="3763"/>
                        <a:pt x="11073" y="3822"/>
                      </a:cubicBezTo>
                      <a:cubicBezTo>
                        <a:pt x="10942" y="3858"/>
                        <a:pt x="10811" y="3894"/>
                        <a:pt x="10680" y="3929"/>
                      </a:cubicBezTo>
                      <a:cubicBezTo>
                        <a:pt x="10585" y="3953"/>
                        <a:pt x="10490" y="3989"/>
                        <a:pt x="10383" y="4013"/>
                      </a:cubicBezTo>
                      <a:cubicBezTo>
                        <a:pt x="10252" y="4037"/>
                        <a:pt x="10109" y="4072"/>
                        <a:pt x="9978" y="4096"/>
                      </a:cubicBezTo>
                      <a:cubicBezTo>
                        <a:pt x="9871" y="4120"/>
                        <a:pt x="9775" y="4144"/>
                        <a:pt x="9680" y="4156"/>
                      </a:cubicBezTo>
                      <a:lnTo>
                        <a:pt x="9549" y="4179"/>
                      </a:lnTo>
                      <a:cubicBezTo>
                        <a:pt x="9383" y="4203"/>
                        <a:pt x="9204" y="4227"/>
                        <a:pt x="9037" y="4251"/>
                      </a:cubicBezTo>
                      <a:lnTo>
                        <a:pt x="8882" y="4275"/>
                      </a:lnTo>
                      <a:cubicBezTo>
                        <a:pt x="8787" y="4287"/>
                        <a:pt x="8680" y="4287"/>
                        <a:pt x="8585" y="4298"/>
                      </a:cubicBezTo>
                      <a:cubicBezTo>
                        <a:pt x="8418" y="4310"/>
                        <a:pt x="8251" y="4322"/>
                        <a:pt x="8085" y="4334"/>
                      </a:cubicBezTo>
                      <a:lnTo>
                        <a:pt x="7347" y="4334"/>
                      </a:lnTo>
                      <a:cubicBezTo>
                        <a:pt x="7216" y="4334"/>
                        <a:pt x="7120" y="4334"/>
                        <a:pt x="7001" y="4322"/>
                      </a:cubicBezTo>
                      <a:cubicBezTo>
                        <a:pt x="6894" y="4322"/>
                        <a:pt x="6751" y="4310"/>
                        <a:pt x="6620" y="4310"/>
                      </a:cubicBezTo>
                      <a:cubicBezTo>
                        <a:pt x="6501" y="4298"/>
                        <a:pt x="6394" y="4287"/>
                        <a:pt x="6275" y="4275"/>
                      </a:cubicBezTo>
                      <a:cubicBezTo>
                        <a:pt x="6168" y="4263"/>
                        <a:pt x="6025" y="4251"/>
                        <a:pt x="5906" y="4239"/>
                      </a:cubicBezTo>
                      <a:cubicBezTo>
                        <a:pt x="5787" y="4215"/>
                        <a:pt x="5680" y="4203"/>
                        <a:pt x="5573" y="4191"/>
                      </a:cubicBezTo>
                      <a:cubicBezTo>
                        <a:pt x="5453" y="4167"/>
                        <a:pt x="5311" y="4144"/>
                        <a:pt x="5180" y="4120"/>
                      </a:cubicBezTo>
                      <a:cubicBezTo>
                        <a:pt x="5072" y="4096"/>
                        <a:pt x="4965" y="4084"/>
                        <a:pt x="4870" y="4060"/>
                      </a:cubicBezTo>
                      <a:cubicBezTo>
                        <a:pt x="4703" y="4025"/>
                        <a:pt x="4549" y="3989"/>
                        <a:pt x="4394" y="3941"/>
                      </a:cubicBezTo>
                      <a:cubicBezTo>
                        <a:pt x="4299" y="3917"/>
                        <a:pt x="4203" y="3894"/>
                        <a:pt x="4096" y="3870"/>
                      </a:cubicBezTo>
                      <a:lnTo>
                        <a:pt x="3941" y="3810"/>
                      </a:lnTo>
                      <a:cubicBezTo>
                        <a:pt x="3799" y="3763"/>
                        <a:pt x="3644" y="3715"/>
                        <a:pt x="3489" y="3667"/>
                      </a:cubicBezTo>
                      <a:lnTo>
                        <a:pt x="3358" y="3620"/>
                      </a:lnTo>
                      <a:cubicBezTo>
                        <a:pt x="3227" y="3572"/>
                        <a:pt x="3096" y="3513"/>
                        <a:pt x="2965" y="3453"/>
                      </a:cubicBezTo>
                      <a:cubicBezTo>
                        <a:pt x="2894" y="3417"/>
                        <a:pt x="2834" y="3394"/>
                        <a:pt x="2763" y="3370"/>
                      </a:cubicBezTo>
                      <a:cubicBezTo>
                        <a:pt x="2584" y="3275"/>
                        <a:pt x="2394" y="3179"/>
                        <a:pt x="2215" y="3084"/>
                      </a:cubicBezTo>
                      <a:cubicBezTo>
                        <a:pt x="1298" y="2548"/>
                        <a:pt x="667" y="1917"/>
                        <a:pt x="322" y="1239"/>
                      </a:cubicBezTo>
                      <a:cubicBezTo>
                        <a:pt x="119" y="858"/>
                        <a:pt x="12" y="429"/>
                        <a:pt x="12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5" name="Google Shape;1855;p29"/>
                <p:cNvSpPr/>
                <p:nvPr/>
              </p:nvSpPr>
              <p:spPr>
                <a:xfrm>
                  <a:off x="3119875" y="2937175"/>
                  <a:ext cx="410775" cy="237850"/>
                </a:xfrm>
                <a:custGeom>
                  <a:rect b="b" l="l" r="r" t="t"/>
                  <a:pathLst>
                    <a:path extrusionOk="0" h="9514" w="16431">
                      <a:moveTo>
                        <a:pt x="13478" y="1691"/>
                      </a:moveTo>
                      <a:cubicBezTo>
                        <a:pt x="16419" y="3394"/>
                        <a:pt x="16431" y="6132"/>
                        <a:pt x="13526" y="7823"/>
                      </a:cubicBezTo>
                      <a:cubicBezTo>
                        <a:pt x="10609" y="9514"/>
                        <a:pt x="5870" y="9514"/>
                        <a:pt x="2941" y="7823"/>
                      </a:cubicBezTo>
                      <a:cubicBezTo>
                        <a:pt x="0" y="6132"/>
                        <a:pt x="0" y="3382"/>
                        <a:pt x="2905" y="1691"/>
                      </a:cubicBezTo>
                      <a:cubicBezTo>
                        <a:pt x="5822" y="1"/>
                        <a:pt x="10549" y="1"/>
                        <a:pt x="13478" y="169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6" name="Google Shape;1856;p29"/>
                <p:cNvSpPr/>
                <p:nvPr/>
              </p:nvSpPr>
              <p:spPr>
                <a:xfrm>
                  <a:off x="3218700" y="2994325"/>
                  <a:ext cx="213125" cy="123550"/>
                </a:xfrm>
                <a:custGeom>
                  <a:rect b="b" l="l" r="r" t="t"/>
                  <a:pathLst>
                    <a:path extrusionOk="0" h="4942" w="8525">
                      <a:moveTo>
                        <a:pt x="6989" y="882"/>
                      </a:moveTo>
                      <a:cubicBezTo>
                        <a:pt x="8513" y="1763"/>
                        <a:pt x="8525" y="3180"/>
                        <a:pt x="7013" y="4061"/>
                      </a:cubicBezTo>
                      <a:cubicBezTo>
                        <a:pt x="5501" y="4942"/>
                        <a:pt x="3048" y="4942"/>
                        <a:pt x="1524" y="4061"/>
                      </a:cubicBezTo>
                      <a:cubicBezTo>
                        <a:pt x="0" y="3192"/>
                        <a:pt x="0" y="1763"/>
                        <a:pt x="1500" y="882"/>
                      </a:cubicBezTo>
                      <a:cubicBezTo>
                        <a:pt x="3012" y="1"/>
                        <a:pt x="5477" y="1"/>
                        <a:pt x="6989" y="882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7" name="Google Shape;1857;p29"/>
                <p:cNvSpPr/>
                <p:nvPr/>
              </p:nvSpPr>
              <p:spPr>
                <a:xfrm>
                  <a:off x="3243100" y="3012850"/>
                  <a:ext cx="164025" cy="86500"/>
                </a:xfrm>
                <a:custGeom>
                  <a:rect b="b" l="l" r="r" t="t"/>
                  <a:pathLst>
                    <a:path extrusionOk="0" h="3460" w="6561">
                      <a:moveTo>
                        <a:pt x="3275" y="1"/>
                      </a:moveTo>
                      <a:cubicBezTo>
                        <a:pt x="2513" y="1"/>
                        <a:pt x="1751" y="170"/>
                        <a:pt x="1167" y="510"/>
                      </a:cubicBezTo>
                      <a:cubicBezTo>
                        <a:pt x="0" y="1188"/>
                        <a:pt x="12" y="2284"/>
                        <a:pt x="1179" y="2951"/>
                      </a:cubicBezTo>
                      <a:cubicBezTo>
                        <a:pt x="1763" y="3290"/>
                        <a:pt x="2528" y="3460"/>
                        <a:pt x="3292" y="3460"/>
                      </a:cubicBezTo>
                      <a:cubicBezTo>
                        <a:pt x="4057" y="3460"/>
                        <a:pt x="4822" y="3290"/>
                        <a:pt x="5406" y="2951"/>
                      </a:cubicBezTo>
                      <a:cubicBezTo>
                        <a:pt x="6561" y="2284"/>
                        <a:pt x="6561" y="1188"/>
                        <a:pt x="5382" y="510"/>
                      </a:cubicBezTo>
                      <a:cubicBezTo>
                        <a:pt x="4799" y="170"/>
                        <a:pt x="4037" y="1"/>
                        <a:pt x="3275" y="1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8" name="Google Shape;1858;p29"/>
                <p:cNvSpPr/>
                <p:nvPr/>
              </p:nvSpPr>
              <p:spPr>
                <a:xfrm>
                  <a:off x="3102600" y="3034800"/>
                  <a:ext cx="445325" cy="274775"/>
                </a:xfrm>
                <a:custGeom>
                  <a:rect b="b" l="l" r="r" t="t"/>
                  <a:pathLst>
                    <a:path extrusionOk="0" h="10991" w="17813">
                      <a:moveTo>
                        <a:pt x="17812" y="72"/>
                      </a:moveTo>
                      <a:lnTo>
                        <a:pt x="17812" y="114"/>
                      </a:lnTo>
                      <a:lnTo>
                        <a:pt x="17812" y="114"/>
                      </a:lnTo>
                      <a:cubicBezTo>
                        <a:pt x="17812" y="100"/>
                        <a:pt x="17812" y="86"/>
                        <a:pt x="17812" y="72"/>
                      </a:cubicBezTo>
                      <a:close/>
                      <a:moveTo>
                        <a:pt x="24" y="1"/>
                      </a:moveTo>
                      <a:lnTo>
                        <a:pt x="1" y="5811"/>
                      </a:lnTo>
                      <a:cubicBezTo>
                        <a:pt x="1" y="7145"/>
                        <a:pt x="882" y="8478"/>
                        <a:pt x="2632" y="9490"/>
                      </a:cubicBezTo>
                      <a:cubicBezTo>
                        <a:pt x="2846" y="9609"/>
                        <a:pt x="3061" y="9728"/>
                        <a:pt x="3287" y="9835"/>
                      </a:cubicBezTo>
                      <a:cubicBezTo>
                        <a:pt x="3358" y="9871"/>
                        <a:pt x="3442" y="9895"/>
                        <a:pt x="3513" y="9931"/>
                      </a:cubicBezTo>
                      <a:cubicBezTo>
                        <a:pt x="3656" y="9990"/>
                        <a:pt x="3787" y="10050"/>
                        <a:pt x="3918" y="10109"/>
                      </a:cubicBezTo>
                      <a:lnTo>
                        <a:pt x="3989" y="10133"/>
                      </a:lnTo>
                      <a:cubicBezTo>
                        <a:pt x="4037" y="10157"/>
                        <a:pt x="4096" y="10169"/>
                        <a:pt x="4144" y="10193"/>
                      </a:cubicBezTo>
                      <a:cubicBezTo>
                        <a:pt x="4323" y="10252"/>
                        <a:pt x="4501" y="10312"/>
                        <a:pt x="4680" y="10371"/>
                      </a:cubicBezTo>
                      <a:lnTo>
                        <a:pt x="4870" y="10431"/>
                      </a:lnTo>
                      <a:lnTo>
                        <a:pt x="5001" y="10466"/>
                      </a:lnTo>
                      <a:cubicBezTo>
                        <a:pt x="5073" y="10490"/>
                        <a:pt x="5144" y="10502"/>
                        <a:pt x="5228" y="10526"/>
                      </a:cubicBezTo>
                      <a:cubicBezTo>
                        <a:pt x="5406" y="10574"/>
                        <a:pt x="5597" y="10621"/>
                        <a:pt x="5775" y="10657"/>
                      </a:cubicBezTo>
                      <a:cubicBezTo>
                        <a:pt x="5823" y="10669"/>
                        <a:pt x="5870" y="10693"/>
                        <a:pt x="5930" y="10705"/>
                      </a:cubicBezTo>
                      <a:cubicBezTo>
                        <a:pt x="6001" y="10716"/>
                        <a:pt x="6073" y="10728"/>
                        <a:pt x="6144" y="10740"/>
                      </a:cubicBezTo>
                      <a:cubicBezTo>
                        <a:pt x="6299" y="10764"/>
                        <a:pt x="6466" y="10800"/>
                        <a:pt x="6621" y="10824"/>
                      </a:cubicBezTo>
                      <a:cubicBezTo>
                        <a:pt x="6680" y="10824"/>
                        <a:pt x="6740" y="10847"/>
                        <a:pt x="6811" y="10847"/>
                      </a:cubicBezTo>
                      <a:lnTo>
                        <a:pt x="7013" y="10871"/>
                      </a:lnTo>
                      <a:cubicBezTo>
                        <a:pt x="7168" y="10895"/>
                        <a:pt x="7311" y="10907"/>
                        <a:pt x="7466" y="10931"/>
                      </a:cubicBezTo>
                      <a:cubicBezTo>
                        <a:pt x="7537" y="10931"/>
                        <a:pt x="7609" y="10943"/>
                        <a:pt x="7680" y="10955"/>
                      </a:cubicBezTo>
                      <a:lnTo>
                        <a:pt x="7883" y="10955"/>
                      </a:lnTo>
                      <a:cubicBezTo>
                        <a:pt x="8025" y="10967"/>
                        <a:pt x="8180" y="10978"/>
                        <a:pt x="8323" y="10978"/>
                      </a:cubicBezTo>
                      <a:cubicBezTo>
                        <a:pt x="8395" y="10978"/>
                        <a:pt x="8478" y="10990"/>
                        <a:pt x="8549" y="10990"/>
                      </a:cubicBezTo>
                      <a:lnTo>
                        <a:pt x="9609" y="10990"/>
                      </a:lnTo>
                      <a:cubicBezTo>
                        <a:pt x="9811" y="10978"/>
                        <a:pt x="10014" y="10967"/>
                        <a:pt x="10204" y="10943"/>
                      </a:cubicBezTo>
                      <a:cubicBezTo>
                        <a:pt x="10288" y="10943"/>
                        <a:pt x="10371" y="10943"/>
                        <a:pt x="10454" y="10931"/>
                      </a:cubicBezTo>
                      <a:lnTo>
                        <a:pt x="10562" y="10919"/>
                      </a:lnTo>
                      <a:lnTo>
                        <a:pt x="10752" y="10895"/>
                      </a:lnTo>
                      <a:cubicBezTo>
                        <a:pt x="10954" y="10871"/>
                        <a:pt x="11157" y="10836"/>
                        <a:pt x="11359" y="10812"/>
                      </a:cubicBezTo>
                      <a:lnTo>
                        <a:pt x="11514" y="10788"/>
                      </a:lnTo>
                      <a:lnTo>
                        <a:pt x="11585" y="10776"/>
                      </a:lnTo>
                      <a:cubicBezTo>
                        <a:pt x="11681" y="10752"/>
                        <a:pt x="11776" y="10728"/>
                        <a:pt x="11871" y="10716"/>
                      </a:cubicBezTo>
                      <a:cubicBezTo>
                        <a:pt x="12038" y="10681"/>
                        <a:pt x="12205" y="10645"/>
                        <a:pt x="12359" y="10609"/>
                      </a:cubicBezTo>
                      <a:cubicBezTo>
                        <a:pt x="12478" y="10574"/>
                        <a:pt x="12597" y="10538"/>
                        <a:pt x="12717" y="10514"/>
                      </a:cubicBezTo>
                      <a:cubicBezTo>
                        <a:pt x="12859" y="10466"/>
                        <a:pt x="13026" y="10431"/>
                        <a:pt x="13169" y="10383"/>
                      </a:cubicBezTo>
                      <a:lnTo>
                        <a:pt x="13276" y="10347"/>
                      </a:lnTo>
                      <a:cubicBezTo>
                        <a:pt x="13455" y="10300"/>
                        <a:pt x="13633" y="10228"/>
                        <a:pt x="13812" y="10157"/>
                      </a:cubicBezTo>
                      <a:lnTo>
                        <a:pt x="13895" y="10133"/>
                      </a:lnTo>
                      <a:cubicBezTo>
                        <a:pt x="14086" y="10050"/>
                        <a:pt x="14276" y="9978"/>
                        <a:pt x="14455" y="9883"/>
                      </a:cubicBezTo>
                      <a:lnTo>
                        <a:pt x="14622" y="9812"/>
                      </a:lnTo>
                      <a:cubicBezTo>
                        <a:pt x="14836" y="9716"/>
                        <a:pt x="15038" y="9609"/>
                        <a:pt x="15217" y="9490"/>
                      </a:cubicBezTo>
                      <a:lnTo>
                        <a:pt x="15324" y="9431"/>
                      </a:lnTo>
                      <a:cubicBezTo>
                        <a:pt x="15491" y="9335"/>
                        <a:pt x="15634" y="9228"/>
                        <a:pt x="15788" y="9133"/>
                      </a:cubicBezTo>
                      <a:lnTo>
                        <a:pt x="15860" y="9085"/>
                      </a:lnTo>
                      <a:cubicBezTo>
                        <a:pt x="16015" y="8966"/>
                        <a:pt x="16169" y="8847"/>
                        <a:pt x="16312" y="8716"/>
                      </a:cubicBezTo>
                      <a:lnTo>
                        <a:pt x="16384" y="8657"/>
                      </a:lnTo>
                      <a:lnTo>
                        <a:pt x="16455" y="8597"/>
                      </a:lnTo>
                      <a:cubicBezTo>
                        <a:pt x="16574" y="8490"/>
                        <a:pt x="16681" y="8383"/>
                        <a:pt x="16777" y="8276"/>
                      </a:cubicBezTo>
                      <a:cubicBezTo>
                        <a:pt x="16800" y="8252"/>
                        <a:pt x="16812" y="8228"/>
                        <a:pt x="16836" y="8204"/>
                      </a:cubicBezTo>
                      <a:cubicBezTo>
                        <a:pt x="16896" y="8133"/>
                        <a:pt x="16955" y="8073"/>
                        <a:pt x="17015" y="8002"/>
                      </a:cubicBezTo>
                      <a:cubicBezTo>
                        <a:pt x="17146" y="7835"/>
                        <a:pt x="17265" y="7657"/>
                        <a:pt x="17372" y="7466"/>
                      </a:cubicBezTo>
                      <a:cubicBezTo>
                        <a:pt x="17455" y="7299"/>
                        <a:pt x="17539" y="7133"/>
                        <a:pt x="17610" y="6966"/>
                      </a:cubicBezTo>
                      <a:cubicBezTo>
                        <a:pt x="17670" y="6799"/>
                        <a:pt x="17717" y="6633"/>
                        <a:pt x="17753" y="6454"/>
                      </a:cubicBezTo>
                      <a:cubicBezTo>
                        <a:pt x="17753" y="6442"/>
                        <a:pt x="17753" y="6430"/>
                        <a:pt x="17765" y="6418"/>
                      </a:cubicBezTo>
                      <a:cubicBezTo>
                        <a:pt x="17765" y="6406"/>
                        <a:pt x="17765" y="6406"/>
                        <a:pt x="17765" y="6406"/>
                      </a:cubicBezTo>
                      <a:cubicBezTo>
                        <a:pt x="17777" y="6323"/>
                        <a:pt x="17789" y="6240"/>
                        <a:pt x="17801" y="6168"/>
                      </a:cubicBezTo>
                      <a:lnTo>
                        <a:pt x="17801" y="6073"/>
                      </a:lnTo>
                      <a:lnTo>
                        <a:pt x="17801" y="5954"/>
                      </a:lnTo>
                      <a:lnTo>
                        <a:pt x="17801" y="5871"/>
                      </a:lnTo>
                      <a:lnTo>
                        <a:pt x="17812" y="114"/>
                      </a:lnTo>
                      <a:lnTo>
                        <a:pt x="17812" y="114"/>
                      </a:lnTo>
                      <a:cubicBezTo>
                        <a:pt x="17812" y="172"/>
                        <a:pt x="17810" y="231"/>
                        <a:pt x="17801" y="299"/>
                      </a:cubicBezTo>
                      <a:lnTo>
                        <a:pt x="17801" y="370"/>
                      </a:lnTo>
                      <a:cubicBezTo>
                        <a:pt x="17777" y="572"/>
                        <a:pt x="17741" y="763"/>
                        <a:pt x="17681" y="953"/>
                      </a:cubicBezTo>
                      <a:lnTo>
                        <a:pt x="17670" y="977"/>
                      </a:lnTo>
                      <a:cubicBezTo>
                        <a:pt x="17646" y="1061"/>
                        <a:pt x="17610" y="1156"/>
                        <a:pt x="17574" y="1239"/>
                      </a:cubicBezTo>
                      <a:lnTo>
                        <a:pt x="17562" y="1263"/>
                      </a:lnTo>
                      <a:cubicBezTo>
                        <a:pt x="17384" y="1680"/>
                        <a:pt x="17146" y="2061"/>
                        <a:pt x="16848" y="2394"/>
                      </a:cubicBezTo>
                      <a:cubicBezTo>
                        <a:pt x="16824" y="2406"/>
                        <a:pt x="16812" y="2430"/>
                        <a:pt x="16788" y="2454"/>
                      </a:cubicBezTo>
                      <a:cubicBezTo>
                        <a:pt x="16658" y="2596"/>
                        <a:pt x="16527" y="2727"/>
                        <a:pt x="16396" y="2846"/>
                      </a:cubicBezTo>
                      <a:lnTo>
                        <a:pt x="16324" y="2906"/>
                      </a:lnTo>
                      <a:cubicBezTo>
                        <a:pt x="16181" y="3025"/>
                        <a:pt x="16026" y="3144"/>
                        <a:pt x="15872" y="3263"/>
                      </a:cubicBezTo>
                      <a:cubicBezTo>
                        <a:pt x="15848" y="3287"/>
                        <a:pt x="15824" y="3299"/>
                        <a:pt x="15800" y="3323"/>
                      </a:cubicBezTo>
                      <a:cubicBezTo>
                        <a:pt x="15622" y="3442"/>
                        <a:pt x="15431" y="3561"/>
                        <a:pt x="15229" y="3680"/>
                      </a:cubicBezTo>
                      <a:cubicBezTo>
                        <a:pt x="15026" y="3799"/>
                        <a:pt x="14836" y="3894"/>
                        <a:pt x="14633" y="4001"/>
                      </a:cubicBezTo>
                      <a:lnTo>
                        <a:pt x="14479" y="4073"/>
                      </a:lnTo>
                      <a:cubicBezTo>
                        <a:pt x="14288" y="4156"/>
                        <a:pt x="14098" y="4239"/>
                        <a:pt x="13907" y="4323"/>
                      </a:cubicBezTo>
                      <a:lnTo>
                        <a:pt x="13824" y="4347"/>
                      </a:lnTo>
                      <a:cubicBezTo>
                        <a:pt x="13621" y="4430"/>
                        <a:pt x="13407" y="4501"/>
                        <a:pt x="13181" y="4573"/>
                      </a:cubicBezTo>
                      <a:cubicBezTo>
                        <a:pt x="13038" y="4620"/>
                        <a:pt x="12883" y="4656"/>
                        <a:pt x="12728" y="4704"/>
                      </a:cubicBezTo>
                      <a:cubicBezTo>
                        <a:pt x="12609" y="4728"/>
                        <a:pt x="12490" y="4763"/>
                        <a:pt x="12371" y="4799"/>
                      </a:cubicBezTo>
                      <a:cubicBezTo>
                        <a:pt x="12216" y="4835"/>
                        <a:pt x="12050" y="4871"/>
                        <a:pt x="11883" y="4894"/>
                      </a:cubicBezTo>
                      <a:cubicBezTo>
                        <a:pt x="11764" y="4918"/>
                        <a:pt x="11645" y="4954"/>
                        <a:pt x="11526" y="4978"/>
                      </a:cubicBezTo>
                      <a:lnTo>
                        <a:pt x="11371" y="5001"/>
                      </a:lnTo>
                      <a:cubicBezTo>
                        <a:pt x="11169" y="5025"/>
                        <a:pt x="10966" y="5061"/>
                        <a:pt x="10764" y="5085"/>
                      </a:cubicBezTo>
                      <a:lnTo>
                        <a:pt x="10573" y="5109"/>
                      </a:lnTo>
                      <a:cubicBezTo>
                        <a:pt x="10454" y="5121"/>
                        <a:pt x="10335" y="5121"/>
                        <a:pt x="10216" y="5132"/>
                      </a:cubicBezTo>
                      <a:cubicBezTo>
                        <a:pt x="10014" y="5156"/>
                        <a:pt x="9823" y="5168"/>
                        <a:pt x="9621" y="5180"/>
                      </a:cubicBezTo>
                      <a:lnTo>
                        <a:pt x="8752" y="5180"/>
                      </a:lnTo>
                      <a:cubicBezTo>
                        <a:pt x="8609" y="5180"/>
                        <a:pt x="8478" y="5180"/>
                        <a:pt x="8335" y="5168"/>
                      </a:cubicBezTo>
                      <a:cubicBezTo>
                        <a:pt x="8204" y="5156"/>
                        <a:pt x="8037" y="5156"/>
                        <a:pt x="7895" y="5144"/>
                      </a:cubicBezTo>
                      <a:cubicBezTo>
                        <a:pt x="7740" y="5144"/>
                        <a:pt x="7621" y="5132"/>
                        <a:pt x="7478" y="5121"/>
                      </a:cubicBezTo>
                      <a:cubicBezTo>
                        <a:pt x="7347" y="5097"/>
                        <a:pt x="7180" y="5085"/>
                        <a:pt x="7037" y="5061"/>
                      </a:cubicBezTo>
                      <a:cubicBezTo>
                        <a:pt x="6882" y="5049"/>
                        <a:pt x="6763" y="5025"/>
                        <a:pt x="6632" y="5013"/>
                      </a:cubicBezTo>
                      <a:cubicBezTo>
                        <a:pt x="6478" y="4990"/>
                        <a:pt x="6323" y="4954"/>
                        <a:pt x="6168" y="4930"/>
                      </a:cubicBezTo>
                      <a:cubicBezTo>
                        <a:pt x="6037" y="4906"/>
                        <a:pt x="5918" y="4882"/>
                        <a:pt x="5799" y="4847"/>
                      </a:cubicBezTo>
                      <a:cubicBezTo>
                        <a:pt x="5609" y="4811"/>
                        <a:pt x="5430" y="4763"/>
                        <a:pt x="5239" y="4716"/>
                      </a:cubicBezTo>
                      <a:cubicBezTo>
                        <a:pt x="5120" y="4680"/>
                        <a:pt x="5001" y="4656"/>
                        <a:pt x="4882" y="4620"/>
                      </a:cubicBezTo>
                      <a:cubicBezTo>
                        <a:pt x="4823" y="4609"/>
                        <a:pt x="4763" y="4585"/>
                        <a:pt x="4704" y="4561"/>
                      </a:cubicBezTo>
                      <a:cubicBezTo>
                        <a:pt x="4513" y="4501"/>
                        <a:pt x="4335" y="4442"/>
                        <a:pt x="4156" y="4382"/>
                      </a:cubicBezTo>
                      <a:lnTo>
                        <a:pt x="4013" y="4323"/>
                      </a:lnTo>
                      <a:cubicBezTo>
                        <a:pt x="3846" y="4263"/>
                        <a:pt x="3692" y="4192"/>
                        <a:pt x="3537" y="4120"/>
                      </a:cubicBezTo>
                      <a:cubicBezTo>
                        <a:pt x="3453" y="4085"/>
                        <a:pt x="3382" y="4061"/>
                        <a:pt x="3299" y="4025"/>
                      </a:cubicBezTo>
                      <a:cubicBezTo>
                        <a:pt x="3072" y="3918"/>
                        <a:pt x="2858" y="3799"/>
                        <a:pt x="2644" y="3680"/>
                      </a:cubicBezTo>
                      <a:cubicBezTo>
                        <a:pt x="1548" y="3049"/>
                        <a:pt x="798" y="2287"/>
                        <a:pt x="382" y="1489"/>
                      </a:cubicBezTo>
                      <a:cubicBezTo>
                        <a:pt x="144" y="1025"/>
                        <a:pt x="24" y="525"/>
                        <a:pt x="24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9" name="Google Shape;1859;p29"/>
                <p:cNvSpPr/>
                <p:nvPr/>
              </p:nvSpPr>
              <p:spPr>
                <a:xfrm>
                  <a:off x="3080575" y="2894025"/>
                  <a:ext cx="489375" cy="283100"/>
                </a:xfrm>
                <a:custGeom>
                  <a:rect b="b" l="l" r="r" t="t"/>
                  <a:pathLst>
                    <a:path extrusionOk="0" h="11324" w="19575">
                      <a:moveTo>
                        <a:pt x="16062" y="2012"/>
                      </a:moveTo>
                      <a:cubicBezTo>
                        <a:pt x="19563" y="4025"/>
                        <a:pt x="19574" y="7299"/>
                        <a:pt x="16110" y="9311"/>
                      </a:cubicBezTo>
                      <a:cubicBezTo>
                        <a:pt x="12633" y="11323"/>
                        <a:pt x="7001" y="11323"/>
                        <a:pt x="3501" y="9311"/>
                      </a:cubicBezTo>
                      <a:cubicBezTo>
                        <a:pt x="13" y="7299"/>
                        <a:pt x="1" y="4025"/>
                        <a:pt x="3465" y="2012"/>
                      </a:cubicBezTo>
                      <a:cubicBezTo>
                        <a:pt x="6930" y="0"/>
                        <a:pt x="12574" y="0"/>
                        <a:pt x="16062" y="201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0" name="Google Shape;1860;p29"/>
                <p:cNvSpPr/>
                <p:nvPr/>
              </p:nvSpPr>
              <p:spPr>
                <a:xfrm>
                  <a:off x="3237450" y="2984800"/>
                  <a:ext cx="175625" cy="101525"/>
                </a:xfrm>
                <a:custGeom>
                  <a:rect b="b" l="l" r="r" t="t"/>
                  <a:pathLst>
                    <a:path extrusionOk="0" h="4061" w="7025">
                      <a:moveTo>
                        <a:pt x="5763" y="727"/>
                      </a:moveTo>
                      <a:cubicBezTo>
                        <a:pt x="7025" y="1441"/>
                        <a:pt x="7025" y="2620"/>
                        <a:pt x="5787" y="3346"/>
                      </a:cubicBezTo>
                      <a:cubicBezTo>
                        <a:pt x="4536" y="4061"/>
                        <a:pt x="2512" y="4061"/>
                        <a:pt x="1250" y="3346"/>
                      </a:cubicBezTo>
                      <a:cubicBezTo>
                        <a:pt x="0" y="2620"/>
                        <a:pt x="0" y="1441"/>
                        <a:pt x="1238" y="727"/>
                      </a:cubicBezTo>
                      <a:cubicBezTo>
                        <a:pt x="2489" y="1"/>
                        <a:pt x="4513" y="1"/>
                        <a:pt x="5763" y="72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1" name="Google Shape;1861;p29"/>
                <p:cNvSpPr/>
                <p:nvPr/>
              </p:nvSpPr>
              <p:spPr>
                <a:xfrm>
                  <a:off x="3263050" y="2997900"/>
                  <a:ext cx="124425" cy="76225"/>
                </a:xfrm>
                <a:custGeom>
                  <a:rect b="b" l="l" r="r" t="t"/>
                  <a:pathLst>
                    <a:path extrusionOk="0" h="3049" w="4977">
                      <a:moveTo>
                        <a:pt x="4965" y="24"/>
                      </a:moveTo>
                      <a:lnTo>
                        <a:pt x="4965" y="108"/>
                      </a:lnTo>
                      <a:cubicBezTo>
                        <a:pt x="4977" y="84"/>
                        <a:pt x="4977" y="60"/>
                        <a:pt x="4965" y="24"/>
                      </a:cubicBezTo>
                      <a:close/>
                      <a:moveTo>
                        <a:pt x="0" y="1"/>
                      </a:moveTo>
                      <a:lnTo>
                        <a:pt x="0" y="1632"/>
                      </a:lnTo>
                      <a:cubicBezTo>
                        <a:pt x="0" y="2001"/>
                        <a:pt x="250" y="2370"/>
                        <a:pt x="738" y="2656"/>
                      </a:cubicBezTo>
                      <a:cubicBezTo>
                        <a:pt x="798" y="2691"/>
                        <a:pt x="857" y="2727"/>
                        <a:pt x="917" y="2751"/>
                      </a:cubicBezTo>
                      <a:lnTo>
                        <a:pt x="988" y="2787"/>
                      </a:lnTo>
                      <a:lnTo>
                        <a:pt x="1096" y="2834"/>
                      </a:lnTo>
                      <a:lnTo>
                        <a:pt x="1119" y="2834"/>
                      </a:lnTo>
                      <a:lnTo>
                        <a:pt x="1167" y="2846"/>
                      </a:lnTo>
                      <a:lnTo>
                        <a:pt x="1310" y="2894"/>
                      </a:lnTo>
                      <a:lnTo>
                        <a:pt x="1357" y="2918"/>
                      </a:lnTo>
                      <a:lnTo>
                        <a:pt x="1393" y="2929"/>
                      </a:lnTo>
                      <a:lnTo>
                        <a:pt x="1465" y="2941"/>
                      </a:lnTo>
                      <a:cubicBezTo>
                        <a:pt x="1512" y="2953"/>
                        <a:pt x="1572" y="2965"/>
                        <a:pt x="1607" y="2977"/>
                      </a:cubicBezTo>
                      <a:lnTo>
                        <a:pt x="1655" y="2989"/>
                      </a:lnTo>
                      <a:lnTo>
                        <a:pt x="1715" y="3001"/>
                      </a:lnTo>
                      <a:lnTo>
                        <a:pt x="1846" y="3025"/>
                      </a:lnTo>
                      <a:lnTo>
                        <a:pt x="1905" y="3037"/>
                      </a:lnTo>
                      <a:lnTo>
                        <a:pt x="1965" y="3037"/>
                      </a:lnTo>
                      <a:lnTo>
                        <a:pt x="2084" y="3049"/>
                      </a:lnTo>
                      <a:lnTo>
                        <a:pt x="2679" y="3049"/>
                      </a:lnTo>
                      <a:cubicBezTo>
                        <a:pt x="2739" y="3049"/>
                        <a:pt x="2786" y="3049"/>
                        <a:pt x="2846" y="3037"/>
                      </a:cubicBezTo>
                      <a:lnTo>
                        <a:pt x="3001" y="3037"/>
                      </a:lnTo>
                      <a:lnTo>
                        <a:pt x="3167" y="3013"/>
                      </a:lnTo>
                      <a:lnTo>
                        <a:pt x="3227" y="3013"/>
                      </a:lnTo>
                      <a:lnTo>
                        <a:pt x="3310" y="3001"/>
                      </a:lnTo>
                      <a:lnTo>
                        <a:pt x="3453" y="2965"/>
                      </a:lnTo>
                      <a:lnTo>
                        <a:pt x="3548" y="2941"/>
                      </a:lnTo>
                      <a:lnTo>
                        <a:pt x="3679" y="2906"/>
                      </a:lnTo>
                      <a:lnTo>
                        <a:pt x="3703" y="2906"/>
                      </a:lnTo>
                      <a:cubicBezTo>
                        <a:pt x="3751" y="2882"/>
                        <a:pt x="3810" y="2870"/>
                        <a:pt x="3858" y="2846"/>
                      </a:cubicBezTo>
                      <a:lnTo>
                        <a:pt x="3870" y="2846"/>
                      </a:lnTo>
                      <a:cubicBezTo>
                        <a:pt x="3929" y="2822"/>
                        <a:pt x="3977" y="2798"/>
                        <a:pt x="4036" y="2775"/>
                      </a:cubicBezTo>
                      <a:lnTo>
                        <a:pt x="4084" y="2751"/>
                      </a:lnTo>
                      <a:cubicBezTo>
                        <a:pt x="4132" y="2727"/>
                        <a:pt x="4191" y="2691"/>
                        <a:pt x="4251" y="2668"/>
                      </a:cubicBezTo>
                      <a:lnTo>
                        <a:pt x="4274" y="2644"/>
                      </a:lnTo>
                      <a:cubicBezTo>
                        <a:pt x="4322" y="2620"/>
                        <a:pt x="4370" y="2596"/>
                        <a:pt x="4405" y="2560"/>
                      </a:cubicBezTo>
                      <a:lnTo>
                        <a:pt x="4429" y="2548"/>
                      </a:lnTo>
                      <a:cubicBezTo>
                        <a:pt x="4477" y="2513"/>
                        <a:pt x="4513" y="2477"/>
                        <a:pt x="4548" y="2441"/>
                      </a:cubicBezTo>
                      <a:lnTo>
                        <a:pt x="4572" y="2429"/>
                      </a:lnTo>
                      <a:lnTo>
                        <a:pt x="4596" y="2417"/>
                      </a:lnTo>
                      <a:cubicBezTo>
                        <a:pt x="4632" y="2382"/>
                        <a:pt x="4655" y="2346"/>
                        <a:pt x="4679" y="2322"/>
                      </a:cubicBezTo>
                      <a:lnTo>
                        <a:pt x="4703" y="2298"/>
                      </a:lnTo>
                      <a:cubicBezTo>
                        <a:pt x="4715" y="2287"/>
                        <a:pt x="4739" y="2263"/>
                        <a:pt x="4751" y="2251"/>
                      </a:cubicBezTo>
                      <a:cubicBezTo>
                        <a:pt x="4786" y="2203"/>
                        <a:pt x="4822" y="2144"/>
                        <a:pt x="4846" y="2096"/>
                      </a:cubicBezTo>
                      <a:cubicBezTo>
                        <a:pt x="4870" y="2048"/>
                        <a:pt x="4894" y="2001"/>
                        <a:pt x="4917" y="1953"/>
                      </a:cubicBezTo>
                      <a:cubicBezTo>
                        <a:pt x="4929" y="1906"/>
                        <a:pt x="4941" y="1858"/>
                        <a:pt x="4953" y="1810"/>
                      </a:cubicBezTo>
                      <a:cubicBezTo>
                        <a:pt x="4953" y="1810"/>
                        <a:pt x="4953" y="1810"/>
                        <a:pt x="4953" y="1798"/>
                      </a:cubicBezTo>
                      <a:cubicBezTo>
                        <a:pt x="4953" y="1775"/>
                        <a:pt x="4953" y="1763"/>
                        <a:pt x="4965" y="1739"/>
                      </a:cubicBezTo>
                      <a:cubicBezTo>
                        <a:pt x="4965" y="1727"/>
                        <a:pt x="4965" y="1715"/>
                        <a:pt x="4965" y="1703"/>
                      </a:cubicBezTo>
                      <a:cubicBezTo>
                        <a:pt x="4965" y="1691"/>
                        <a:pt x="4965" y="1679"/>
                        <a:pt x="4965" y="1679"/>
                      </a:cubicBezTo>
                      <a:lnTo>
                        <a:pt x="4965" y="1655"/>
                      </a:lnTo>
                      <a:lnTo>
                        <a:pt x="4965" y="131"/>
                      </a:lnTo>
                      <a:cubicBezTo>
                        <a:pt x="4965" y="179"/>
                        <a:pt x="4953" y="239"/>
                        <a:pt x="4941" y="286"/>
                      </a:cubicBezTo>
                      <a:lnTo>
                        <a:pt x="4941" y="298"/>
                      </a:lnTo>
                      <a:cubicBezTo>
                        <a:pt x="4929" y="322"/>
                        <a:pt x="4917" y="346"/>
                        <a:pt x="4906" y="370"/>
                      </a:cubicBezTo>
                      <a:cubicBezTo>
                        <a:pt x="4858" y="489"/>
                        <a:pt x="4786" y="596"/>
                        <a:pt x="4703" y="691"/>
                      </a:cubicBezTo>
                      <a:lnTo>
                        <a:pt x="4691" y="703"/>
                      </a:lnTo>
                      <a:cubicBezTo>
                        <a:pt x="4655" y="739"/>
                        <a:pt x="4620" y="774"/>
                        <a:pt x="4584" y="810"/>
                      </a:cubicBezTo>
                      <a:lnTo>
                        <a:pt x="4560" y="834"/>
                      </a:lnTo>
                      <a:cubicBezTo>
                        <a:pt x="4525" y="870"/>
                        <a:pt x="4477" y="905"/>
                        <a:pt x="4429" y="929"/>
                      </a:cubicBezTo>
                      <a:lnTo>
                        <a:pt x="4417" y="941"/>
                      </a:lnTo>
                      <a:cubicBezTo>
                        <a:pt x="4370" y="977"/>
                        <a:pt x="4310" y="1013"/>
                        <a:pt x="4263" y="1048"/>
                      </a:cubicBezTo>
                      <a:cubicBezTo>
                        <a:pt x="4203" y="1084"/>
                        <a:pt x="4144" y="1108"/>
                        <a:pt x="4084" y="1132"/>
                      </a:cubicBezTo>
                      <a:lnTo>
                        <a:pt x="4048" y="1155"/>
                      </a:lnTo>
                      <a:cubicBezTo>
                        <a:pt x="3989" y="1179"/>
                        <a:pt x="3941" y="1203"/>
                        <a:pt x="3882" y="1227"/>
                      </a:cubicBezTo>
                      <a:lnTo>
                        <a:pt x="3858" y="1239"/>
                      </a:lnTo>
                      <a:cubicBezTo>
                        <a:pt x="3798" y="1263"/>
                        <a:pt x="3739" y="1274"/>
                        <a:pt x="3679" y="1298"/>
                      </a:cubicBezTo>
                      <a:lnTo>
                        <a:pt x="3560" y="1334"/>
                      </a:lnTo>
                      <a:lnTo>
                        <a:pt x="3453" y="1358"/>
                      </a:lnTo>
                      <a:lnTo>
                        <a:pt x="3322" y="1394"/>
                      </a:lnTo>
                      <a:lnTo>
                        <a:pt x="3215" y="1405"/>
                      </a:lnTo>
                      <a:lnTo>
                        <a:pt x="3179" y="1405"/>
                      </a:lnTo>
                      <a:lnTo>
                        <a:pt x="3001" y="1429"/>
                      </a:lnTo>
                      <a:lnTo>
                        <a:pt x="2953" y="1429"/>
                      </a:lnTo>
                      <a:lnTo>
                        <a:pt x="2858" y="1441"/>
                      </a:lnTo>
                      <a:cubicBezTo>
                        <a:pt x="2798" y="1441"/>
                        <a:pt x="2739" y="1453"/>
                        <a:pt x="2679" y="1453"/>
                      </a:cubicBezTo>
                      <a:lnTo>
                        <a:pt x="2322" y="1453"/>
                      </a:lnTo>
                      <a:lnTo>
                        <a:pt x="2203" y="1441"/>
                      </a:lnTo>
                      <a:lnTo>
                        <a:pt x="2084" y="1441"/>
                      </a:lnTo>
                      <a:lnTo>
                        <a:pt x="1965" y="1417"/>
                      </a:lnTo>
                      <a:lnTo>
                        <a:pt x="1846" y="1405"/>
                      </a:lnTo>
                      <a:lnTo>
                        <a:pt x="1715" y="1382"/>
                      </a:lnTo>
                      <a:lnTo>
                        <a:pt x="1607" y="1358"/>
                      </a:lnTo>
                      <a:lnTo>
                        <a:pt x="1465" y="1322"/>
                      </a:lnTo>
                      <a:lnTo>
                        <a:pt x="1369" y="1298"/>
                      </a:lnTo>
                      <a:lnTo>
                        <a:pt x="1310" y="1286"/>
                      </a:lnTo>
                      <a:lnTo>
                        <a:pt x="1167" y="1227"/>
                      </a:lnTo>
                      <a:lnTo>
                        <a:pt x="1119" y="1215"/>
                      </a:lnTo>
                      <a:cubicBezTo>
                        <a:pt x="1072" y="1191"/>
                        <a:pt x="1036" y="1179"/>
                        <a:pt x="988" y="1155"/>
                      </a:cubicBezTo>
                      <a:lnTo>
                        <a:pt x="917" y="1132"/>
                      </a:lnTo>
                      <a:cubicBezTo>
                        <a:pt x="857" y="1096"/>
                        <a:pt x="798" y="1072"/>
                        <a:pt x="738" y="1036"/>
                      </a:cubicBezTo>
                      <a:cubicBezTo>
                        <a:pt x="476" y="893"/>
                        <a:pt x="250" y="679"/>
                        <a:pt x="107" y="417"/>
                      </a:cubicBezTo>
                      <a:cubicBezTo>
                        <a:pt x="36" y="286"/>
                        <a:pt x="0" y="143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2" name="Google Shape;1862;p29"/>
                <p:cNvSpPr/>
                <p:nvPr/>
              </p:nvSpPr>
              <p:spPr>
                <a:xfrm>
                  <a:off x="3256500" y="2959200"/>
                  <a:ext cx="136950" cy="79200"/>
                </a:xfrm>
                <a:custGeom>
                  <a:rect b="b" l="l" r="r" t="t"/>
                  <a:pathLst>
                    <a:path extrusionOk="0" h="3168" w="5478">
                      <a:moveTo>
                        <a:pt x="4501" y="560"/>
                      </a:moveTo>
                      <a:cubicBezTo>
                        <a:pt x="5477" y="1132"/>
                        <a:pt x="5477" y="2037"/>
                        <a:pt x="4513" y="2608"/>
                      </a:cubicBezTo>
                      <a:cubicBezTo>
                        <a:pt x="3536" y="3168"/>
                        <a:pt x="1965" y="3168"/>
                        <a:pt x="988" y="2608"/>
                      </a:cubicBezTo>
                      <a:cubicBezTo>
                        <a:pt x="12" y="2037"/>
                        <a:pt x="0" y="1132"/>
                        <a:pt x="977" y="560"/>
                      </a:cubicBezTo>
                      <a:cubicBezTo>
                        <a:pt x="1941" y="1"/>
                        <a:pt x="3524" y="1"/>
                        <a:pt x="4501" y="56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3" name="Google Shape;1863;p29"/>
                <p:cNvSpPr/>
                <p:nvPr/>
              </p:nvSpPr>
              <p:spPr>
                <a:xfrm>
                  <a:off x="3271675" y="2967825"/>
                  <a:ext cx="106875" cy="61950"/>
                </a:xfrm>
                <a:custGeom>
                  <a:rect b="b" l="l" r="r" t="t"/>
                  <a:pathLst>
                    <a:path extrusionOk="0" h="2478" w="4275">
                      <a:moveTo>
                        <a:pt x="3501" y="442"/>
                      </a:moveTo>
                      <a:cubicBezTo>
                        <a:pt x="4263" y="882"/>
                        <a:pt x="4275" y="1596"/>
                        <a:pt x="3513" y="2037"/>
                      </a:cubicBezTo>
                      <a:cubicBezTo>
                        <a:pt x="2763" y="2477"/>
                        <a:pt x="1524" y="2477"/>
                        <a:pt x="762" y="2037"/>
                      </a:cubicBezTo>
                      <a:cubicBezTo>
                        <a:pt x="0" y="1585"/>
                        <a:pt x="0" y="882"/>
                        <a:pt x="762" y="442"/>
                      </a:cubicBezTo>
                      <a:cubicBezTo>
                        <a:pt x="1524" y="1"/>
                        <a:pt x="2739" y="1"/>
                        <a:pt x="3501" y="44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4" name="Google Shape;1864;p29"/>
                <p:cNvSpPr/>
                <p:nvPr/>
              </p:nvSpPr>
              <p:spPr>
                <a:xfrm>
                  <a:off x="3283875" y="2977150"/>
                  <a:ext cx="82475" cy="43325"/>
                </a:xfrm>
                <a:custGeom>
                  <a:rect b="b" l="l" r="r" t="t"/>
                  <a:pathLst>
                    <a:path extrusionOk="0" h="1733" w="3299">
                      <a:moveTo>
                        <a:pt x="1644" y="0"/>
                      </a:moveTo>
                      <a:cubicBezTo>
                        <a:pt x="1280" y="0"/>
                        <a:pt x="917" y="86"/>
                        <a:pt x="584" y="259"/>
                      </a:cubicBezTo>
                      <a:cubicBezTo>
                        <a:pt x="1" y="592"/>
                        <a:pt x="1" y="1140"/>
                        <a:pt x="584" y="1473"/>
                      </a:cubicBezTo>
                      <a:cubicBezTo>
                        <a:pt x="917" y="1646"/>
                        <a:pt x="1280" y="1732"/>
                        <a:pt x="1644" y="1732"/>
                      </a:cubicBezTo>
                      <a:cubicBezTo>
                        <a:pt x="2007" y="1732"/>
                        <a:pt x="2370" y="1646"/>
                        <a:pt x="2703" y="1473"/>
                      </a:cubicBezTo>
                      <a:cubicBezTo>
                        <a:pt x="3299" y="1140"/>
                        <a:pt x="3287" y="592"/>
                        <a:pt x="2703" y="259"/>
                      </a:cubicBezTo>
                      <a:cubicBezTo>
                        <a:pt x="2370" y="86"/>
                        <a:pt x="2007" y="0"/>
                        <a:pt x="164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5" name="Google Shape;1865;p29"/>
                <p:cNvSpPr/>
                <p:nvPr/>
              </p:nvSpPr>
              <p:spPr>
                <a:xfrm>
                  <a:off x="3287750" y="2592800"/>
                  <a:ext cx="74725" cy="427750"/>
                </a:xfrm>
                <a:custGeom>
                  <a:rect b="b" l="l" r="r" t="t"/>
                  <a:pathLst>
                    <a:path extrusionOk="0" h="17110" w="2989">
                      <a:moveTo>
                        <a:pt x="2989" y="16240"/>
                      </a:moveTo>
                      <a:cubicBezTo>
                        <a:pt x="2929" y="16407"/>
                        <a:pt x="2834" y="17109"/>
                        <a:pt x="1453" y="17109"/>
                      </a:cubicBezTo>
                      <a:cubicBezTo>
                        <a:pt x="619" y="17109"/>
                        <a:pt x="48" y="16681"/>
                        <a:pt x="0" y="16193"/>
                      </a:cubicBezTo>
                      <a:lnTo>
                        <a:pt x="0" y="0"/>
                      </a:lnTo>
                      <a:lnTo>
                        <a:pt x="298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</a:srgbClr>
                    </a:gs>
                    <a:gs pos="100000">
                      <a:srgbClr val="FFFFFF">
                        <a:alpha val="37254"/>
                      </a:srgbClr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866" name="Google Shape;1866;p29"/>
                <p:cNvGrpSpPr/>
                <p:nvPr/>
              </p:nvGrpSpPr>
              <p:grpSpPr>
                <a:xfrm>
                  <a:off x="3291025" y="2708875"/>
                  <a:ext cx="59550" cy="283100"/>
                  <a:chOff x="3291025" y="2708875"/>
                  <a:chExt cx="59550" cy="283100"/>
                </a:xfrm>
              </p:grpSpPr>
              <p:sp>
                <p:nvSpPr>
                  <p:cNvPr id="1867" name="Google Shape;1867;p29"/>
                  <p:cNvSpPr/>
                  <p:nvPr/>
                </p:nvSpPr>
                <p:spPr>
                  <a:xfrm>
                    <a:off x="3291025" y="2952350"/>
                    <a:ext cx="11925" cy="12250"/>
                  </a:xfrm>
                  <a:custGeom>
                    <a:rect b="b" l="l" r="r" t="t"/>
                    <a:pathLst>
                      <a:path extrusionOk="0" h="490" w="477">
                        <a:moveTo>
                          <a:pt x="238" y="1"/>
                        </a:moveTo>
                        <a:cubicBezTo>
                          <a:pt x="107" y="1"/>
                          <a:pt x="0" y="108"/>
                          <a:pt x="0" y="239"/>
                        </a:cubicBezTo>
                        <a:cubicBezTo>
                          <a:pt x="0" y="382"/>
                          <a:pt x="107" y="489"/>
                          <a:pt x="238" y="489"/>
                        </a:cubicBezTo>
                        <a:cubicBezTo>
                          <a:pt x="369" y="489"/>
                          <a:pt x="477" y="382"/>
                          <a:pt x="477" y="239"/>
                        </a:cubicBezTo>
                        <a:cubicBezTo>
                          <a:pt x="477" y="108"/>
                          <a:pt x="369" y="1"/>
                          <a:pt x="238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68" name="Google Shape;1868;p29"/>
                  <p:cNvSpPr/>
                  <p:nvPr/>
                </p:nvSpPr>
                <p:spPr>
                  <a:xfrm>
                    <a:off x="3336550" y="2911275"/>
                    <a:ext cx="14025" cy="11975"/>
                  </a:xfrm>
                  <a:custGeom>
                    <a:rect b="b" l="l" r="r" t="t"/>
                    <a:pathLst>
                      <a:path extrusionOk="0" h="479" w="561">
                        <a:moveTo>
                          <a:pt x="322" y="1"/>
                        </a:moveTo>
                        <a:cubicBezTo>
                          <a:pt x="108" y="1"/>
                          <a:pt x="1" y="251"/>
                          <a:pt x="156" y="406"/>
                        </a:cubicBezTo>
                        <a:cubicBezTo>
                          <a:pt x="206" y="456"/>
                          <a:pt x="267" y="479"/>
                          <a:pt x="326" y="479"/>
                        </a:cubicBezTo>
                        <a:cubicBezTo>
                          <a:pt x="447" y="479"/>
                          <a:pt x="561" y="383"/>
                          <a:pt x="561" y="239"/>
                        </a:cubicBezTo>
                        <a:cubicBezTo>
                          <a:pt x="561" y="108"/>
                          <a:pt x="453" y="1"/>
                          <a:pt x="32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69" name="Google Shape;1869;p29"/>
                  <p:cNvSpPr/>
                  <p:nvPr/>
                </p:nvSpPr>
                <p:spPr>
                  <a:xfrm>
                    <a:off x="3294900" y="2851150"/>
                    <a:ext cx="14300" cy="11975"/>
                  </a:xfrm>
                  <a:custGeom>
                    <a:rect b="b" l="l" r="r" t="t"/>
                    <a:pathLst>
                      <a:path extrusionOk="0" h="479" w="572">
                        <a:moveTo>
                          <a:pt x="322" y="1"/>
                        </a:moveTo>
                        <a:cubicBezTo>
                          <a:pt x="107" y="1"/>
                          <a:pt x="0" y="251"/>
                          <a:pt x="155" y="406"/>
                        </a:cubicBezTo>
                        <a:cubicBezTo>
                          <a:pt x="206" y="456"/>
                          <a:pt x="268" y="479"/>
                          <a:pt x="328" y="479"/>
                        </a:cubicBezTo>
                        <a:cubicBezTo>
                          <a:pt x="453" y="479"/>
                          <a:pt x="572" y="383"/>
                          <a:pt x="572" y="239"/>
                        </a:cubicBezTo>
                        <a:cubicBezTo>
                          <a:pt x="572" y="108"/>
                          <a:pt x="464" y="1"/>
                          <a:pt x="32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70" name="Google Shape;1870;p29"/>
                  <p:cNvSpPr/>
                  <p:nvPr/>
                </p:nvSpPr>
                <p:spPr>
                  <a:xfrm>
                    <a:off x="3336550" y="2772575"/>
                    <a:ext cx="14025" cy="11975"/>
                  </a:xfrm>
                  <a:custGeom>
                    <a:rect b="b" l="l" r="r" t="t"/>
                    <a:pathLst>
                      <a:path extrusionOk="0" h="479" w="561">
                        <a:moveTo>
                          <a:pt x="322" y="0"/>
                        </a:moveTo>
                        <a:cubicBezTo>
                          <a:pt x="108" y="0"/>
                          <a:pt x="1" y="262"/>
                          <a:pt x="156" y="405"/>
                        </a:cubicBezTo>
                        <a:cubicBezTo>
                          <a:pt x="206" y="456"/>
                          <a:pt x="267" y="479"/>
                          <a:pt x="326" y="479"/>
                        </a:cubicBezTo>
                        <a:cubicBezTo>
                          <a:pt x="447" y="479"/>
                          <a:pt x="561" y="383"/>
                          <a:pt x="561" y="239"/>
                        </a:cubicBezTo>
                        <a:cubicBezTo>
                          <a:pt x="561" y="108"/>
                          <a:pt x="453" y="0"/>
                          <a:pt x="32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71" name="Google Shape;1871;p29"/>
                  <p:cNvSpPr/>
                  <p:nvPr/>
                </p:nvSpPr>
                <p:spPr>
                  <a:xfrm>
                    <a:off x="3300850" y="2708875"/>
                    <a:ext cx="14300" cy="11975"/>
                  </a:xfrm>
                  <a:custGeom>
                    <a:rect b="b" l="l" r="r" t="t"/>
                    <a:pathLst>
                      <a:path extrusionOk="0" h="479" w="572">
                        <a:moveTo>
                          <a:pt x="334" y="1"/>
                        </a:moveTo>
                        <a:cubicBezTo>
                          <a:pt x="119" y="1"/>
                          <a:pt x="0" y="263"/>
                          <a:pt x="155" y="405"/>
                        </a:cubicBezTo>
                        <a:cubicBezTo>
                          <a:pt x="206" y="456"/>
                          <a:pt x="268" y="479"/>
                          <a:pt x="328" y="479"/>
                        </a:cubicBezTo>
                        <a:cubicBezTo>
                          <a:pt x="453" y="479"/>
                          <a:pt x="572" y="383"/>
                          <a:pt x="572" y="239"/>
                        </a:cubicBezTo>
                        <a:cubicBezTo>
                          <a:pt x="560" y="108"/>
                          <a:pt x="465" y="1"/>
                          <a:pt x="33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72" name="Google Shape;1872;p29"/>
                  <p:cNvSpPr/>
                  <p:nvPr/>
                </p:nvSpPr>
                <p:spPr>
                  <a:xfrm>
                    <a:off x="3294600" y="2772575"/>
                    <a:ext cx="12225" cy="11925"/>
                  </a:xfrm>
                  <a:custGeom>
                    <a:rect b="b" l="l" r="r" t="t"/>
                    <a:pathLst>
                      <a:path extrusionOk="0" h="477" w="489">
                        <a:moveTo>
                          <a:pt x="238" y="0"/>
                        </a:moveTo>
                        <a:cubicBezTo>
                          <a:pt x="107" y="0"/>
                          <a:pt x="0" y="108"/>
                          <a:pt x="0" y="239"/>
                        </a:cubicBezTo>
                        <a:cubicBezTo>
                          <a:pt x="0" y="370"/>
                          <a:pt x="107" y="477"/>
                          <a:pt x="238" y="477"/>
                        </a:cubicBezTo>
                        <a:cubicBezTo>
                          <a:pt x="369" y="477"/>
                          <a:pt x="488" y="370"/>
                          <a:pt x="488" y="239"/>
                        </a:cubicBezTo>
                        <a:cubicBezTo>
                          <a:pt x="488" y="108"/>
                          <a:pt x="369" y="0"/>
                          <a:pt x="23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73" name="Google Shape;1873;p29"/>
                  <p:cNvSpPr/>
                  <p:nvPr/>
                </p:nvSpPr>
                <p:spPr>
                  <a:xfrm>
                    <a:off x="3326750" y="2980050"/>
                    <a:ext cx="11925" cy="11925"/>
                  </a:xfrm>
                  <a:custGeom>
                    <a:rect b="b" l="l" r="r" t="t"/>
                    <a:pathLst>
                      <a:path extrusionOk="0" h="477" w="477">
                        <a:moveTo>
                          <a:pt x="238" y="0"/>
                        </a:moveTo>
                        <a:cubicBezTo>
                          <a:pt x="107" y="0"/>
                          <a:pt x="0" y="107"/>
                          <a:pt x="0" y="238"/>
                        </a:cubicBezTo>
                        <a:cubicBezTo>
                          <a:pt x="0" y="369"/>
                          <a:pt x="107" y="476"/>
                          <a:pt x="238" y="476"/>
                        </a:cubicBezTo>
                        <a:cubicBezTo>
                          <a:pt x="369" y="476"/>
                          <a:pt x="476" y="369"/>
                          <a:pt x="476" y="238"/>
                        </a:cubicBezTo>
                        <a:cubicBezTo>
                          <a:pt x="476" y="107"/>
                          <a:pt x="369" y="0"/>
                          <a:pt x="23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874" name="Google Shape;1874;p29"/>
                <p:cNvSpPr/>
                <p:nvPr/>
              </p:nvSpPr>
              <p:spPr>
                <a:xfrm>
                  <a:off x="3446700" y="3640550"/>
                  <a:ext cx="373575" cy="231000"/>
                </a:xfrm>
                <a:custGeom>
                  <a:rect b="b" l="l" r="r" t="t"/>
                  <a:pathLst>
                    <a:path extrusionOk="0" h="9240" w="14943">
                      <a:moveTo>
                        <a:pt x="14943" y="60"/>
                      </a:moveTo>
                      <a:lnTo>
                        <a:pt x="14942" y="314"/>
                      </a:lnTo>
                      <a:lnTo>
                        <a:pt x="14942" y="314"/>
                      </a:lnTo>
                      <a:cubicBezTo>
                        <a:pt x="14942" y="312"/>
                        <a:pt x="14942" y="311"/>
                        <a:pt x="14943" y="310"/>
                      </a:cubicBezTo>
                      <a:lnTo>
                        <a:pt x="14943" y="250"/>
                      </a:lnTo>
                      <a:cubicBezTo>
                        <a:pt x="14943" y="191"/>
                        <a:pt x="14943" y="119"/>
                        <a:pt x="14943" y="60"/>
                      </a:cubicBezTo>
                      <a:close/>
                      <a:moveTo>
                        <a:pt x="12" y="0"/>
                      </a:moveTo>
                      <a:lnTo>
                        <a:pt x="0" y="4882"/>
                      </a:lnTo>
                      <a:cubicBezTo>
                        <a:pt x="0" y="6001"/>
                        <a:pt x="727" y="7120"/>
                        <a:pt x="2203" y="7965"/>
                      </a:cubicBezTo>
                      <a:cubicBezTo>
                        <a:pt x="2382" y="8072"/>
                        <a:pt x="2560" y="8168"/>
                        <a:pt x="2751" y="8251"/>
                      </a:cubicBezTo>
                      <a:cubicBezTo>
                        <a:pt x="2822" y="8287"/>
                        <a:pt x="2882" y="8311"/>
                        <a:pt x="2953" y="8334"/>
                      </a:cubicBezTo>
                      <a:cubicBezTo>
                        <a:pt x="3060" y="8382"/>
                        <a:pt x="3167" y="8442"/>
                        <a:pt x="3286" y="8489"/>
                      </a:cubicBezTo>
                      <a:lnTo>
                        <a:pt x="3346" y="8513"/>
                      </a:lnTo>
                      <a:cubicBezTo>
                        <a:pt x="3394" y="8525"/>
                        <a:pt x="3429" y="8537"/>
                        <a:pt x="3477" y="8561"/>
                      </a:cubicBezTo>
                      <a:cubicBezTo>
                        <a:pt x="3620" y="8608"/>
                        <a:pt x="3775" y="8668"/>
                        <a:pt x="3917" y="8715"/>
                      </a:cubicBezTo>
                      <a:lnTo>
                        <a:pt x="4084" y="8763"/>
                      </a:lnTo>
                      <a:lnTo>
                        <a:pt x="4191" y="8799"/>
                      </a:lnTo>
                      <a:cubicBezTo>
                        <a:pt x="4251" y="8811"/>
                        <a:pt x="4310" y="8823"/>
                        <a:pt x="4382" y="8846"/>
                      </a:cubicBezTo>
                      <a:cubicBezTo>
                        <a:pt x="4525" y="8882"/>
                        <a:pt x="4691" y="8918"/>
                        <a:pt x="4846" y="8954"/>
                      </a:cubicBezTo>
                      <a:cubicBezTo>
                        <a:pt x="4882" y="8965"/>
                        <a:pt x="4929" y="8977"/>
                        <a:pt x="4965" y="8989"/>
                      </a:cubicBezTo>
                      <a:cubicBezTo>
                        <a:pt x="5013" y="8989"/>
                        <a:pt x="5084" y="9001"/>
                        <a:pt x="5156" y="9013"/>
                      </a:cubicBezTo>
                      <a:cubicBezTo>
                        <a:pt x="5287" y="9037"/>
                        <a:pt x="5418" y="9061"/>
                        <a:pt x="5549" y="9085"/>
                      </a:cubicBezTo>
                      <a:cubicBezTo>
                        <a:pt x="5608" y="9096"/>
                        <a:pt x="5656" y="9108"/>
                        <a:pt x="5703" y="9108"/>
                      </a:cubicBezTo>
                      <a:cubicBezTo>
                        <a:pt x="5763" y="9120"/>
                        <a:pt x="5822" y="9120"/>
                        <a:pt x="5882" y="9132"/>
                      </a:cubicBezTo>
                      <a:cubicBezTo>
                        <a:pt x="6013" y="9144"/>
                        <a:pt x="6132" y="9168"/>
                        <a:pt x="6263" y="9180"/>
                      </a:cubicBezTo>
                      <a:lnTo>
                        <a:pt x="6430" y="9192"/>
                      </a:lnTo>
                      <a:lnTo>
                        <a:pt x="6608" y="9204"/>
                      </a:lnTo>
                      <a:cubicBezTo>
                        <a:pt x="6727" y="9215"/>
                        <a:pt x="6858" y="9215"/>
                        <a:pt x="6977" y="9227"/>
                      </a:cubicBezTo>
                      <a:cubicBezTo>
                        <a:pt x="7049" y="9227"/>
                        <a:pt x="7108" y="9227"/>
                        <a:pt x="7168" y="9239"/>
                      </a:cubicBezTo>
                      <a:lnTo>
                        <a:pt x="7930" y="9239"/>
                      </a:lnTo>
                      <a:lnTo>
                        <a:pt x="8049" y="9227"/>
                      </a:lnTo>
                      <a:cubicBezTo>
                        <a:pt x="8228" y="9227"/>
                        <a:pt x="8394" y="9204"/>
                        <a:pt x="8561" y="9192"/>
                      </a:cubicBezTo>
                      <a:lnTo>
                        <a:pt x="8763" y="9180"/>
                      </a:lnTo>
                      <a:lnTo>
                        <a:pt x="8859" y="9168"/>
                      </a:lnTo>
                      <a:lnTo>
                        <a:pt x="9013" y="9144"/>
                      </a:lnTo>
                      <a:cubicBezTo>
                        <a:pt x="9180" y="9132"/>
                        <a:pt x="9359" y="9108"/>
                        <a:pt x="9525" y="9073"/>
                      </a:cubicBezTo>
                      <a:lnTo>
                        <a:pt x="9656" y="9061"/>
                      </a:lnTo>
                      <a:lnTo>
                        <a:pt x="9716" y="9049"/>
                      </a:lnTo>
                      <a:cubicBezTo>
                        <a:pt x="9799" y="9025"/>
                        <a:pt x="9871" y="9013"/>
                        <a:pt x="9954" y="8989"/>
                      </a:cubicBezTo>
                      <a:cubicBezTo>
                        <a:pt x="10097" y="8965"/>
                        <a:pt x="10228" y="8942"/>
                        <a:pt x="10371" y="8906"/>
                      </a:cubicBezTo>
                      <a:cubicBezTo>
                        <a:pt x="10466" y="8882"/>
                        <a:pt x="10561" y="8858"/>
                        <a:pt x="10668" y="8823"/>
                      </a:cubicBezTo>
                      <a:cubicBezTo>
                        <a:pt x="10799" y="8787"/>
                        <a:pt x="10930" y="8751"/>
                        <a:pt x="11049" y="8715"/>
                      </a:cubicBezTo>
                      <a:lnTo>
                        <a:pt x="11133" y="8692"/>
                      </a:lnTo>
                      <a:cubicBezTo>
                        <a:pt x="11287" y="8644"/>
                        <a:pt x="11442" y="8584"/>
                        <a:pt x="11585" y="8537"/>
                      </a:cubicBezTo>
                      <a:cubicBezTo>
                        <a:pt x="11609" y="8525"/>
                        <a:pt x="11633" y="8513"/>
                        <a:pt x="11657" y="8501"/>
                      </a:cubicBezTo>
                      <a:cubicBezTo>
                        <a:pt x="11823" y="8442"/>
                        <a:pt x="11978" y="8370"/>
                        <a:pt x="12133" y="8299"/>
                      </a:cubicBezTo>
                      <a:lnTo>
                        <a:pt x="12276" y="8239"/>
                      </a:lnTo>
                      <a:cubicBezTo>
                        <a:pt x="12442" y="8156"/>
                        <a:pt x="12609" y="8061"/>
                        <a:pt x="12776" y="7977"/>
                      </a:cubicBezTo>
                      <a:lnTo>
                        <a:pt x="12871" y="7918"/>
                      </a:lnTo>
                      <a:cubicBezTo>
                        <a:pt x="13002" y="7834"/>
                        <a:pt x="13133" y="7751"/>
                        <a:pt x="13252" y="7668"/>
                      </a:cubicBezTo>
                      <a:lnTo>
                        <a:pt x="13311" y="7620"/>
                      </a:lnTo>
                      <a:cubicBezTo>
                        <a:pt x="13442" y="7525"/>
                        <a:pt x="13573" y="7430"/>
                        <a:pt x="13692" y="7322"/>
                      </a:cubicBezTo>
                      <a:lnTo>
                        <a:pt x="13752" y="7287"/>
                      </a:lnTo>
                      <a:lnTo>
                        <a:pt x="13812" y="7227"/>
                      </a:lnTo>
                      <a:cubicBezTo>
                        <a:pt x="13907" y="7132"/>
                        <a:pt x="14002" y="7049"/>
                        <a:pt x="14085" y="6953"/>
                      </a:cubicBezTo>
                      <a:lnTo>
                        <a:pt x="14133" y="6894"/>
                      </a:lnTo>
                      <a:cubicBezTo>
                        <a:pt x="14181" y="6834"/>
                        <a:pt x="14228" y="6787"/>
                        <a:pt x="14276" y="6727"/>
                      </a:cubicBezTo>
                      <a:cubicBezTo>
                        <a:pt x="14395" y="6584"/>
                        <a:pt x="14490" y="6441"/>
                        <a:pt x="14574" y="6275"/>
                      </a:cubicBezTo>
                      <a:cubicBezTo>
                        <a:pt x="14657" y="6144"/>
                        <a:pt x="14716" y="6001"/>
                        <a:pt x="14776" y="5858"/>
                      </a:cubicBezTo>
                      <a:cubicBezTo>
                        <a:pt x="14824" y="5715"/>
                        <a:pt x="14871" y="5572"/>
                        <a:pt x="14895" y="5429"/>
                      </a:cubicBezTo>
                      <a:cubicBezTo>
                        <a:pt x="14895" y="5417"/>
                        <a:pt x="14895" y="5405"/>
                        <a:pt x="14895" y="5394"/>
                      </a:cubicBezTo>
                      <a:cubicBezTo>
                        <a:pt x="14895" y="5394"/>
                        <a:pt x="14895" y="5394"/>
                        <a:pt x="14895" y="5382"/>
                      </a:cubicBezTo>
                      <a:cubicBezTo>
                        <a:pt x="14907" y="5322"/>
                        <a:pt x="14919" y="5251"/>
                        <a:pt x="14931" y="5179"/>
                      </a:cubicBezTo>
                      <a:lnTo>
                        <a:pt x="14931" y="5108"/>
                      </a:lnTo>
                      <a:lnTo>
                        <a:pt x="14931" y="5001"/>
                      </a:lnTo>
                      <a:lnTo>
                        <a:pt x="14931" y="4941"/>
                      </a:lnTo>
                      <a:lnTo>
                        <a:pt x="14942" y="314"/>
                      </a:lnTo>
                      <a:lnTo>
                        <a:pt x="14942" y="314"/>
                      </a:lnTo>
                      <a:cubicBezTo>
                        <a:pt x="14918" y="479"/>
                        <a:pt x="14883" y="644"/>
                        <a:pt x="14835" y="798"/>
                      </a:cubicBezTo>
                      <a:cubicBezTo>
                        <a:pt x="14835" y="798"/>
                        <a:pt x="14835" y="810"/>
                        <a:pt x="14835" y="822"/>
                      </a:cubicBezTo>
                      <a:cubicBezTo>
                        <a:pt x="14812" y="893"/>
                        <a:pt x="14788" y="964"/>
                        <a:pt x="14752" y="1036"/>
                      </a:cubicBezTo>
                      <a:lnTo>
                        <a:pt x="14752" y="1060"/>
                      </a:lnTo>
                      <a:cubicBezTo>
                        <a:pt x="14597" y="1405"/>
                        <a:pt x="14395" y="1726"/>
                        <a:pt x="14145" y="2012"/>
                      </a:cubicBezTo>
                      <a:lnTo>
                        <a:pt x="14097" y="2060"/>
                      </a:lnTo>
                      <a:cubicBezTo>
                        <a:pt x="13990" y="2179"/>
                        <a:pt x="13871" y="2286"/>
                        <a:pt x="13764" y="2393"/>
                      </a:cubicBezTo>
                      <a:lnTo>
                        <a:pt x="13704" y="2441"/>
                      </a:lnTo>
                      <a:cubicBezTo>
                        <a:pt x="13585" y="2548"/>
                        <a:pt x="13454" y="2643"/>
                        <a:pt x="13323" y="2738"/>
                      </a:cubicBezTo>
                      <a:lnTo>
                        <a:pt x="13264" y="2786"/>
                      </a:lnTo>
                      <a:cubicBezTo>
                        <a:pt x="13109" y="2893"/>
                        <a:pt x="12966" y="2989"/>
                        <a:pt x="12788" y="3084"/>
                      </a:cubicBezTo>
                      <a:cubicBezTo>
                        <a:pt x="12609" y="3179"/>
                        <a:pt x="12454" y="3262"/>
                        <a:pt x="12276" y="3346"/>
                      </a:cubicBezTo>
                      <a:lnTo>
                        <a:pt x="12145" y="3417"/>
                      </a:lnTo>
                      <a:cubicBezTo>
                        <a:pt x="11990" y="3489"/>
                        <a:pt x="11835" y="3560"/>
                        <a:pt x="11668" y="3620"/>
                      </a:cubicBezTo>
                      <a:lnTo>
                        <a:pt x="11597" y="3643"/>
                      </a:lnTo>
                      <a:cubicBezTo>
                        <a:pt x="11430" y="3715"/>
                        <a:pt x="11240" y="3774"/>
                        <a:pt x="11061" y="3834"/>
                      </a:cubicBezTo>
                      <a:cubicBezTo>
                        <a:pt x="10942" y="3870"/>
                        <a:pt x="10811" y="3905"/>
                        <a:pt x="10680" y="3941"/>
                      </a:cubicBezTo>
                      <a:cubicBezTo>
                        <a:pt x="10585" y="3965"/>
                        <a:pt x="10490" y="3989"/>
                        <a:pt x="10383" y="4012"/>
                      </a:cubicBezTo>
                      <a:cubicBezTo>
                        <a:pt x="10240" y="4048"/>
                        <a:pt x="10109" y="4084"/>
                        <a:pt x="9966" y="4108"/>
                      </a:cubicBezTo>
                      <a:cubicBezTo>
                        <a:pt x="9871" y="4132"/>
                        <a:pt x="9763" y="4155"/>
                        <a:pt x="9668" y="4167"/>
                      </a:cubicBezTo>
                      <a:lnTo>
                        <a:pt x="9537" y="4191"/>
                      </a:lnTo>
                      <a:cubicBezTo>
                        <a:pt x="9371" y="4215"/>
                        <a:pt x="9204" y="4239"/>
                        <a:pt x="9025" y="4262"/>
                      </a:cubicBezTo>
                      <a:lnTo>
                        <a:pt x="8870" y="4274"/>
                      </a:lnTo>
                      <a:cubicBezTo>
                        <a:pt x="8775" y="4286"/>
                        <a:pt x="8680" y="4298"/>
                        <a:pt x="8573" y="4310"/>
                      </a:cubicBezTo>
                      <a:cubicBezTo>
                        <a:pt x="8406" y="4322"/>
                        <a:pt x="8239" y="4334"/>
                        <a:pt x="8073" y="4334"/>
                      </a:cubicBezTo>
                      <a:lnTo>
                        <a:pt x="7751" y="4346"/>
                      </a:lnTo>
                      <a:lnTo>
                        <a:pt x="7335" y="4346"/>
                      </a:lnTo>
                      <a:cubicBezTo>
                        <a:pt x="7204" y="4346"/>
                        <a:pt x="7108" y="4346"/>
                        <a:pt x="7001" y="4334"/>
                      </a:cubicBezTo>
                      <a:cubicBezTo>
                        <a:pt x="6882" y="4322"/>
                        <a:pt x="6739" y="4322"/>
                        <a:pt x="6620" y="4322"/>
                      </a:cubicBezTo>
                      <a:cubicBezTo>
                        <a:pt x="6489" y="4310"/>
                        <a:pt x="6382" y="4298"/>
                        <a:pt x="6275" y="4286"/>
                      </a:cubicBezTo>
                      <a:cubicBezTo>
                        <a:pt x="6156" y="4274"/>
                        <a:pt x="6025" y="4262"/>
                        <a:pt x="5894" y="4251"/>
                      </a:cubicBezTo>
                      <a:cubicBezTo>
                        <a:pt x="5775" y="4227"/>
                        <a:pt x="5680" y="4215"/>
                        <a:pt x="5561" y="4203"/>
                      </a:cubicBezTo>
                      <a:cubicBezTo>
                        <a:pt x="5453" y="4179"/>
                        <a:pt x="5299" y="4155"/>
                        <a:pt x="5168" y="4132"/>
                      </a:cubicBezTo>
                      <a:cubicBezTo>
                        <a:pt x="5060" y="4108"/>
                        <a:pt x="4965" y="4084"/>
                        <a:pt x="4858" y="4072"/>
                      </a:cubicBezTo>
                      <a:cubicBezTo>
                        <a:pt x="4703" y="4036"/>
                        <a:pt x="4548" y="3989"/>
                        <a:pt x="4394" y="3953"/>
                      </a:cubicBezTo>
                      <a:cubicBezTo>
                        <a:pt x="4287" y="3929"/>
                        <a:pt x="4191" y="3905"/>
                        <a:pt x="4096" y="3870"/>
                      </a:cubicBezTo>
                      <a:lnTo>
                        <a:pt x="3941" y="3822"/>
                      </a:lnTo>
                      <a:cubicBezTo>
                        <a:pt x="3786" y="3774"/>
                        <a:pt x="3644" y="3727"/>
                        <a:pt x="3489" y="3679"/>
                      </a:cubicBezTo>
                      <a:cubicBezTo>
                        <a:pt x="3441" y="3655"/>
                        <a:pt x="3405" y="3643"/>
                        <a:pt x="3358" y="3631"/>
                      </a:cubicBezTo>
                      <a:cubicBezTo>
                        <a:pt x="3227" y="3572"/>
                        <a:pt x="3096" y="3512"/>
                        <a:pt x="2965" y="3465"/>
                      </a:cubicBezTo>
                      <a:cubicBezTo>
                        <a:pt x="2894" y="3429"/>
                        <a:pt x="2834" y="3405"/>
                        <a:pt x="2763" y="3370"/>
                      </a:cubicBezTo>
                      <a:cubicBezTo>
                        <a:pt x="2584" y="3286"/>
                        <a:pt x="2393" y="3191"/>
                        <a:pt x="2215" y="3084"/>
                      </a:cubicBezTo>
                      <a:cubicBezTo>
                        <a:pt x="1298" y="2560"/>
                        <a:pt x="667" y="1917"/>
                        <a:pt x="322" y="1250"/>
                      </a:cubicBezTo>
                      <a:cubicBezTo>
                        <a:pt x="119" y="869"/>
                        <a:pt x="12" y="441"/>
                        <a:pt x="12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5" name="Google Shape;1875;p29"/>
                <p:cNvSpPr/>
                <p:nvPr/>
              </p:nvSpPr>
              <p:spPr>
                <a:xfrm>
                  <a:off x="3427950" y="3522375"/>
                  <a:ext cx="410775" cy="237850"/>
                </a:xfrm>
                <a:custGeom>
                  <a:rect b="b" l="l" r="r" t="t"/>
                  <a:pathLst>
                    <a:path extrusionOk="0" h="9514" w="16431">
                      <a:moveTo>
                        <a:pt x="13490" y="1691"/>
                      </a:moveTo>
                      <a:cubicBezTo>
                        <a:pt x="16419" y="3382"/>
                        <a:pt x="16431" y="6132"/>
                        <a:pt x="13526" y="7823"/>
                      </a:cubicBezTo>
                      <a:cubicBezTo>
                        <a:pt x="10609" y="9513"/>
                        <a:pt x="5870" y="9513"/>
                        <a:pt x="2941" y="7823"/>
                      </a:cubicBezTo>
                      <a:cubicBezTo>
                        <a:pt x="12" y="6132"/>
                        <a:pt x="0" y="3382"/>
                        <a:pt x="2905" y="1691"/>
                      </a:cubicBezTo>
                      <a:cubicBezTo>
                        <a:pt x="5822" y="0"/>
                        <a:pt x="10561" y="0"/>
                        <a:pt x="13490" y="169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6" name="Google Shape;1876;p29"/>
                <p:cNvSpPr/>
                <p:nvPr/>
              </p:nvSpPr>
              <p:spPr>
                <a:xfrm>
                  <a:off x="3526775" y="3579525"/>
                  <a:ext cx="213125" cy="123550"/>
                </a:xfrm>
                <a:custGeom>
                  <a:rect b="b" l="l" r="r" t="t"/>
                  <a:pathLst>
                    <a:path extrusionOk="0" h="4942" w="8525">
                      <a:moveTo>
                        <a:pt x="7001" y="881"/>
                      </a:moveTo>
                      <a:cubicBezTo>
                        <a:pt x="8525" y="1762"/>
                        <a:pt x="8525" y="3179"/>
                        <a:pt x="7013" y="4060"/>
                      </a:cubicBezTo>
                      <a:cubicBezTo>
                        <a:pt x="5513" y="4941"/>
                        <a:pt x="3048" y="4941"/>
                        <a:pt x="1524" y="4060"/>
                      </a:cubicBezTo>
                      <a:cubicBezTo>
                        <a:pt x="0" y="3179"/>
                        <a:pt x="0" y="1762"/>
                        <a:pt x="1512" y="881"/>
                      </a:cubicBezTo>
                      <a:cubicBezTo>
                        <a:pt x="3024" y="0"/>
                        <a:pt x="5489" y="0"/>
                        <a:pt x="7001" y="88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7" name="Google Shape;1877;p29"/>
                <p:cNvSpPr/>
                <p:nvPr/>
              </p:nvSpPr>
              <p:spPr>
                <a:xfrm>
                  <a:off x="3551475" y="3598050"/>
                  <a:ext cx="163725" cy="86500"/>
                </a:xfrm>
                <a:custGeom>
                  <a:rect b="b" l="l" r="r" t="t"/>
                  <a:pathLst>
                    <a:path extrusionOk="0" h="3460" w="6549">
                      <a:moveTo>
                        <a:pt x="3264" y="0"/>
                      </a:moveTo>
                      <a:cubicBezTo>
                        <a:pt x="2501" y="0"/>
                        <a:pt x="1739" y="170"/>
                        <a:pt x="1155" y="509"/>
                      </a:cubicBezTo>
                      <a:cubicBezTo>
                        <a:pt x="0" y="1176"/>
                        <a:pt x="0" y="2272"/>
                        <a:pt x="1167" y="2950"/>
                      </a:cubicBezTo>
                      <a:cubicBezTo>
                        <a:pt x="1756" y="3290"/>
                        <a:pt x="2521" y="3459"/>
                        <a:pt x="3285" y="3459"/>
                      </a:cubicBezTo>
                      <a:cubicBezTo>
                        <a:pt x="4048" y="3459"/>
                        <a:pt x="4810" y="3290"/>
                        <a:pt x="5394" y="2950"/>
                      </a:cubicBezTo>
                      <a:cubicBezTo>
                        <a:pt x="6549" y="2272"/>
                        <a:pt x="6549" y="1176"/>
                        <a:pt x="5382" y="509"/>
                      </a:cubicBezTo>
                      <a:cubicBezTo>
                        <a:pt x="4793" y="170"/>
                        <a:pt x="4028" y="0"/>
                        <a:pt x="3264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8" name="Google Shape;1878;p29"/>
                <p:cNvSpPr/>
                <p:nvPr/>
              </p:nvSpPr>
              <p:spPr>
                <a:xfrm>
                  <a:off x="3410675" y="3620000"/>
                  <a:ext cx="445525" cy="274750"/>
                </a:xfrm>
                <a:custGeom>
                  <a:rect b="b" l="l" r="r" t="t"/>
                  <a:pathLst>
                    <a:path extrusionOk="0" h="10990" w="17821">
                      <a:moveTo>
                        <a:pt x="17812" y="60"/>
                      </a:moveTo>
                      <a:lnTo>
                        <a:pt x="17812" y="215"/>
                      </a:lnTo>
                      <a:lnTo>
                        <a:pt x="17812" y="215"/>
                      </a:lnTo>
                      <a:cubicBezTo>
                        <a:pt x="17818" y="162"/>
                        <a:pt x="17820" y="106"/>
                        <a:pt x="17812" y="60"/>
                      </a:cubicBezTo>
                      <a:close/>
                      <a:moveTo>
                        <a:pt x="24" y="1"/>
                      </a:moveTo>
                      <a:lnTo>
                        <a:pt x="1" y="5811"/>
                      </a:lnTo>
                      <a:cubicBezTo>
                        <a:pt x="1" y="7144"/>
                        <a:pt x="882" y="8466"/>
                        <a:pt x="2632" y="9490"/>
                      </a:cubicBezTo>
                      <a:cubicBezTo>
                        <a:pt x="2846" y="9609"/>
                        <a:pt x="3061" y="9716"/>
                        <a:pt x="3287" y="9823"/>
                      </a:cubicBezTo>
                      <a:cubicBezTo>
                        <a:pt x="3370" y="9859"/>
                        <a:pt x="3442" y="9895"/>
                        <a:pt x="3525" y="9930"/>
                      </a:cubicBezTo>
                      <a:cubicBezTo>
                        <a:pt x="3656" y="9990"/>
                        <a:pt x="3787" y="10049"/>
                        <a:pt x="3918" y="10097"/>
                      </a:cubicBezTo>
                      <a:lnTo>
                        <a:pt x="3989" y="10133"/>
                      </a:lnTo>
                      <a:cubicBezTo>
                        <a:pt x="4049" y="10145"/>
                        <a:pt x="4096" y="10168"/>
                        <a:pt x="4144" y="10180"/>
                      </a:cubicBezTo>
                      <a:cubicBezTo>
                        <a:pt x="4323" y="10252"/>
                        <a:pt x="4501" y="10311"/>
                        <a:pt x="4680" y="10371"/>
                      </a:cubicBezTo>
                      <a:lnTo>
                        <a:pt x="4870" y="10430"/>
                      </a:lnTo>
                      <a:lnTo>
                        <a:pt x="5001" y="10466"/>
                      </a:lnTo>
                      <a:cubicBezTo>
                        <a:pt x="5073" y="10490"/>
                        <a:pt x="5144" y="10502"/>
                        <a:pt x="5227" y="10526"/>
                      </a:cubicBezTo>
                      <a:cubicBezTo>
                        <a:pt x="5406" y="10573"/>
                        <a:pt x="5597" y="10621"/>
                        <a:pt x="5775" y="10657"/>
                      </a:cubicBezTo>
                      <a:cubicBezTo>
                        <a:pt x="5835" y="10669"/>
                        <a:pt x="5882" y="10680"/>
                        <a:pt x="5930" y="10692"/>
                      </a:cubicBezTo>
                      <a:cubicBezTo>
                        <a:pt x="5978" y="10704"/>
                        <a:pt x="6073" y="10716"/>
                        <a:pt x="6156" y="10728"/>
                      </a:cubicBezTo>
                      <a:cubicBezTo>
                        <a:pt x="6299" y="10764"/>
                        <a:pt x="6466" y="10788"/>
                        <a:pt x="6621" y="10811"/>
                      </a:cubicBezTo>
                      <a:cubicBezTo>
                        <a:pt x="6692" y="10823"/>
                        <a:pt x="6751" y="10835"/>
                        <a:pt x="6811" y="10847"/>
                      </a:cubicBezTo>
                      <a:lnTo>
                        <a:pt x="7025" y="10871"/>
                      </a:lnTo>
                      <a:cubicBezTo>
                        <a:pt x="7168" y="10895"/>
                        <a:pt x="7323" y="10907"/>
                        <a:pt x="7466" y="10919"/>
                      </a:cubicBezTo>
                      <a:cubicBezTo>
                        <a:pt x="7537" y="10919"/>
                        <a:pt x="7609" y="10942"/>
                        <a:pt x="7680" y="10942"/>
                      </a:cubicBezTo>
                      <a:lnTo>
                        <a:pt x="7883" y="10954"/>
                      </a:lnTo>
                      <a:cubicBezTo>
                        <a:pt x="8025" y="10966"/>
                        <a:pt x="8180" y="10978"/>
                        <a:pt x="8323" y="10978"/>
                      </a:cubicBezTo>
                      <a:cubicBezTo>
                        <a:pt x="8406" y="10978"/>
                        <a:pt x="8478" y="10990"/>
                        <a:pt x="8549" y="10990"/>
                      </a:cubicBezTo>
                      <a:lnTo>
                        <a:pt x="9466" y="10990"/>
                      </a:lnTo>
                      <a:lnTo>
                        <a:pt x="9609" y="10978"/>
                      </a:lnTo>
                      <a:cubicBezTo>
                        <a:pt x="9811" y="10966"/>
                        <a:pt x="10014" y="10954"/>
                        <a:pt x="10204" y="10942"/>
                      </a:cubicBezTo>
                      <a:cubicBezTo>
                        <a:pt x="10288" y="10942"/>
                        <a:pt x="10371" y="10942"/>
                        <a:pt x="10454" y="10919"/>
                      </a:cubicBezTo>
                      <a:lnTo>
                        <a:pt x="10573" y="10907"/>
                      </a:lnTo>
                      <a:lnTo>
                        <a:pt x="10752" y="10883"/>
                      </a:lnTo>
                      <a:cubicBezTo>
                        <a:pt x="10954" y="10859"/>
                        <a:pt x="11169" y="10835"/>
                        <a:pt x="11371" y="10799"/>
                      </a:cubicBezTo>
                      <a:lnTo>
                        <a:pt x="11514" y="10776"/>
                      </a:lnTo>
                      <a:lnTo>
                        <a:pt x="11585" y="10764"/>
                      </a:lnTo>
                      <a:cubicBezTo>
                        <a:pt x="11681" y="10752"/>
                        <a:pt x="11776" y="10728"/>
                        <a:pt x="11871" y="10704"/>
                      </a:cubicBezTo>
                      <a:cubicBezTo>
                        <a:pt x="12038" y="10669"/>
                        <a:pt x="12205" y="10633"/>
                        <a:pt x="12371" y="10597"/>
                      </a:cubicBezTo>
                      <a:cubicBezTo>
                        <a:pt x="12490" y="10573"/>
                        <a:pt x="12597" y="10538"/>
                        <a:pt x="12717" y="10502"/>
                      </a:cubicBezTo>
                      <a:cubicBezTo>
                        <a:pt x="12871" y="10466"/>
                        <a:pt x="13026" y="10418"/>
                        <a:pt x="13181" y="10371"/>
                      </a:cubicBezTo>
                      <a:lnTo>
                        <a:pt x="13276" y="10347"/>
                      </a:lnTo>
                      <a:cubicBezTo>
                        <a:pt x="13455" y="10288"/>
                        <a:pt x="13633" y="10216"/>
                        <a:pt x="13812" y="10157"/>
                      </a:cubicBezTo>
                      <a:lnTo>
                        <a:pt x="13895" y="10121"/>
                      </a:lnTo>
                      <a:cubicBezTo>
                        <a:pt x="14086" y="10049"/>
                        <a:pt x="14276" y="9966"/>
                        <a:pt x="14467" y="9883"/>
                      </a:cubicBezTo>
                      <a:lnTo>
                        <a:pt x="14622" y="9799"/>
                      </a:lnTo>
                      <a:cubicBezTo>
                        <a:pt x="14836" y="9704"/>
                        <a:pt x="15038" y="9597"/>
                        <a:pt x="15217" y="9490"/>
                      </a:cubicBezTo>
                      <a:lnTo>
                        <a:pt x="15336" y="9418"/>
                      </a:lnTo>
                      <a:cubicBezTo>
                        <a:pt x="15491" y="9323"/>
                        <a:pt x="15645" y="9228"/>
                        <a:pt x="15788" y="9121"/>
                      </a:cubicBezTo>
                      <a:lnTo>
                        <a:pt x="15860" y="9073"/>
                      </a:lnTo>
                      <a:cubicBezTo>
                        <a:pt x="16026" y="8954"/>
                        <a:pt x="16169" y="8835"/>
                        <a:pt x="16312" y="8716"/>
                      </a:cubicBezTo>
                      <a:lnTo>
                        <a:pt x="16384" y="8656"/>
                      </a:lnTo>
                      <a:lnTo>
                        <a:pt x="16455" y="8585"/>
                      </a:lnTo>
                      <a:cubicBezTo>
                        <a:pt x="16574" y="8478"/>
                        <a:pt x="16681" y="8371"/>
                        <a:pt x="16777" y="8263"/>
                      </a:cubicBezTo>
                      <a:cubicBezTo>
                        <a:pt x="16800" y="8240"/>
                        <a:pt x="16824" y="8216"/>
                        <a:pt x="16836" y="8192"/>
                      </a:cubicBezTo>
                      <a:cubicBezTo>
                        <a:pt x="16896" y="8132"/>
                        <a:pt x="16955" y="8061"/>
                        <a:pt x="17015" y="7990"/>
                      </a:cubicBezTo>
                      <a:cubicBezTo>
                        <a:pt x="17146" y="7823"/>
                        <a:pt x="17265" y="7644"/>
                        <a:pt x="17372" y="7466"/>
                      </a:cubicBezTo>
                      <a:cubicBezTo>
                        <a:pt x="17467" y="7299"/>
                        <a:pt x="17539" y="7132"/>
                        <a:pt x="17610" y="6954"/>
                      </a:cubicBezTo>
                      <a:cubicBezTo>
                        <a:pt x="17670" y="6787"/>
                        <a:pt x="17717" y="6620"/>
                        <a:pt x="17753" y="6454"/>
                      </a:cubicBezTo>
                      <a:lnTo>
                        <a:pt x="17753" y="6406"/>
                      </a:lnTo>
                      <a:cubicBezTo>
                        <a:pt x="17753" y="6406"/>
                        <a:pt x="17753" y="6406"/>
                        <a:pt x="17753" y="6394"/>
                      </a:cubicBezTo>
                      <a:cubicBezTo>
                        <a:pt x="17777" y="6323"/>
                        <a:pt x="17777" y="6239"/>
                        <a:pt x="17789" y="6156"/>
                      </a:cubicBezTo>
                      <a:lnTo>
                        <a:pt x="17789" y="6061"/>
                      </a:lnTo>
                      <a:cubicBezTo>
                        <a:pt x="17789" y="6025"/>
                        <a:pt x="17789" y="5977"/>
                        <a:pt x="17800" y="5942"/>
                      </a:cubicBezTo>
                      <a:cubicBezTo>
                        <a:pt x="17812" y="5906"/>
                        <a:pt x="17800" y="5894"/>
                        <a:pt x="17800" y="5870"/>
                      </a:cubicBezTo>
                      <a:lnTo>
                        <a:pt x="17812" y="215"/>
                      </a:lnTo>
                      <a:lnTo>
                        <a:pt x="17812" y="215"/>
                      </a:lnTo>
                      <a:cubicBezTo>
                        <a:pt x="17809" y="245"/>
                        <a:pt x="17805" y="273"/>
                        <a:pt x="17800" y="298"/>
                      </a:cubicBezTo>
                      <a:lnTo>
                        <a:pt x="17800" y="370"/>
                      </a:lnTo>
                      <a:cubicBezTo>
                        <a:pt x="17789" y="560"/>
                        <a:pt x="17741" y="751"/>
                        <a:pt x="17681" y="941"/>
                      </a:cubicBezTo>
                      <a:lnTo>
                        <a:pt x="17681" y="977"/>
                      </a:lnTo>
                      <a:cubicBezTo>
                        <a:pt x="17646" y="1060"/>
                        <a:pt x="17622" y="1144"/>
                        <a:pt x="17586" y="1239"/>
                      </a:cubicBezTo>
                      <a:lnTo>
                        <a:pt x="17574" y="1263"/>
                      </a:lnTo>
                      <a:cubicBezTo>
                        <a:pt x="17396" y="1667"/>
                        <a:pt x="17146" y="2048"/>
                        <a:pt x="16848" y="2382"/>
                      </a:cubicBezTo>
                      <a:cubicBezTo>
                        <a:pt x="16836" y="2406"/>
                        <a:pt x="16812" y="2429"/>
                        <a:pt x="16788" y="2453"/>
                      </a:cubicBezTo>
                      <a:cubicBezTo>
                        <a:pt x="16669" y="2596"/>
                        <a:pt x="16527" y="2715"/>
                        <a:pt x="16396" y="2846"/>
                      </a:cubicBezTo>
                      <a:lnTo>
                        <a:pt x="16324" y="2906"/>
                      </a:lnTo>
                      <a:cubicBezTo>
                        <a:pt x="16181" y="3025"/>
                        <a:pt x="16026" y="3144"/>
                        <a:pt x="15872" y="3263"/>
                      </a:cubicBezTo>
                      <a:cubicBezTo>
                        <a:pt x="15848" y="3287"/>
                        <a:pt x="15824" y="3299"/>
                        <a:pt x="15800" y="3310"/>
                      </a:cubicBezTo>
                      <a:cubicBezTo>
                        <a:pt x="15622" y="3441"/>
                        <a:pt x="15431" y="3560"/>
                        <a:pt x="15229" y="3680"/>
                      </a:cubicBezTo>
                      <a:cubicBezTo>
                        <a:pt x="15038" y="3799"/>
                        <a:pt x="14836" y="3894"/>
                        <a:pt x="14633" y="3989"/>
                      </a:cubicBezTo>
                      <a:lnTo>
                        <a:pt x="14479" y="4072"/>
                      </a:lnTo>
                      <a:cubicBezTo>
                        <a:pt x="14288" y="4156"/>
                        <a:pt x="14098" y="4239"/>
                        <a:pt x="13907" y="4311"/>
                      </a:cubicBezTo>
                      <a:lnTo>
                        <a:pt x="13824" y="4346"/>
                      </a:lnTo>
                      <a:cubicBezTo>
                        <a:pt x="13621" y="4430"/>
                        <a:pt x="13407" y="4489"/>
                        <a:pt x="13193" y="4561"/>
                      </a:cubicBezTo>
                      <a:cubicBezTo>
                        <a:pt x="13038" y="4608"/>
                        <a:pt x="12895" y="4656"/>
                        <a:pt x="12728" y="4692"/>
                      </a:cubicBezTo>
                      <a:cubicBezTo>
                        <a:pt x="12609" y="4727"/>
                        <a:pt x="12502" y="4763"/>
                        <a:pt x="12383" y="4787"/>
                      </a:cubicBezTo>
                      <a:cubicBezTo>
                        <a:pt x="12216" y="4823"/>
                        <a:pt x="12050" y="4858"/>
                        <a:pt x="11883" y="4894"/>
                      </a:cubicBezTo>
                      <a:cubicBezTo>
                        <a:pt x="11764" y="4918"/>
                        <a:pt x="11645" y="4942"/>
                        <a:pt x="11526" y="4965"/>
                      </a:cubicBezTo>
                      <a:lnTo>
                        <a:pt x="11383" y="4989"/>
                      </a:lnTo>
                      <a:cubicBezTo>
                        <a:pt x="11181" y="5025"/>
                        <a:pt x="10966" y="5049"/>
                        <a:pt x="10764" y="5084"/>
                      </a:cubicBezTo>
                      <a:lnTo>
                        <a:pt x="10585" y="5096"/>
                      </a:lnTo>
                      <a:cubicBezTo>
                        <a:pt x="10466" y="5108"/>
                        <a:pt x="10347" y="5120"/>
                        <a:pt x="10216" y="5132"/>
                      </a:cubicBezTo>
                      <a:cubicBezTo>
                        <a:pt x="10026" y="5144"/>
                        <a:pt x="9823" y="5156"/>
                        <a:pt x="9621" y="5168"/>
                      </a:cubicBezTo>
                      <a:cubicBezTo>
                        <a:pt x="9502" y="5168"/>
                        <a:pt x="9371" y="5180"/>
                        <a:pt x="9240" y="5180"/>
                      </a:cubicBezTo>
                      <a:lnTo>
                        <a:pt x="8752" y="5180"/>
                      </a:lnTo>
                      <a:cubicBezTo>
                        <a:pt x="8621" y="5180"/>
                        <a:pt x="8478" y="5180"/>
                        <a:pt x="8347" y="5168"/>
                      </a:cubicBezTo>
                      <a:cubicBezTo>
                        <a:pt x="8204" y="5156"/>
                        <a:pt x="8049" y="5156"/>
                        <a:pt x="7894" y="5144"/>
                      </a:cubicBezTo>
                      <a:cubicBezTo>
                        <a:pt x="7752" y="5132"/>
                        <a:pt x="7621" y="5120"/>
                        <a:pt x="7490" y="5108"/>
                      </a:cubicBezTo>
                      <a:cubicBezTo>
                        <a:pt x="7347" y="5096"/>
                        <a:pt x="7192" y="5084"/>
                        <a:pt x="7037" y="5061"/>
                      </a:cubicBezTo>
                      <a:cubicBezTo>
                        <a:pt x="6894" y="5049"/>
                        <a:pt x="6775" y="5025"/>
                        <a:pt x="6644" y="5001"/>
                      </a:cubicBezTo>
                      <a:cubicBezTo>
                        <a:pt x="6478" y="4977"/>
                        <a:pt x="6323" y="4954"/>
                        <a:pt x="6168" y="4918"/>
                      </a:cubicBezTo>
                      <a:cubicBezTo>
                        <a:pt x="6049" y="4894"/>
                        <a:pt x="5918" y="4870"/>
                        <a:pt x="5799" y="4846"/>
                      </a:cubicBezTo>
                      <a:cubicBezTo>
                        <a:pt x="5608" y="4811"/>
                        <a:pt x="5430" y="4763"/>
                        <a:pt x="5239" y="4715"/>
                      </a:cubicBezTo>
                      <a:cubicBezTo>
                        <a:pt x="5120" y="4680"/>
                        <a:pt x="5001" y="4656"/>
                        <a:pt x="4894" y="4620"/>
                      </a:cubicBezTo>
                      <a:cubicBezTo>
                        <a:pt x="4823" y="4596"/>
                        <a:pt x="4763" y="4573"/>
                        <a:pt x="4704" y="4561"/>
                      </a:cubicBezTo>
                      <a:cubicBezTo>
                        <a:pt x="4513" y="4501"/>
                        <a:pt x="4335" y="4442"/>
                        <a:pt x="4156" y="4370"/>
                      </a:cubicBezTo>
                      <a:lnTo>
                        <a:pt x="4013" y="4322"/>
                      </a:lnTo>
                      <a:cubicBezTo>
                        <a:pt x="3846" y="4251"/>
                        <a:pt x="3692" y="4180"/>
                        <a:pt x="3537" y="4120"/>
                      </a:cubicBezTo>
                      <a:cubicBezTo>
                        <a:pt x="3453" y="4084"/>
                        <a:pt x="3382" y="4049"/>
                        <a:pt x="3311" y="4013"/>
                      </a:cubicBezTo>
                      <a:cubicBezTo>
                        <a:pt x="3084" y="3906"/>
                        <a:pt x="2858" y="3799"/>
                        <a:pt x="2656" y="3680"/>
                      </a:cubicBezTo>
                      <a:cubicBezTo>
                        <a:pt x="1548" y="3037"/>
                        <a:pt x="798" y="2287"/>
                        <a:pt x="394" y="1477"/>
                      </a:cubicBezTo>
                      <a:cubicBezTo>
                        <a:pt x="155" y="1024"/>
                        <a:pt x="24" y="512"/>
                        <a:pt x="24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9" name="Google Shape;1879;p29"/>
                <p:cNvSpPr/>
                <p:nvPr/>
              </p:nvSpPr>
              <p:spPr>
                <a:xfrm>
                  <a:off x="3388650" y="3478900"/>
                  <a:ext cx="489375" cy="283400"/>
                </a:xfrm>
                <a:custGeom>
                  <a:rect b="b" l="l" r="r" t="t"/>
                  <a:pathLst>
                    <a:path extrusionOk="0" h="11336" w="19575">
                      <a:moveTo>
                        <a:pt x="16074" y="2025"/>
                      </a:moveTo>
                      <a:cubicBezTo>
                        <a:pt x="19563" y="4037"/>
                        <a:pt x="19574" y="7299"/>
                        <a:pt x="16110" y="9324"/>
                      </a:cubicBezTo>
                      <a:cubicBezTo>
                        <a:pt x="12645" y="11336"/>
                        <a:pt x="7001" y="11336"/>
                        <a:pt x="3513" y="9324"/>
                      </a:cubicBezTo>
                      <a:cubicBezTo>
                        <a:pt x="12" y="7299"/>
                        <a:pt x="1" y="4037"/>
                        <a:pt x="3465" y="2025"/>
                      </a:cubicBezTo>
                      <a:cubicBezTo>
                        <a:pt x="6942" y="1"/>
                        <a:pt x="12574" y="1"/>
                        <a:pt x="16074" y="202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0" name="Google Shape;1880;p29"/>
                <p:cNvSpPr/>
                <p:nvPr/>
              </p:nvSpPr>
              <p:spPr>
                <a:xfrm>
                  <a:off x="3545525" y="3569700"/>
                  <a:ext cx="175925" cy="101825"/>
                </a:xfrm>
                <a:custGeom>
                  <a:rect b="b" l="l" r="r" t="t"/>
                  <a:pathLst>
                    <a:path extrusionOk="0" h="4073" w="7037">
                      <a:moveTo>
                        <a:pt x="5775" y="727"/>
                      </a:moveTo>
                      <a:cubicBezTo>
                        <a:pt x="7025" y="1453"/>
                        <a:pt x="7037" y="2632"/>
                        <a:pt x="5787" y="3346"/>
                      </a:cubicBezTo>
                      <a:cubicBezTo>
                        <a:pt x="4548" y="4072"/>
                        <a:pt x="2512" y="4072"/>
                        <a:pt x="1262" y="3346"/>
                      </a:cubicBezTo>
                      <a:cubicBezTo>
                        <a:pt x="12" y="2620"/>
                        <a:pt x="0" y="1453"/>
                        <a:pt x="1250" y="727"/>
                      </a:cubicBezTo>
                      <a:cubicBezTo>
                        <a:pt x="2500" y="0"/>
                        <a:pt x="4513" y="0"/>
                        <a:pt x="5775" y="727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1" name="Google Shape;1881;p29"/>
                <p:cNvSpPr/>
                <p:nvPr/>
              </p:nvSpPr>
              <p:spPr>
                <a:xfrm>
                  <a:off x="3446400" y="3435150"/>
                  <a:ext cx="373875" cy="230725"/>
                </a:xfrm>
                <a:custGeom>
                  <a:rect b="b" l="l" r="r" t="t"/>
                  <a:pathLst>
                    <a:path extrusionOk="0" h="9229" w="14955">
                      <a:moveTo>
                        <a:pt x="14943" y="60"/>
                      </a:moveTo>
                      <a:lnTo>
                        <a:pt x="14942" y="412"/>
                      </a:lnTo>
                      <a:lnTo>
                        <a:pt x="14942" y="412"/>
                      </a:lnTo>
                      <a:cubicBezTo>
                        <a:pt x="14946" y="386"/>
                        <a:pt x="14951" y="360"/>
                        <a:pt x="14955" y="334"/>
                      </a:cubicBezTo>
                      <a:lnTo>
                        <a:pt x="14955" y="275"/>
                      </a:lnTo>
                      <a:cubicBezTo>
                        <a:pt x="14955" y="203"/>
                        <a:pt x="14955" y="132"/>
                        <a:pt x="14943" y="60"/>
                      </a:cubicBezTo>
                      <a:close/>
                      <a:moveTo>
                        <a:pt x="12" y="1"/>
                      </a:moveTo>
                      <a:lnTo>
                        <a:pt x="0" y="4882"/>
                      </a:lnTo>
                      <a:cubicBezTo>
                        <a:pt x="0" y="6001"/>
                        <a:pt x="727" y="7121"/>
                        <a:pt x="2203" y="7966"/>
                      </a:cubicBezTo>
                      <a:cubicBezTo>
                        <a:pt x="2382" y="8073"/>
                        <a:pt x="2560" y="8168"/>
                        <a:pt x="2751" y="8252"/>
                      </a:cubicBezTo>
                      <a:cubicBezTo>
                        <a:pt x="2822" y="8287"/>
                        <a:pt x="2882" y="8311"/>
                        <a:pt x="2941" y="8335"/>
                      </a:cubicBezTo>
                      <a:cubicBezTo>
                        <a:pt x="3060" y="8395"/>
                        <a:pt x="3167" y="8442"/>
                        <a:pt x="3287" y="8490"/>
                      </a:cubicBezTo>
                      <a:lnTo>
                        <a:pt x="3346" y="8514"/>
                      </a:lnTo>
                      <a:lnTo>
                        <a:pt x="3477" y="8561"/>
                      </a:lnTo>
                      <a:cubicBezTo>
                        <a:pt x="3620" y="8609"/>
                        <a:pt x="3775" y="8668"/>
                        <a:pt x="3918" y="8704"/>
                      </a:cubicBezTo>
                      <a:lnTo>
                        <a:pt x="4084" y="8752"/>
                      </a:lnTo>
                      <a:lnTo>
                        <a:pt x="4191" y="8788"/>
                      </a:lnTo>
                      <a:cubicBezTo>
                        <a:pt x="4251" y="8811"/>
                        <a:pt x="4310" y="8823"/>
                        <a:pt x="4382" y="8835"/>
                      </a:cubicBezTo>
                      <a:cubicBezTo>
                        <a:pt x="4525" y="8871"/>
                        <a:pt x="4691" y="8919"/>
                        <a:pt x="4846" y="8954"/>
                      </a:cubicBezTo>
                      <a:cubicBezTo>
                        <a:pt x="4882" y="8954"/>
                        <a:pt x="4918" y="8966"/>
                        <a:pt x="4965" y="8978"/>
                      </a:cubicBezTo>
                      <a:lnTo>
                        <a:pt x="5156" y="9014"/>
                      </a:lnTo>
                      <a:cubicBezTo>
                        <a:pt x="5287" y="9038"/>
                        <a:pt x="5418" y="9061"/>
                        <a:pt x="5549" y="9085"/>
                      </a:cubicBezTo>
                      <a:cubicBezTo>
                        <a:pt x="5596" y="9085"/>
                        <a:pt x="5656" y="9097"/>
                        <a:pt x="5703" y="9109"/>
                      </a:cubicBezTo>
                      <a:cubicBezTo>
                        <a:pt x="5763" y="9121"/>
                        <a:pt x="5823" y="9121"/>
                        <a:pt x="5882" y="9133"/>
                      </a:cubicBezTo>
                      <a:lnTo>
                        <a:pt x="6251" y="9169"/>
                      </a:lnTo>
                      <a:cubicBezTo>
                        <a:pt x="6323" y="9169"/>
                        <a:pt x="6370" y="9180"/>
                        <a:pt x="6430" y="9192"/>
                      </a:cubicBezTo>
                      <a:lnTo>
                        <a:pt x="6608" y="9204"/>
                      </a:lnTo>
                      <a:cubicBezTo>
                        <a:pt x="6727" y="9204"/>
                        <a:pt x="6858" y="9216"/>
                        <a:pt x="6977" y="9216"/>
                      </a:cubicBezTo>
                      <a:lnTo>
                        <a:pt x="7168" y="9228"/>
                      </a:lnTo>
                      <a:lnTo>
                        <a:pt x="7930" y="9228"/>
                      </a:lnTo>
                      <a:lnTo>
                        <a:pt x="8049" y="9216"/>
                      </a:lnTo>
                      <a:cubicBezTo>
                        <a:pt x="8228" y="9216"/>
                        <a:pt x="8394" y="9204"/>
                        <a:pt x="8561" y="9192"/>
                      </a:cubicBezTo>
                      <a:cubicBezTo>
                        <a:pt x="8632" y="9192"/>
                        <a:pt x="8692" y="9180"/>
                        <a:pt x="8763" y="9169"/>
                      </a:cubicBezTo>
                      <a:lnTo>
                        <a:pt x="8859" y="9157"/>
                      </a:lnTo>
                      <a:lnTo>
                        <a:pt x="9013" y="9145"/>
                      </a:lnTo>
                      <a:cubicBezTo>
                        <a:pt x="9180" y="9121"/>
                        <a:pt x="9359" y="9097"/>
                        <a:pt x="9525" y="9073"/>
                      </a:cubicBezTo>
                      <a:lnTo>
                        <a:pt x="9656" y="9049"/>
                      </a:lnTo>
                      <a:lnTo>
                        <a:pt x="9716" y="9038"/>
                      </a:lnTo>
                      <a:cubicBezTo>
                        <a:pt x="9799" y="9026"/>
                        <a:pt x="9871" y="9002"/>
                        <a:pt x="9954" y="8990"/>
                      </a:cubicBezTo>
                      <a:cubicBezTo>
                        <a:pt x="10097" y="8954"/>
                        <a:pt x="10228" y="8930"/>
                        <a:pt x="10371" y="8895"/>
                      </a:cubicBezTo>
                      <a:cubicBezTo>
                        <a:pt x="10466" y="8871"/>
                        <a:pt x="10561" y="8847"/>
                        <a:pt x="10668" y="8823"/>
                      </a:cubicBezTo>
                      <a:cubicBezTo>
                        <a:pt x="10799" y="8788"/>
                        <a:pt x="10930" y="8752"/>
                        <a:pt x="11049" y="8704"/>
                      </a:cubicBezTo>
                      <a:lnTo>
                        <a:pt x="11133" y="8692"/>
                      </a:lnTo>
                      <a:cubicBezTo>
                        <a:pt x="11288" y="8633"/>
                        <a:pt x="11442" y="8585"/>
                        <a:pt x="11585" y="8526"/>
                      </a:cubicBezTo>
                      <a:cubicBezTo>
                        <a:pt x="11609" y="8514"/>
                        <a:pt x="11633" y="8502"/>
                        <a:pt x="11657" y="8502"/>
                      </a:cubicBezTo>
                      <a:cubicBezTo>
                        <a:pt x="11811" y="8442"/>
                        <a:pt x="11978" y="8371"/>
                        <a:pt x="12133" y="8299"/>
                      </a:cubicBezTo>
                      <a:lnTo>
                        <a:pt x="12276" y="8228"/>
                      </a:lnTo>
                      <a:cubicBezTo>
                        <a:pt x="12442" y="8145"/>
                        <a:pt x="12609" y="8061"/>
                        <a:pt x="12776" y="7966"/>
                      </a:cubicBezTo>
                      <a:lnTo>
                        <a:pt x="12871" y="7906"/>
                      </a:lnTo>
                      <a:cubicBezTo>
                        <a:pt x="13002" y="7835"/>
                        <a:pt x="13133" y="7752"/>
                        <a:pt x="13252" y="7668"/>
                      </a:cubicBezTo>
                      <a:lnTo>
                        <a:pt x="13312" y="7621"/>
                      </a:lnTo>
                      <a:cubicBezTo>
                        <a:pt x="13443" y="7525"/>
                        <a:pt x="13574" y="7418"/>
                        <a:pt x="13693" y="7323"/>
                      </a:cubicBezTo>
                      <a:lnTo>
                        <a:pt x="13752" y="7275"/>
                      </a:lnTo>
                      <a:cubicBezTo>
                        <a:pt x="13764" y="7252"/>
                        <a:pt x="13788" y="7240"/>
                        <a:pt x="13812" y="7216"/>
                      </a:cubicBezTo>
                      <a:cubicBezTo>
                        <a:pt x="13907" y="7133"/>
                        <a:pt x="14002" y="7037"/>
                        <a:pt x="14085" y="6942"/>
                      </a:cubicBezTo>
                      <a:lnTo>
                        <a:pt x="14133" y="6883"/>
                      </a:lnTo>
                      <a:cubicBezTo>
                        <a:pt x="14181" y="6835"/>
                        <a:pt x="14228" y="6775"/>
                        <a:pt x="14276" y="6716"/>
                      </a:cubicBezTo>
                      <a:cubicBezTo>
                        <a:pt x="14395" y="6573"/>
                        <a:pt x="14490" y="6430"/>
                        <a:pt x="14574" y="6275"/>
                      </a:cubicBezTo>
                      <a:cubicBezTo>
                        <a:pt x="14657" y="6132"/>
                        <a:pt x="14717" y="5990"/>
                        <a:pt x="14776" y="5847"/>
                      </a:cubicBezTo>
                      <a:cubicBezTo>
                        <a:pt x="14824" y="5704"/>
                        <a:pt x="14871" y="5573"/>
                        <a:pt x="14895" y="5430"/>
                      </a:cubicBezTo>
                      <a:cubicBezTo>
                        <a:pt x="14895" y="5418"/>
                        <a:pt x="14895" y="5394"/>
                        <a:pt x="14895" y="5382"/>
                      </a:cubicBezTo>
                      <a:cubicBezTo>
                        <a:pt x="14907" y="5311"/>
                        <a:pt x="14919" y="5251"/>
                        <a:pt x="14931" y="5180"/>
                      </a:cubicBezTo>
                      <a:lnTo>
                        <a:pt x="14931" y="5097"/>
                      </a:lnTo>
                      <a:lnTo>
                        <a:pt x="14931" y="5001"/>
                      </a:lnTo>
                      <a:lnTo>
                        <a:pt x="14931" y="4942"/>
                      </a:lnTo>
                      <a:lnTo>
                        <a:pt x="14942" y="412"/>
                      </a:lnTo>
                      <a:lnTo>
                        <a:pt x="14942" y="412"/>
                      </a:lnTo>
                      <a:cubicBezTo>
                        <a:pt x="14919" y="544"/>
                        <a:pt x="14887" y="681"/>
                        <a:pt x="14847" y="810"/>
                      </a:cubicBezTo>
                      <a:cubicBezTo>
                        <a:pt x="14847" y="822"/>
                        <a:pt x="14847" y="834"/>
                        <a:pt x="14847" y="834"/>
                      </a:cubicBezTo>
                      <a:cubicBezTo>
                        <a:pt x="14824" y="906"/>
                        <a:pt x="14800" y="989"/>
                        <a:pt x="14764" y="1060"/>
                      </a:cubicBezTo>
                      <a:lnTo>
                        <a:pt x="14764" y="1084"/>
                      </a:lnTo>
                      <a:cubicBezTo>
                        <a:pt x="14609" y="1430"/>
                        <a:pt x="14407" y="1739"/>
                        <a:pt x="14157" y="2025"/>
                      </a:cubicBezTo>
                      <a:cubicBezTo>
                        <a:pt x="14133" y="2049"/>
                        <a:pt x="14121" y="2061"/>
                        <a:pt x="14109" y="2084"/>
                      </a:cubicBezTo>
                      <a:cubicBezTo>
                        <a:pt x="13990" y="2192"/>
                        <a:pt x="13883" y="2299"/>
                        <a:pt x="13764" y="2406"/>
                      </a:cubicBezTo>
                      <a:lnTo>
                        <a:pt x="13704" y="2453"/>
                      </a:lnTo>
                      <a:cubicBezTo>
                        <a:pt x="13585" y="2561"/>
                        <a:pt x="13454" y="2656"/>
                        <a:pt x="13323" y="2751"/>
                      </a:cubicBezTo>
                      <a:lnTo>
                        <a:pt x="13264" y="2787"/>
                      </a:lnTo>
                      <a:cubicBezTo>
                        <a:pt x="13109" y="2894"/>
                        <a:pt x="12966" y="3001"/>
                        <a:pt x="12788" y="3084"/>
                      </a:cubicBezTo>
                      <a:cubicBezTo>
                        <a:pt x="12609" y="3180"/>
                        <a:pt x="12454" y="3275"/>
                        <a:pt x="12276" y="3358"/>
                      </a:cubicBezTo>
                      <a:lnTo>
                        <a:pt x="12145" y="3418"/>
                      </a:lnTo>
                      <a:cubicBezTo>
                        <a:pt x="11990" y="3489"/>
                        <a:pt x="11835" y="3561"/>
                        <a:pt x="11669" y="3620"/>
                      </a:cubicBezTo>
                      <a:lnTo>
                        <a:pt x="11597" y="3644"/>
                      </a:lnTo>
                      <a:cubicBezTo>
                        <a:pt x="11430" y="3716"/>
                        <a:pt x="11240" y="3775"/>
                        <a:pt x="11061" y="3835"/>
                      </a:cubicBezTo>
                      <a:cubicBezTo>
                        <a:pt x="10942" y="3870"/>
                        <a:pt x="10811" y="3906"/>
                        <a:pt x="10680" y="3942"/>
                      </a:cubicBezTo>
                      <a:cubicBezTo>
                        <a:pt x="10585" y="3966"/>
                        <a:pt x="10490" y="4001"/>
                        <a:pt x="10383" y="4025"/>
                      </a:cubicBezTo>
                      <a:cubicBezTo>
                        <a:pt x="10240" y="4061"/>
                        <a:pt x="10109" y="4085"/>
                        <a:pt x="9966" y="4108"/>
                      </a:cubicBezTo>
                      <a:cubicBezTo>
                        <a:pt x="9859" y="4132"/>
                        <a:pt x="9764" y="4156"/>
                        <a:pt x="9668" y="4168"/>
                      </a:cubicBezTo>
                      <a:lnTo>
                        <a:pt x="9537" y="4192"/>
                      </a:lnTo>
                      <a:cubicBezTo>
                        <a:pt x="9371" y="4216"/>
                        <a:pt x="9204" y="4251"/>
                        <a:pt x="9025" y="4263"/>
                      </a:cubicBezTo>
                      <a:lnTo>
                        <a:pt x="8871" y="4287"/>
                      </a:lnTo>
                      <a:cubicBezTo>
                        <a:pt x="8775" y="4299"/>
                        <a:pt x="8680" y="4299"/>
                        <a:pt x="8573" y="4311"/>
                      </a:cubicBezTo>
                      <a:cubicBezTo>
                        <a:pt x="8406" y="4323"/>
                        <a:pt x="8240" y="4335"/>
                        <a:pt x="8073" y="4347"/>
                      </a:cubicBezTo>
                      <a:cubicBezTo>
                        <a:pt x="7966" y="4347"/>
                        <a:pt x="7859" y="4347"/>
                        <a:pt x="7751" y="4358"/>
                      </a:cubicBezTo>
                      <a:lnTo>
                        <a:pt x="7335" y="4358"/>
                      </a:lnTo>
                      <a:cubicBezTo>
                        <a:pt x="7204" y="4358"/>
                        <a:pt x="7108" y="4358"/>
                        <a:pt x="7001" y="4347"/>
                      </a:cubicBezTo>
                      <a:cubicBezTo>
                        <a:pt x="6882" y="4335"/>
                        <a:pt x="6739" y="4335"/>
                        <a:pt x="6620" y="4323"/>
                      </a:cubicBezTo>
                      <a:cubicBezTo>
                        <a:pt x="6489" y="4311"/>
                        <a:pt x="6382" y="4311"/>
                        <a:pt x="6275" y="4299"/>
                      </a:cubicBezTo>
                      <a:cubicBezTo>
                        <a:pt x="6156" y="4287"/>
                        <a:pt x="6025" y="4263"/>
                        <a:pt x="5894" y="4251"/>
                      </a:cubicBezTo>
                      <a:cubicBezTo>
                        <a:pt x="5775" y="4239"/>
                        <a:pt x="5680" y="4227"/>
                        <a:pt x="5561" y="4204"/>
                      </a:cubicBezTo>
                      <a:cubicBezTo>
                        <a:pt x="5453" y="4192"/>
                        <a:pt x="5299" y="4156"/>
                        <a:pt x="5168" y="4132"/>
                      </a:cubicBezTo>
                      <a:cubicBezTo>
                        <a:pt x="5061" y="4120"/>
                        <a:pt x="4953" y="4097"/>
                        <a:pt x="4858" y="4073"/>
                      </a:cubicBezTo>
                      <a:cubicBezTo>
                        <a:pt x="4703" y="4037"/>
                        <a:pt x="4549" y="4001"/>
                        <a:pt x="4394" y="3966"/>
                      </a:cubicBezTo>
                      <a:cubicBezTo>
                        <a:pt x="4287" y="3930"/>
                        <a:pt x="4191" y="3906"/>
                        <a:pt x="4096" y="3882"/>
                      </a:cubicBezTo>
                      <a:lnTo>
                        <a:pt x="3941" y="3835"/>
                      </a:lnTo>
                      <a:cubicBezTo>
                        <a:pt x="3787" y="3787"/>
                        <a:pt x="3644" y="3727"/>
                        <a:pt x="3489" y="3680"/>
                      </a:cubicBezTo>
                      <a:lnTo>
                        <a:pt x="3358" y="3632"/>
                      </a:lnTo>
                      <a:cubicBezTo>
                        <a:pt x="3227" y="3573"/>
                        <a:pt x="3096" y="3513"/>
                        <a:pt x="2965" y="3465"/>
                      </a:cubicBezTo>
                      <a:cubicBezTo>
                        <a:pt x="2894" y="3430"/>
                        <a:pt x="2834" y="3406"/>
                        <a:pt x="2763" y="3382"/>
                      </a:cubicBezTo>
                      <a:cubicBezTo>
                        <a:pt x="2572" y="3287"/>
                        <a:pt x="2394" y="3192"/>
                        <a:pt x="2215" y="3084"/>
                      </a:cubicBezTo>
                      <a:cubicBezTo>
                        <a:pt x="1298" y="2561"/>
                        <a:pt x="667" y="1918"/>
                        <a:pt x="322" y="1251"/>
                      </a:cubicBezTo>
                      <a:cubicBezTo>
                        <a:pt x="119" y="858"/>
                        <a:pt x="12" y="441"/>
                        <a:pt x="12" y="1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2" name="Google Shape;1882;p29"/>
                <p:cNvSpPr/>
                <p:nvPr/>
              </p:nvSpPr>
              <p:spPr>
                <a:xfrm>
                  <a:off x="3427950" y="3317275"/>
                  <a:ext cx="410775" cy="237850"/>
                </a:xfrm>
                <a:custGeom>
                  <a:rect b="b" l="l" r="r" t="t"/>
                  <a:pathLst>
                    <a:path extrusionOk="0" h="9514" w="16431">
                      <a:moveTo>
                        <a:pt x="13490" y="1692"/>
                      </a:moveTo>
                      <a:cubicBezTo>
                        <a:pt x="16419" y="3394"/>
                        <a:pt x="16431" y="6133"/>
                        <a:pt x="13526" y="7823"/>
                      </a:cubicBezTo>
                      <a:cubicBezTo>
                        <a:pt x="10609" y="9514"/>
                        <a:pt x="5870" y="9514"/>
                        <a:pt x="2941" y="7823"/>
                      </a:cubicBezTo>
                      <a:cubicBezTo>
                        <a:pt x="12" y="6133"/>
                        <a:pt x="0" y="3394"/>
                        <a:pt x="2905" y="1692"/>
                      </a:cubicBezTo>
                      <a:cubicBezTo>
                        <a:pt x="5822" y="1"/>
                        <a:pt x="10561" y="1"/>
                        <a:pt x="13490" y="1692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3" name="Google Shape;1883;p29"/>
                <p:cNvSpPr/>
                <p:nvPr/>
              </p:nvSpPr>
              <p:spPr>
                <a:xfrm>
                  <a:off x="3526775" y="3374425"/>
                  <a:ext cx="213125" cy="123550"/>
                </a:xfrm>
                <a:custGeom>
                  <a:rect b="b" l="l" r="r" t="t"/>
                  <a:pathLst>
                    <a:path extrusionOk="0" h="4942" w="8525">
                      <a:moveTo>
                        <a:pt x="7001" y="882"/>
                      </a:moveTo>
                      <a:cubicBezTo>
                        <a:pt x="8525" y="1763"/>
                        <a:pt x="8525" y="3192"/>
                        <a:pt x="7013" y="4061"/>
                      </a:cubicBezTo>
                      <a:cubicBezTo>
                        <a:pt x="5513" y="4942"/>
                        <a:pt x="3048" y="4942"/>
                        <a:pt x="1524" y="4061"/>
                      </a:cubicBezTo>
                      <a:cubicBezTo>
                        <a:pt x="0" y="3192"/>
                        <a:pt x="0" y="1763"/>
                        <a:pt x="1512" y="882"/>
                      </a:cubicBezTo>
                      <a:cubicBezTo>
                        <a:pt x="3024" y="1"/>
                        <a:pt x="5489" y="1"/>
                        <a:pt x="7001" y="882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4" name="Google Shape;1884;p29"/>
                <p:cNvSpPr/>
                <p:nvPr/>
              </p:nvSpPr>
              <p:spPr>
                <a:xfrm>
                  <a:off x="3551475" y="3392975"/>
                  <a:ext cx="163725" cy="86475"/>
                </a:xfrm>
                <a:custGeom>
                  <a:rect b="b" l="l" r="r" t="t"/>
                  <a:pathLst>
                    <a:path extrusionOk="0" h="3459" w="6549">
                      <a:moveTo>
                        <a:pt x="3264" y="0"/>
                      </a:moveTo>
                      <a:cubicBezTo>
                        <a:pt x="2501" y="0"/>
                        <a:pt x="1739" y="170"/>
                        <a:pt x="1155" y="509"/>
                      </a:cubicBezTo>
                      <a:cubicBezTo>
                        <a:pt x="0" y="1188"/>
                        <a:pt x="0" y="2283"/>
                        <a:pt x="1167" y="2950"/>
                      </a:cubicBezTo>
                      <a:cubicBezTo>
                        <a:pt x="1756" y="3289"/>
                        <a:pt x="2521" y="3459"/>
                        <a:pt x="3285" y="3459"/>
                      </a:cubicBezTo>
                      <a:cubicBezTo>
                        <a:pt x="4048" y="3459"/>
                        <a:pt x="4810" y="3289"/>
                        <a:pt x="5394" y="2950"/>
                      </a:cubicBezTo>
                      <a:cubicBezTo>
                        <a:pt x="6549" y="2283"/>
                        <a:pt x="6549" y="1188"/>
                        <a:pt x="5382" y="509"/>
                      </a:cubicBezTo>
                      <a:cubicBezTo>
                        <a:pt x="4793" y="170"/>
                        <a:pt x="4028" y="0"/>
                        <a:pt x="3264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5" name="Google Shape;1885;p29"/>
                <p:cNvSpPr/>
                <p:nvPr/>
              </p:nvSpPr>
              <p:spPr>
                <a:xfrm>
                  <a:off x="3410675" y="3414925"/>
                  <a:ext cx="445525" cy="274750"/>
                </a:xfrm>
                <a:custGeom>
                  <a:rect b="b" l="l" r="r" t="t"/>
                  <a:pathLst>
                    <a:path extrusionOk="0" h="10990" w="17821">
                      <a:moveTo>
                        <a:pt x="17812" y="48"/>
                      </a:moveTo>
                      <a:lnTo>
                        <a:pt x="17812" y="212"/>
                      </a:lnTo>
                      <a:lnTo>
                        <a:pt x="17812" y="212"/>
                      </a:lnTo>
                      <a:cubicBezTo>
                        <a:pt x="17818" y="161"/>
                        <a:pt x="17820" y="109"/>
                        <a:pt x="17812" y="48"/>
                      </a:cubicBezTo>
                      <a:close/>
                      <a:moveTo>
                        <a:pt x="24" y="0"/>
                      </a:moveTo>
                      <a:lnTo>
                        <a:pt x="1" y="5810"/>
                      </a:lnTo>
                      <a:cubicBezTo>
                        <a:pt x="1" y="7144"/>
                        <a:pt x="882" y="8465"/>
                        <a:pt x="2632" y="9489"/>
                      </a:cubicBezTo>
                      <a:cubicBezTo>
                        <a:pt x="2846" y="9608"/>
                        <a:pt x="3061" y="9716"/>
                        <a:pt x="3287" y="9823"/>
                      </a:cubicBezTo>
                      <a:cubicBezTo>
                        <a:pt x="3370" y="9858"/>
                        <a:pt x="3442" y="9894"/>
                        <a:pt x="3525" y="9930"/>
                      </a:cubicBezTo>
                      <a:cubicBezTo>
                        <a:pt x="3656" y="9989"/>
                        <a:pt x="3787" y="10049"/>
                        <a:pt x="3918" y="10097"/>
                      </a:cubicBezTo>
                      <a:lnTo>
                        <a:pt x="3989" y="10132"/>
                      </a:lnTo>
                      <a:lnTo>
                        <a:pt x="4144" y="10180"/>
                      </a:lnTo>
                      <a:cubicBezTo>
                        <a:pt x="4323" y="10251"/>
                        <a:pt x="4501" y="10311"/>
                        <a:pt x="4680" y="10370"/>
                      </a:cubicBezTo>
                      <a:lnTo>
                        <a:pt x="4870" y="10430"/>
                      </a:lnTo>
                      <a:lnTo>
                        <a:pt x="5001" y="10466"/>
                      </a:lnTo>
                      <a:cubicBezTo>
                        <a:pt x="5073" y="10490"/>
                        <a:pt x="5144" y="10501"/>
                        <a:pt x="5227" y="10525"/>
                      </a:cubicBezTo>
                      <a:cubicBezTo>
                        <a:pt x="5406" y="10573"/>
                        <a:pt x="5597" y="10620"/>
                        <a:pt x="5775" y="10656"/>
                      </a:cubicBezTo>
                      <a:cubicBezTo>
                        <a:pt x="5835" y="10668"/>
                        <a:pt x="5882" y="10680"/>
                        <a:pt x="5930" y="10692"/>
                      </a:cubicBezTo>
                      <a:cubicBezTo>
                        <a:pt x="5978" y="10704"/>
                        <a:pt x="6073" y="10716"/>
                        <a:pt x="6156" y="10728"/>
                      </a:cubicBezTo>
                      <a:cubicBezTo>
                        <a:pt x="6299" y="10763"/>
                        <a:pt x="6466" y="10787"/>
                        <a:pt x="6621" y="10811"/>
                      </a:cubicBezTo>
                      <a:cubicBezTo>
                        <a:pt x="6692" y="10823"/>
                        <a:pt x="6751" y="10835"/>
                        <a:pt x="6811" y="10847"/>
                      </a:cubicBezTo>
                      <a:cubicBezTo>
                        <a:pt x="6871" y="10859"/>
                        <a:pt x="6966" y="10859"/>
                        <a:pt x="7025" y="10871"/>
                      </a:cubicBezTo>
                      <a:cubicBezTo>
                        <a:pt x="7168" y="10882"/>
                        <a:pt x="7323" y="10906"/>
                        <a:pt x="7466" y="10918"/>
                      </a:cubicBezTo>
                      <a:cubicBezTo>
                        <a:pt x="7537" y="10918"/>
                        <a:pt x="7609" y="10942"/>
                        <a:pt x="7680" y="10942"/>
                      </a:cubicBezTo>
                      <a:cubicBezTo>
                        <a:pt x="7716" y="10948"/>
                        <a:pt x="7749" y="10948"/>
                        <a:pt x="7781" y="10948"/>
                      </a:cubicBezTo>
                      <a:cubicBezTo>
                        <a:pt x="7814" y="10948"/>
                        <a:pt x="7847" y="10948"/>
                        <a:pt x="7883" y="10954"/>
                      </a:cubicBezTo>
                      <a:cubicBezTo>
                        <a:pt x="8025" y="10966"/>
                        <a:pt x="8180" y="10966"/>
                        <a:pt x="8323" y="10978"/>
                      </a:cubicBezTo>
                      <a:cubicBezTo>
                        <a:pt x="8406" y="10978"/>
                        <a:pt x="8478" y="10990"/>
                        <a:pt x="8549" y="10990"/>
                      </a:cubicBezTo>
                      <a:lnTo>
                        <a:pt x="9466" y="10990"/>
                      </a:lnTo>
                      <a:cubicBezTo>
                        <a:pt x="9514" y="10990"/>
                        <a:pt x="9561" y="10990"/>
                        <a:pt x="9609" y="10978"/>
                      </a:cubicBezTo>
                      <a:cubicBezTo>
                        <a:pt x="9811" y="10966"/>
                        <a:pt x="10014" y="10954"/>
                        <a:pt x="10204" y="10942"/>
                      </a:cubicBezTo>
                      <a:cubicBezTo>
                        <a:pt x="10288" y="10942"/>
                        <a:pt x="10371" y="10930"/>
                        <a:pt x="10454" y="10930"/>
                      </a:cubicBezTo>
                      <a:lnTo>
                        <a:pt x="10573" y="10906"/>
                      </a:lnTo>
                      <a:lnTo>
                        <a:pt x="10752" y="10894"/>
                      </a:lnTo>
                      <a:cubicBezTo>
                        <a:pt x="10954" y="10859"/>
                        <a:pt x="11169" y="10835"/>
                        <a:pt x="11371" y="10799"/>
                      </a:cubicBezTo>
                      <a:lnTo>
                        <a:pt x="11514" y="10775"/>
                      </a:lnTo>
                      <a:lnTo>
                        <a:pt x="11585" y="10763"/>
                      </a:lnTo>
                      <a:cubicBezTo>
                        <a:pt x="11681" y="10751"/>
                        <a:pt x="11776" y="10728"/>
                        <a:pt x="11871" y="10704"/>
                      </a:cubicBezTo>
                      <a:cubicBezTo>
                        <a:pt x="12038" y="10668"/>
                        <a:pt x="12205" y="10632"/>
                        <a:pt x="12371" y="10597"/>
                      </a:cubicBezTo>
                      <a:cubicBezTo>
                        <a:pt x="12490" y="10573"/>
                        <a:pt x="12597" y="10537"/>
                        <a:pt x="12717" y="10501"/>
                      </a:cubicBezTo>
                      <a:cubicBezTo>
                        <a:pt x="12871" y="10466"/>
                        <a:pt x="13026" y="10418"/>
                        <a:pt x="13181" y="10370"/>
                      </a:cubicBezTo>
                      <a:lnTo>
                        <a:pt x="13276" y="10347"/>
                      </a:lnTo>
                      <a:cubicBezTo>
                        <a:pt x="13455" y="10287"/>
                        <a:pt x="13633" y="10228"/>
                        <a:pt x="13812" y="10156"/>
                      </a:cubicBezTo>
                      <a:lnTo>
                        <a:pt x="13895" y="10120"/>
                      </a:lnTo>
                      <a:cubicBezTo>
                        <a:pt x="14086" y="10049"/>
                        <a:pt x="14276" y="9966"/>
                        <a:pt x="14467" y="9882"/>
                      </a:cubicBezTo>
                      <a:lnTo>
                        <a:pt x="14622" y="9799"/>
                      </a:lnTo>
                      <a:cubicBezTo>
                        <a:pt x="14836" y="9704"/>
                        <a:pt x="15038" y="9597"/>
                        <a:pt x="15217" y="9489"/>
                      </a:cubicBezTo>
                      <a:lnTo>
                        <a:pt x="15336" y="9418"/>
                      </a:lnTo>
                      <a:cubicBezTo>
                        <a:pt x="15491" y="9323"/>
                        <a:pt x="15645" y="9227"/>
                        <a:pt x="15788" y="9120"/>
                      </a:cubicBezTo>
                      <a:lnTo>
                        <a:pt x="15860" y="9073"/>
                      </a:lnTo>
                      <a:cubicBezTo>
                        <a:pt x="16026" y="8954"/>
                        <a:pt x="16169" y="8835"/>
                        <a:pt x="16312" y="8715"/>
                      </a:cubicBezTo>
                      <a:lnTo>
                        <a:pt x="16384" y="8656"/>
                      </a:lnTo>
                      <a:cubicBezTo>
                        <a:pt x="16407" y="8632"/>
                        <a:pt x="16431" y="8608"/>
                        <a:pt x="16455" y="8585"/>
                      </a:cubicBezTo>
                      <a:cubicBezTo>
                        <a:pt x="16574" y="8477"/>
                        <a:pt x="16681" y="8370"/>
                        <a:pt x="16777" y="8263"/>
                      </a:cubicBezTo>
                      <a:cubicBezTo>
                        <a:pt x="16800" y="8239"/>
                        <a:pt x="16824" y="8215"/>
                        <a:pt x="16836" y="8192"/>
                      </a:cubicBezTo>
                      <a:cubicBezTo>
                        <a:pt x="16896" y="8132"/>
                        <a:pt x="16955" y="8061"/>
                        <a:pt x="17015" y="7989"/>
                      </a:cubicBezTo>
                      <a:cubicBezTo>
                        <a:pt x="17146" y="7823"/>
                        <a:pt x="17265" y="7644"/>
                        <a:pt x="17372" y="7465"/>
                      </a:cubicBezTo>
                      <a:cubicBezTo>
                        <a:pt x="17467" y="7299"/>
                        <a:pt x="17539" y="7132"/>
                        <a:pt x="17610" y="6953"/>
                      </a:cubicBezTo>
                      <a:cubicBezTo>
                        <a:pt x="17670" y="6787"/>
                        <a:pt x="17717" y="6620"/>
                        <a:pt x="17753" y="6453"/>
                      </a:cubicBezTo>
                      <a:lnTo>
                        <a:pt x="17753" y="6406"/>
                      </a:lnTo>
                      <a:cubicBezTo>
                        <a:pt x="17753" y="6406"/>
                        <a:pt x="17753" y="6406"/>
                        <a:pt x="17753" y="6394"/>
                      </a:cubicBezTo>
                      <a:cubicBezTo>
                        <a:pt x="17777" y="6322"/>
                        <a:pt x="17777" y="6239"/>
                        <a:pt x="17789" y="6156"/>
                      </a:cubicBezTo>
                      <a:lnTo>
                        <a:pt x="17789" y="6060"/>
                      </a:lnTo>
                      <a:cubicBezTo>
                        <a:pt x="17789" y="6025"/>
                        <a:pt x="17789" y="5977"/>
                        <a:pt x="17800" y="5941"/>
                      </a:cubicBezTo>
                      <a:cubicBezTo>
                        <a:pt x="17812" y="5906"/>
                        <a:pt x="17800" y="5894"/>
                        <a:pt x="17800" y="5870"/>
                      </a:cubicBezTo>
                      <a:lnTo>
                        <a:pt x="17812" y="212"/>
                      </a:lnTo>
                      <a:lnTo>
                        <a:pt x="17812" y="212"/>
                      </a:lnTo>
                      <a:cubicBezTo>
                        <a:pt x="17809" y="240"/>
                        <a:pt x="17805" y="268"/>
                        <a:pt x="17800" y="298"/>
                      </a:cubicBezTo>
                      <a:lnTo>
                        <a:pt x="17800" y="369"/>
                      </a:lnTo>
                      <a:cubicBezTo>
                        <a:pt x="17789" y="572"/>
                        <a:pt x="17741" y="762"/>
                        <a:pt x="17681" y="953"/>
                      </a:cubicBezTo>
                      <a:lnTo>
                        <a:pt x="17681" y="976"/>
                      </a:lnTo>
                      <a:cubicBezTo>
                        <a:pt x="17646" y="1060"/>
                        <a:pt x="17622" y="1155"/>
                        <a:pt x="17586" y="1238"/>
                      </a:cubicBezTo>
                      <a:lnTo>
                        <a:pt x="17574" y="1262"/>
                      </a:lnTo>
                      <a:cubicBezTo>
                        <a:pt x="17396" y="1679"/>
                        <a:pt x="17146" y="2060"/>
                        <a:pt x="16848" y="2393"/>
                      </a:cubicBezTo>
                      <a:cubicBezTo>
                        <a:pt x="16836" y="2417"/>
                        <a:pt x="16812" y="2429"/>
                        <a:pt x="16788" y="2453"/>
                      </a:cubicBezTo>
                      <a:cubicBezTo>
                        <a:pt x="16669" y="2596"/>
                        <a:pt x="16527" y="2727"/>
                        <a:pt x="16396" y="2846"/>
                      </a:cubicBezTo>
                      <a:lnTo>
                        <a:pt x="16324" y="2905"/>
                      </a:lnTo>
                      <a:cubicBezTo>
                        <a:pt x="16181" y="3024"/>
                        <a:pt x="16026" y="3155"/>
                        <a:pt x="15872" y="3262"/>
                      </a:cubicBezTo>
                      <a:cubicBezTo>
                        <a:pt x="15848" y="3286"/>
                        <a:pt x="15824" y="3298"/>
                        <a:pt x="15800" y="3322"/>
                      </a:cubicBezTo>
                      <a:cubicBezTo>
                        <a:pt x="15622" y="3441"/>
                        <a:pt x="15431" y="3560"/>
                        <a:pt x="15229" y="3679"/>
                      </a:cubicBezTo>
                      <a:cubicBezTo>
                        <a:pt x="15038" y="3798"/>
                        <a:pt x="14836" y="3893"/>
                        <a:pt x="14633" y="4001"/>
                      </a:cubicBezTo>
                      <a:lnTo>
                        <a:pt x="14479" y="4072"/>
                      </a:lnTo>
                      <a:cubicBezTo>
                        <a:pt x="14288" y="4155"/>
                        <a:pt x="14098" y="4239"/>
                        <a:pt x="13907" y="4310"/>
                      </a:cubicBezTo>
                      <a:lnTo>
                        <a:pt x="13824" y="4346"/>
                      </a:lnTo>
                      <a:cubicBezTo>
                        <a:pt x="13621" y="4429"/>
                        <a:pt x="13407" y="4501"/>
                        <a:pt x="13193" y="4572"/>
                      </a:cubicBezTo>
                      <a:cubicBezTo>
                        <a:pt x="13038" y="4620"/>
                        <a:pt x="12895" y="4655"/>
                        <a:pt x="12728" y="4703"/>
                      </a:cubicBezTo>
                      <a:cubicBezTo>
                        <a:pt x="12609" y="4727"/>
                        <a:pt x="12502" y="4763"/>
                        <a:pt x="12383" y="4786"/>
                      </a:cubicBezTo>
                      <a:cubicBezTo>
                        <a:pt x="12216" y="4834"/>
                        <a:pt x="12050" y="4870"/>
                        <a:pt x="11883" y="4894"/>
                      </a:cubicBezTo>
                      <a:cubicBezTo>
                        <a:pt x="11764" y="4917"/>
                        <a:pt x="11645" y="4953"/>
                        <a:pt x="11526" y="4977"/>
                      </a:cubicBezTo>
                      <a:lnTo>
                        <a:pt x="11383" y="4989"/>
                      </a:lnTo>
                      <a:cubicBezTo>
                        <a:pt x="11181" y="5025"/>
                        <a:pt x="10966" y="5060"/>
                        <a:pt x="10764" y="5084"/>
                      </a:cubicBezTo>
                      <a:lnTo>
                        <a:pt x="10585" y="5108"/>
                      </a:lnTo>
                      <a:cubicBezTo>
                        <a:pt x="10466" y="5120"/>
                        <a:pt x="10347" y="5120"/>
                        <a:pt x="10216" y="5132"/>
                      </a:cubicBezTo>
                      <a:cubicBezTo>
                        <a:pt x="10026" y="5156"/>
                        <a:pt x="9823" y="5167"/>
                        <a:pt x="9621" y="5179"/>
                      </a:cubicBezTo>
                      <a:cubicBezTo>
                        <a:pt x="9502" y="5179"/>
                        <a:pt x="9371" y="5179"/>
                        <a:pt x="9240" y="5191"/>
                      </a:cubicBezTo>
                      <a:lnTo>
                        <a:pt x="8752" y="5191"/>
                      </a:lnTo>
                      <a:cubicBezTo>
                        <a:pt x="8621" y="5191"/>
                        <a:pt x="8478" y="5191"/>
                        <a:pt x="8347" y="5179"/>
                      </a:cubicBezTo>
                      <a:cubicBezTo>
                        <a:pt x="8204" y="5167"/>
                        <a:pt x="8049" y="5156"/>
                        <a:pt x="7894" y="5156"/>
                      </a:cubicBezTo>
                      <a:cubicBezTo>
                        <a:pt x="7752" y="5144"/>
                        <a:pt x="7621" y="5132"/>
                        <a:pt x="7490" y="5120"/>
                      </a:cubicBezTo>
                      <a:cubicBezTo>
                        <a:pt x="7347" y="5108"/>
                        <a:pt x="7192" y="5084"/>
                        <a:pt x="7037" y="5072"/>
                      </a:cubicBezTo>
                      <a:cubicBezTo>
                        <a:pt x="6894" y="5048"/>
                        <a:pt x="6775" y="5036"/>
                        <a:pt x="6644" y="5013"/>
                      </a:cubicBezTo>
                      <a:cubicBezTo>
                        <a:pt x="6478" y="4989"/>
                        <a:pt x="6323" y="4953"/>
                        <a:pt x="6168" y="4929"/>
                      </a:cubicBezTo>
                      <a:cubicBezTo>
                        <a:pt x="6049" y="4906"/>
                        <a:pt x="5918" y="4882"/>
                        <a:pt x="5799" y="4858"/>
                      </a:cubicBezTo>
                      <a:cubicBezTo>
                        <a:pt x="5608" y="4810"/>
                        <a:pt x="5430" y="4763"/>
                        <a:pt x="5239" y="4715"/>
                      </a:cubicBezTo>
                      <a:cubicBezTo>
                        <a:pt x="5120" y="4691"/>
                        <a:pt x="5001" y="4655"/>
                        <a:pt x="4894" y="4620"/>
                      </a:cubicBezTo>
                      <a:lnTo>
                        <a:pt x="4704" y="4560"/>
                      </a:lnTo>
                      <a:cubicBezTo>
                        <a:pt x="4513" y="4501"/>
                        <a:pt x="4335" y="4441"/>
                        <a:pt x="4156" y="4382"/>
                      </a:cubicBezTo>
                      <a:lnTo>
                        <a:pt x="4013" y="4322"/>
                      </a:lnTo>
                      <a:cubicBezTo>
                        <a:pt x="3846" y="4263"/>
                        <a:pt x="3692" y="4191"/>
                        <a:pt x="3537" y="4120"/>
                      </a:cubicBezTo>
                      <a:cubicBezTo>
                        <a:pt x="3453" y="4084"/>
                        <a:pt x="3382" y="4060"/>
                        <a:pt x="3311" y="4024"/>
                      </a:cubicBezTo>
                      <a:cubicBezTo>
                        <a:pt x="3084" y="3917"/>
                        <a:pt x="2858" y="3798"/>
                        <a:pt x="2656" y="3679"/>
                      </a:cubicBezTo>
                      <a:cubicBezTo>
                        <a:pt x="1548" y="3048"/>
                        <a:pt x="798" y="2286"/>
                        <a:pt x="394" y="1488"/>
                      </a:cubicBezTo>
                      <a:cubicBezTo>
                        <a:pt x="155" y="1024"/>
                        <a:pt x="24" y="524"/>
                        <a:pt x="2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6" name="Google Shape;1886;p29"/>
                <p:cNvSpPr/>
                <p:nvPr/>
              </p:nvSpPr>
              <p:spPr>
                <a:xfrm>
                  <a:off x="3388650" y="3274125"/>
                  <a:ext cx="489375" cy="283100"/>
                </a:xfrm>
                <a:custGeom>
                  <a:rect b="b" l="l" r="r" t="t"/>
                  <a:pathLst>
                    <a:path extrusionOk="0" h="11324" w="19575">
                      <a:moveTo>
                        <a:pt x="16074" y="2013"/>
                      </a:moveTo>
                      <a:cubicBezTo>
                        <a:pt x="19563" y="4037"/>
                        <a:pt x="19574" y="7299"/>
                        <a:pt x="16110" y="9311"/>
                      </a:cubicBezTo>
                      <a:cubicBezTo>
                        <a:pt x="12645" y="11311"/>
                        <a:pt x="7001" y="11323"/>
                        <a:pt x="3513" y="9311"/>
                      </a:cubicBezTo>
                      <a:cubicBezTo>
                        <a:pt x="12" y="7287"/>
                        <a:pt x="1" y="4025"/>
                        <a:pt x="3465" y="2013"/>
                      </a:cubicBezTo>
                      <a:cubicBezTo>
                        <a:pt x="6942" y="0"/>
                        <a:pt x="12574" y="0"/>
                        <a:pt x="16074" y="201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7" name="Google Shape;1887;p29"/>
                <p:cNvSpPr/>
                <p:nvPr/>
              </p:nvSpPr>
              <p:spPr>
                <a:xfrm>
                  <a:off x="3545525" y="3364900"/>
                  <a:ext cx="175925" cy="101825"/>
                </a:xfrm>
                <a:custGeom>
                  <a:rect b="b" l="l" r="r" t="t"/>
                  <a:pathLst>
                    <a:path extrusionOk="0" h="4073" w="7037">
                      <a:moveTo>
                        <a:pt x="5775" y="727"/>
                      </a:moveTo>
                      <a:cubicBezTo>
                        <a:pt x="7025" y="1442"/>
                        <a:pt x="7037" y="2620"/>
                        <a:pt x="5787" y="3347"/>
                      </a:cubicBezTo>
                      <a:cubicBezTo>
                        <a:pt x="4548" y="4061"/>
                        <a:pt x="2512" y="4073"/>
                        <a:pt x="1262" y="3347"/>
                      </a:cubicBezTo>
                      <a:cubicBezTo>
                        <a:pt x="12" y="2620"/>
                        <a:pt x="0" y="1442"/>
                        <a:pt x="1250" y="727"/>
                      </a:cubicBezTo>
                      <a:cubicBezTo>
                        <a:pt x="2500" y="1"/>
                        <a:pt x="4513" y="1"/>
                        <a:pt x="5775" y="727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8" name="Google Shape;1888;p29"/>
                <p:cNvSpPr/>
                <p:nvPr/>
              </p:nvSpPr>
              <p:spPr>
                <a:xfrm>
                  <a:off x="3446700" y="3230675"/>
                  <a:ext cx="373575" cy="230700"/>
                </a:xfrm>
                <a:custGeom>
                  <a:rect b="b" l="l" r="r" t="t"/>
                  <a:pathLst>
                    <a:path extrusionOk="0" h="9228" w="14943">
                      <a:moveTo>
                        <a:pt x="14943" y="60"/>
                      </a:moveTo>
                      <a:lnTo>
                        <a:pt x="14942" y="314"/>
                      </a:lnTo>
                      <a:lnTo>
                        <a:pt x="14942" y="314"/>
                      </a:lnTo>
                      <a:cubicBezTo>
                        <a:pt x="14942" y="313"/>
                        <a:pt x="14942" y="311"/>
                        <a:pt x="14943" y="310"/>
                      </a:cubicBezTo>
                      <a:lnTo>
                        <a:pt x="14943" y="250"/>
                      </a:lnTo>
                      <a:cubicBezTo>
                        <a:pt x="14943" y="179"/>
                        <a:pt x="14943" y="119"/>
                        <a:pt x="14943" y="60"/>
                      </a:cubicBezTo>
                      <a:close/>
                      <a:moveTo>
                        <a:pt x="12" y="0"/>
                      </a:moveTo>
                      <a:lnTo>
                        <a:pt x="0" y="4870"/>
                      </a:lnTo>
                      <a:cubicBezTo>
                        <a:pt x="0" y="5989"/>
                        <a:pt x="727" y="7108"/>
                        <a:pt x="2203" y="7954"/>
                      </a:cubicBezTo>
                      <a:cubicBezTo>
                        <a:pt x="2382" y="8061"/>
                        <a:pt x="2560" y="8156"/>
                        <a:pt x="2751" y="8251"/>
                      </a:cubicBezTo>
                      <a:cubicBezTo>
                        <a:pt x="2822" y="8275"/>
                        <a:pt x="2882" y="8299"/>
                        <a:pt x="2953" y="8335"/>
                      </a:cubicBezTo>
                      <a:cubicBezTo>
                        <a:pt x="3060" y="8382"/>
                        <a:pt x="3167" y="8430"/>
                        <a:pt x="3286" y="8477"/>
                      </a:cubicBezTo>
                      <a:lnTo>
                        <a:pt x="3346" y="8501"/>
                      </a:lnTo>
                      <a:lnTo>
                        <a:pt x="3477" y="8549"/>
                      </a:lnTo>
                      <a:cubicBezTo>
                        <a:pt x="3620" y="8608"/>
                        <a:pt x="3775" y="8656"/>
                        <a:pt x="3917" y="8692"/>
                      </a:cubicBezTo>
                      <a:cubicBezTo>
                        <a:pt x="3977" y="8716"/>
                        <a:pt x="4025" y="8727"/>
                        <a:pt x="4084" y="8751"/>
                      </a:cubicBezTo>
                      <a:lnTo>
                        <a:pt x="4191" y="8775"/>
                      </a:lnTo>
                      <a:cubicBezTo>
                        <a:pt x="4251" y="8799"/>
                        <a:pt x="4310" y="8811"/>
                        <a:pt x="4382" y="8823"/>
                      </a:cubicBezTo>
                      <a:cubicBezTo>
                        <a:pt x="4525" y="8870"/>
                        <a:pt x="4691" y="8906"/>
                        <a:pt x="4846" y="8942"/>
                      </a:cubicBezTo>
                      <a:cubicBezTo>
                        <a:pt x="4882" y="8954"/>
                        <a:pt x="4929" y="8966"/>
                        <a:pt x="4965" y="8977"/>
                      </a:cubicBezTo>
                      <a:lnTo>
                        <a:pt x="5156" y="9001"/>
                      </a:lnTo>
                      <a:cubicBezTo>
                        <a:pt x="5287" y="9025"/>
                        <a:pt x="5418" y="9049"/>
                        <a:pt x="5549" y="9073"/>
                      </a:cubicBezTo>
                      <a:cubicBezTo>
                        <a:pt x="5608" y="9085"/>
                        <a:pt x="5656" y="9097"/>
                        <a:pt x="5703" y="9097"/>
                      </a:cubicBezTo>
                      <a:lnTo>
                        <a:pt x="5882" y="9120"/>
                      </a:lnTo>
                      <a:cubicBezTo>
                        <a:pt x="6013" y="9132"/>
                        <a:pt x="6132" y="9156"/>
                        <a:pt x="6263" y="9168"/>
                      </a:cubicBezTo>
                      <a:cubicBezTo>
                        <a:pt x="6323" y="9168"/>
                        <a:pt x="6370" y="9180"/>
                        <a:pt x="6430" y="9180"/>
                      </a:cubicBezTo>
                      <a:lnTo>
                        <a:pt x="6608" y="9192"/>
                      </a:lnTo>
                      <a:cubicBezTo>
                        <a:pt x="6727" y="9204"/>
                        <a:pt x="6858" y="9204"/>
                        <a:pt x="6977" y="9216"/>
                      </a:cubicBezTo>
                      <a:cubicBezTo>
                        <a:pt x="7049" y="9216"/>
                        <a:pt x="7108" y="9216"/>
                        <a:pt x="7168" y="9228"/>
                      </a:cubicBezTo>
                      <a:lnTo>
                        <a:pt x="8049" y="9228"/>
                      </a:lnTo>
                      <a:cubicBezTo>
                        <a:pt x="8228" y="9216"/>
                        <a:pt x="8394" y="9204"/>
                        <a:pt x="8561" y="9192"/>
                      </a:cubicBezTo>
                      <a:cubicBezTo>
                        <a:pt x="8632" y="9192"/>
                        <a:pt x="8692" y="9192"/>
                        <a:pt x="8763" y="9180"/>
                      </a:cubicBezTo>
                      <a:lnTo>
                        <a:pt x="8859" y="9168"/>
                      </a:lnTo>
                      <a:cubicBezTo>
                        <a:pt x="8918" y="9168"/>
                        <a:pt x="8966" y="9144"/>
                        <a:pt x="9013" y="9144"/>
                      </a:cubicBezTo>
                      <a:cubicBezTo>
                        <a:pt x="9180" y="9120"/>
                        <a:pt x="9359" y="9097"/>
                        <a:pt x="9525" y="9073"/>
                      </a:cubicBezTo>
                      <a:lnTo>
                        <a:pt x="9656" y="9049"/>
                      </a:lnTo>
                      <a:lnTo>
                        <a:pt x="9716" y="9037"/>
                      </a:lnTo>
                      <a:cubicBezTo>
                        <a:pt x="9799" y="9025"/>
                        <a:pt x="9871" y="9001"/>
                        <a:pt x="9954" y="8989"/>
                      </a:cubicBezTo>
                      <a:cubicBezTo>
                        <a:pt x="10097" y="8966"/>
                        <a:pt x="10228" y="8930"/>
                        <a:pt x="10371" y="8906"/>
                      </a:cubicBezTo>
                      <a:cubicBezTo>
                        <a:pt x="10466" y="8882"/>
                        <a:pt x="10561" y="8847"/>
                        <a:pt x="10668" y="8823"/>
                      </a:cubicBezTo>
                      <a:cubicBezTo>
                        <a:pt x="10799" y="8787"/>
                        <a:pt x="10930" y="8751"/>
                        <a:pt x="11049" y="8716"/>
                      </a:cubicBezTo>
                      <a:lnTo>
                        <a:pt x="11133" y="8692"/>
                      </a:lnTo>
                      <a:cubicBezTo>
                        <a:pt x="11287" y="8644"/>
                        <a:pt x="11442" y="8585"/>
                        <a:pt x="11585" y="8525"/>
                      </a:cubicBezTo>
                      <a:lnTo>
                        <a:pt x="11657" y="8501"/>
                      </a:lnTo>
                      <a:cubicBezTo>
                        <a:pt x="11823" y="8442"/>
                        <a:pt x="11978" y="8370"/>
                        <a:pt x="12133" y="8299"/>
                      </a:cubicBezTo>
                      <a:lnTo>
                        <a:pt x="12276" y="8227"/>
                      </a:lnTo>
                      <a:cubicBezTo>
                        <a:pt x="12442" y="8144"/>
                        <a:pt x="12609" y="8061"/>
                        <a:pt x="12776" y="7965"/>
                      </a:cubicBezTo>
                      <a:lnTo>
                        <a:pt x="12871" y="7918"/>
                      </a:lnTo>
                      <a:cubicBezTo>
                        <a:pt x="13002" y="7834"/>
                        <a:pt x="13133" y="7751"/>
                        <a:pt x="13252" y="7668"/>
                      </a:cubicBezTo>
                      <a:lnTo>
                        <a:pt x="13311" y="7620"/>
                      </a:lnTo>
                      <a:cubicBezTo>
                        <a:pt x="13442" y="7525"/>
                        <a:pt x="13573" y="7418"/>
                        <a:pt x="13692" y="7323"/>
                      </a:cubicBezTo>
                      <a:lnTo>
                        <a:pt x="13752" y="7275"/>
                      </a:lnTo>
                      <a:cubicBezTo>
                        <a:pt x="13764" y="7251"/>
                        <a:pt x="13788" y="7239"/>
                        <a:pt x="13812" y="7215"/>
                      </a:cubicBezTo>
                      <a:cubicBezTo>
                        <a:pt x="13907" y="7132"/>
                        <a:pt x="14002" y="7037"/>
                        <a:pt x="14085" y="6953"/>
                      </a:cubicBezTo>
                      <a:lnTo>
                        <a:pt x="14133" y="6894"/>
                      </a:lnTo>
                      <a:cubicBezTo>
                        <a:pt x="14181" y="6834"/>
                        <a:pt x="14228" y="6775"/>
                        <a:pt x="14276" y="6715"/>
                      </a:cubicBezTo>
                      <a:cubicBezTo>
                        <a:pt x="14395" y="6572"/>
                        <a:pt x="14490" y="6430"/>
                        <a:pt x="14574" y="6275"/>
                      </a:cubicBezTo>
                      <a:cubicBezTo>
                        <a:pt x="14657" y="6132"/>
                        <a:pt x="14716" y="5989"/>
                        <a:pt x="14776" y="5846"/>
                      </a:cubicBezTo>
                      <a:cubicBezTo>
                        <a:pt x="14824" y="5715"/>
                        <a:pt x="14871" y="5572"/>
                        <a:pt x="14895" y="5429"/>
                      </a:cubicBezTo>
                      <a:lnTo>
                        <a:pt x="14895" y="5394"/>
                      </a:lnTo>
                      <a:cubicBezTo>
                        <a:pt x="14907" y="5322"/>
                        <a:pt x="14919" y="5251"/>
                        <a:pt x="14931" y="5191"/>
                      </a:cubicBezTo>
                      <a:lnTo>
                        <a:pt x="14931" y="5108"/>
                      </a:lnTo>
                      <a:lnTo>
                        <a:pt x="14931" y="5001"/>
                      </a:lnTo>
                      <a:lnTo>
                        <a:pt x="14931" y="4941"/>
                      </a:lnTo>
                      <a:lnTo>
                        <a:pt x="14942" y="314"/>
                      </a:lnTo>
                      <a:lnTo>
                        <a:pt x="14942" y="314"/>
                      </a:lnTo>
                      <a:cubicBezTo>
                        <a:pt x="14918" y="479"/>
                        <a:pt x="14883" y="633"/>
                        <a:pt x="14835" y="798"/>
                      </a:cubicBezTo>
                      <a:cubicBezTo>
                        <a:pt x="14835" y="798"/>
                        <a:pt x="14835" y="810"/>
                        <a:pt x="14835" y="822"/>
                      </a:cubicBezTo>
                      <a:cubicBezTo>
                        <a:pt x="14812" y="893"/>
                        <a:pt x="14788" y="965"/>
                        <a:pt x="14752" y="1036"/>
                      </a:cubicBezTo>
                      <a:lnTo>
                        <a:pt x="14752" y="1060"/>
                      </a:lnTo>
                      <a:cubicBezTo>
                        <a:pt x="14597" y="1405"/>
                        <a:pt x="14395" y="1727"/>
                        <a:pt x="14145" y="2000"/>
                      </a:cubicBezTo>
                      <a:cubicBezTo>
                        <a:pt x="14121" y="2024"/>
                        <a:pt x="14109" y="2048"/>
                        <a:pt x="14097" y="2060"/>
                      </a:cubicBezTo>
                      <a:cubicBezTo>
                        <a:pt x="13990" y="2179"/>
                        <a:pt x="13871" y="2286"/>
                        <a:pt x="13764" y="2393"/>
                      </a:cubicBezTo>
                      <a:lnTo>
                        <a:pt x="13704" y="2441"/>
                      </a:lnTo>
                      <a:cubicBezTo>
                        <a:pt x="13585" y="2548"/>
                        <a:pt x="13454" y="2643"/>
                        <a:pt x="13323" y="2739"/>
                      </a:cubicBezTo>
                      <a:lnTo>
                        <a:pt x="13264" y="2774"/>
                      </a:lnTo>
                      <a:cubicBezTo>
                        <a:pt x="13109" y="2881"/>
                        <a:pt x="12966" y="2989"/>
                        <a:pt x="12788" y="3072"/>
                      </a:cubicBezTo>
                      <a:cubicBezTo>
                        <a:pt x="12609" y="3167"/>
                        <a:pt x="12454" y="3262"/>
                        <a:pt x="12276" y="3346"/>
                      </a:cubicBezTo>
                      <a:lnTo>
                        <a:pt x="12145" y="3405"/>
                      </a:lnTo>
                      <a:cubicBezTo>
                        <a:pt x="11990" y="3477"/>
                        <a:pt x="11835" y="3548"/>
                        <a:pt x="11668" y="3608"/>
                      </a:cubicBezTo>
                      <a:lnTo>
                        <a:pt x="11597" y="3632"/>
                      </a:lnTo>
                      <a:cubicBezTo>
                        <a:pt x="11430" y="3703"/>
                        <a:pt x="11240" y="3763"/>
                        <a:pt x="11061" y="3822"/>
                      </a:cubicBezTo>
                      <a:cubicBezTo>
                        <a:pt x="10942" y="3858"/>
                        <a:pt x="10811" y="3894"/>
                        <a:pt x="10680" y="3929"/>
                      </a:cubicBezTo>
                      <a:cubicBezTo>
                        <a:pt x="10585" y="3953"/>
                        <a:pt x="10490" y="3989"/>
                        <a:pt x="10383" y="4013"/>
                      </a:cubicBezTo>
                      <a:cubicBezTo>
                        <a:pt x="10240" y="4048"/>
                        <a:pt x="10109" y="4072"/>
                        <a:pt x="9966" y="4096"/>
                      </a:cubicBezTo>
                      <a:cubicBezTo>
                        <a:pt x="9871" y="4120"/>
                        <a:pt x="9763" y="4144"/>
                        <a:pt x="9668" y="4155"/>
                      </a:cubicBezTo>
                      <a:lnTo>
                        <a:pt x="9537" y="4179"/>
                      </a:lnTo>
                      <a:cubicBezTo>
                        <a:pt x="9371" y="4215"/>
                        <a:pt x="9204" y="4227"/>
                        <a:pt x="9025" y="4251"/>
                      </a:cubicBezTo>
                      <a:lnTo>
                        <a:pt x="8870" y="4275"/>
                      </a:lnTo>
                      <a:cubicBezTo>
                        <a:pt x="8775" y="4286"/>
                        <a:pt x="8680" y="4286"/>
                        <a:pt x="8573" y="4298"/>
                      </a:cubicBezTo>
                      <a:cubicBezTo>
                        <a:pt x="8406" y="4310"/>
                        <a:pt x="8239" y="4322"/>
                        <a:pt x="8073" y="4334"/>
                      </a:cubicBezTo>
                      <a:lnTo>
                        <a:pt x="7001" y="4334"/>
                      </a:lnTo>
                      <a:cubicBezTo>
                        <a:pt x="6870" y="4334"/>
                        <a:pt x="6739" y="4322"/>
                        <a:pt x="6620" y="4310"/>
                      </a:cubicBezTo>
                      <a:cubicBezTo>
                        <a:pt x="6489" y="4298"/>
                        <a:pt x="6382" y="4286"/>
                        <a:pt x="6275" y="4286"/>
                      </a:cubicBezTo>
                      <a:cubicBezTo>
                        <a:pt x="6156" y="4275"/>
                        <a:pt x="6025" y="4251"/>
                        <a:pt x="5894" y="4239"/>
                      </a:cubicBezTo>
                      <a:lnTo>
                        <a:pt x="5561" y="4191"/>
                      </a:lnTo>
                      <a:cubicBezTo>
                        <a:pt x="5430" y="4167"/>
                        <a:pt x="5299" y="4144"/>
                        <a:pt x="5168" y="4120"/>
                      </a:cubicBezTo>
                      <a:cubicBezTo>
                        <a:pt x="5060" y="4108"/>
                        <a:pt x="4965" y="4084"/>
                        <a:pt x="4858" y="4060"/>
                      </a:cubicBezTo>
                      <a:cubicBezTo>
                        <a:pt x="4703" y="4024"/>
                        <a:pt x="4548" y="3989"/>
                        <a:pt x="4394" y="3941"/>
                      </a:cubicBezTo>
                      <a:cubicBezTo>
                        <a:pt x="4287" y="3917"/>
                        <a:pt x="4191" y="3894"/>
                        <a:pt x="4096" y="3870"/>
                      </a:cubicBezTo>
                      <a:lnTo>
                        <a:pt x="3941" y="3822"/>
                      </a:lnTo>
                      <a:cubicBezTo>
                        <a:pt x="3786" y="3774"/>
                        <a:pt x="3644" y="3715"/>
                        <a:pt x="3489" y="3667"/>
                      </a:cubicBezTo>
                      <a:lnTo>
                        <a:pt x="3358" y="3620"/>
                      </a:lnTo>
                      <a:cubicBezTo>
                        <a:pt x="3227" y="3572"/>
                        <a:pt x="3096" y="3513"/>
                        <a:pt x="2965" y="3453"/>
                      </a:cubicBezTo>
                      <a:cubicBezTo>
                        <a:pt x="2894" y="3417"/>
                        <a:pt x="2834" y="3393"/>
                        <a:pt x="2763" y="3370"/>
                      </a:cubicBezTo>
                      <a:cubicBezTo>
                        <a:pt x="2584" y="3274"/>
                        <a:pt x="2393" y="3179"/>
                        <a:pt x="2215" y="3084"/>
                      </a:cubicBezTo>
                      <a:cubicBezTo>
                        <a:pt x="1298" y="2548"/>
                        <a:pt x="667" y="1917"/>
                        <a:pt x="322" y="1238"/>
                      </a:cubicBezTo>
                      <a:cubicBezTo>
                        <a:pt x="119" y="857"/>
                        <a:pt x="12" y="429"/>
                        <a:pt x="12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9" name="Google Shape;1889;p29"/>
                <p:cNvSpPr/>
                <p:nvPr/>
              </p:nvSpPr>
              <p:spPr>
                <a:xfrm>
                  <a:off x="3427950" y="3112500"/>
                  <a:ext cx="410775" cy="237850"/>
                </a:xfrm>
                <a:custGeom>
                  <a:rect b="b" l="l" r="r" t="t"/>
                  <a:pathLst>
                    <a:path extrusionOk="0" h="9514" w="16431">
                      <a:moveTo>
                        <a:pt x="13490" y="1691"/>
                      </a:moveTo>
                      <a:cubicBezTo>
                        <a:pt x="16419" y="3382"/>
                        <a:pt x="16431" y="6120"/>
                        <a:pt x="13526" y="7811"/>
                      </a:cubicBezTo>
                      <a:cubicBezTo>
                        <a:pt x="10609" y="9513"/>
                        <a:pt x="5870" y="9513"/>
                        <a:pt x="2941" y="7811"/>
                      </a:cubicBezTo>
                      <a:cubicBezTo>
                        <a:pt x="12" y="6120"/>
                        <a:pt x="0" y="3382"/>
                        <a:pt x="2905" y="1691"/>
                      </a:cubicBezTo>
                      <a:cubicBezTo>
                        <a:pt x="5822" y="0"/>
                        <a:pt x="10561" y="0"/>
                        <a:pt x="13490" y="169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0" name="Google Shape;1890;p29"/>
                <p:cNvSpPr/>
                <p:nvPr/>
              </p:nvSpPr>
              <p:spPr>
                <a:xfrm>
                  <a:off x="3526775" y="3169650"/>
                  <a:ext cx="213125" cy="123550"/>
                </a:xfrm>
                <a:custGeom>
                  <a:rect b="b" l="l" r="r" t="t"/>
                  <a:pathLst>
                    <a:path extrusionOk="0" h="4942" w="8525">
                      <a:moveTo>
                        <a:pt x="7001" y="881"/>
                      </a:moveTo>
                      <a:cubicBezTo>
                        <a:pt x="8525" y="1751"/>
                        <a:pt x="8525" y="3179"/>
                        <a:pt x="7013" y="4060"/>
                      </a:cubicBezTo>
                      <a:cubicBezTo>
                        <a:pt x="5513" y="4930"/>
                        <a:pt x="3048" y="4941"/>
                        <a:pt x="1524" y="4060"/>
                      </a:cubicBezTo>
                      <a:cubicBezTo>
                        <a:pt x="0" y="3179"/>
                        <a:pt x="0" y="1751"/>
                        <a:pt x="1512" y="881"/>
                      </a:cubicBezTo>
                      <a:cubicBezTo>
                        <a:pt x="3024" y="0"/>
                        <a:pt x="5489" y="0"/>
                        <a:pt x="7001" y="88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1" name="Google Shape;1891;p29"/>
                <p:cNvSpPr/>
                <p:nvPr/>
              </p:nvSpPr>
              <p:spPr>
                <a:xfrm>
                  <a:off x="3551475" y="3188100"/>
                  <a:ext cx="163725" cy="86350"/>
                </a:xfrm>
                <a:custGeom>
                  <a:rect b="b" l="l" r="r" t="t"/>
                  <a:pathLst>
                    <a:path extrusionOk="0" h="3454" w="6549">
                      <a:moveTo>
                        <a:pt x="3264" y="1"/>
                      </a:moveTo>
                      <a:cubicBezTo>
                        <a:pt x="2501" y="1"/>
                        <a:pt x="1739" y="167"/>
                        <a:pt x="1155" y="501"/>
                      </a:cubicBezTo>
                      <a:cubicBezTo>
                        <a:pt x="0" y="1179"/>
                        <a:pt x="0" y="2275"/>
                        <a:pt x="1167" y="2953"/>
                      </a:cubicBezTo>
                      <a:cubicBezTo>
                        <a:pt x="1756" y="3287"/>
                        <a:pt x="2521" y="3453"/>
                        <a:pt x="3285" y="3453"/>
                      </a:cubicBezTo>
                      <a:cubicBezTo>
                        <a:pt x="4048" y="3453"/>
                        <a:pt x="4810" y="3287"/>
                        <a:pt x="5394" y="2953"/>
                      </a:cubicBezTo>
                      <a:cubicBezTo>
                        <a:pt x="6549" y="2275"/>
                        <a:pt x="6549" y="1179"/>
                        <a:pt x="5382" y="501"/>
                      </a:cubicBezTo>
                      <a:cubicBezTo>
                        <a:pt x="4793" y="167"/>
                        <a:pt x="4028" y="1"/>
                        <a:pt x="3264" y="1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2" name="Google Shape;1892;p29"/>
                <p:cNvSpPr/>
                <p:nvPr/>
              </p:nvSpPr>
              <p:spPr>
                <a:xfrm>
                  <a:off x="3410675" y="3210125"/>
                  <a:ext cx="445525" cy="274775"/>
                </a:xfrm>
                <a:custGeom>
                  <a:rect b="b" l="l" r="r" t="t"/>
                  <a:pathLst>
                    <a:path extrusionOk="0" h="10991" w="17821">
                      <a:moveTo>
                        <a:pt x="17812" y="60"/>
                      </a:moveTo>
                      <a:lnTo>
                        <a:pt x="17812" y="207"/>
                      </a:lnTo>
                      <a:lnTo>
                        <a:pt x="17812" y="207"/>
                      </a:lnTo>
                      <a:cubicBezTo>
                        <a:pt x="17818" y="157"/>
                        <a:pt x="17820" y="106"/>
                        <a:pt x="17812" y="60"/>
                      </a:cubicBezTo>
                      <a:close/>
                      <a:moveTo>
                        <a:pt x="24" y="1"/>
                      </a:moveTo>
                      <a:lnTo>
                        <a:pt x="1" y="5799"/>
                      </a:lnTo>
                      <a:cubicBezTo>
                        <a:pt x="1" y="7132"/>
                        <a:pt x="882" y="8466"/>
                        <a:pt x="2632" y="9478"/>
                      </a:cubicBezTo>
                      <a:cubicBezTo>
                        <a:pt x="2846" y="9597"/>
                        <a:pt x="3061" y="9716"/>
                        <a:pt x="3287" y="9823"/>
                      </a:cubicBezTo>
                      <a:cubicBezTo>
                        <a:pt x="3370" y="9859"/>
                        <a:pt x="3442" y="9883"/>
                        <a:pt x="3525" y="9919"/>
                      </a:cubicBezTo>
                      <a:cubicBezTo>
                        <a:pt x="3656" y="9978"/>
                        <a:pt x="3787" y="10038"/>
                        <a:pt x="3918" y="10097"/>
                      </a:cubicBezTo>
                      <a:lnTo>
                        <a:pt x="3989" y="10121"/>
                      </a:lnTo>
                      <a:lnTo>
                        <a:pt x="4144" y="10180"/>
                      </a:lnTo>
                      <a:cubicBezTo>
                        <a:pt x="4323" y="10240"/>
                        <a:pt x="4501" y="10311"/>
                        <a:pt x="4680" y="10359"/>
                      </a:cubicBezTo>
                      <a:lnTo>
                        <a:pt x="4870" y="10419"/>
                      </a:lnTo>
                      <a:lnTo>
                        <a:pt x="5001" y="10466"/>
                      </a:lnTo>
                      <a:cubicBezTo>
                        <a:pt x="5073" y="10478"/>
                        <a:pt x="5144" y="10502"/>
                        <a:pt x="5227" y="10514"/>
                      </a:cubicBezTo>
                      <a:cubicBezTo>
                        <a:pt x="5406" y="10561"/>
                        <a:pt x="5597" y="10609"/>
                        <a:pt x="5775" y="10657"/>
                      </a:cubicBezTo>
                      <a:cubicBezTo>
                        <a:pt x="5835" y="10669"/>
                        <a:pt x="5882" y="10681"/>
                        <a:pt x="5930" y="10692"/>
                      </a:cubicBezTo>
                      <a:cubicBezTo>
                        <a:pt x="5978" y="10704"/>
                        <a:pt x="6073" y="10716"/>
                        <a:pt x="6156" y="10728"/>
                      </a:cubicBezTo>
                      <a:cubicBezTo>
                        <a:pt x="6299" y="10752"/>
                        <a:pt x="6466" y="10788"/>
                        <a:pt x="6621" y="10812"/>
                      </a:cubicBezTo>
                      <a:cubicBezTo>
                        <a:pt x="6692" y="10823"/>
                        <a:pt x="6751" y="10835"/>
                        <a:pt x="6811" y="10847"/>
                      </a:cubicBezTo>
                      <a:cubicBezTo>
                        <a:pt x="6871" y="10847"/>
                        <a:pt x="6966" y="10859"/>
                        <a:pt x="7025" y="10871"/>
                      </a:cubicBezTo>
                      <a:cubicBezTo>
                        <a:pt x="7168" y="10883"/>
                        <a:pt x="7323" y="10907"/>
                        <a:pt x="7466" y="10919"/>
                      </a:cubicBezTo>
                      <a:cubicBezTo>
                        <a:pt x="7537" y="10919"/>
                        <a:pt x="7609" y="10931"/>
                        <a:pt x="7680" y="10942"/>
                      </a:cubicBezTo>
                      <a:cubicBezTo>
                        <a:pt x="7752" y="10942"/>
                        <a:pt x="7811" y="10942"/>
                        <a:pt x="7883" y="10954"/>
                      </a:cubicBezTo>
                      <a:cubicBezTo>
                        <a:pt x="8025" y="10954"/>
                        <a:pt x="8180" y="10966"/>
                        <a:pt x="8323" y="10978"/>
                      </a:cubicBezTo>
                      <a:cubicBezTo>
                        <a:pt x="8406" y="10978"/>
                        <a:pt x="8478" y="10990"/>
                        <a:pt x="8549" y="10990"/>
                      </a:cubicBezTo>
                      <a:lnTo>
                        <a:pt x="9466" y="10990"/>
                      </a:lnTo>
                      <a:cubicBezTo>
                        <a:pt x="9514" y="10990"/>
                        <a:pt x="9561" y="10978"/>
                        <a:pt x="9609" y="10978"/>
                      </a:cubicBezTo>
                      <a:cubicBezTo>
                        <a:pt x="9811" y="10966"/>
                        <a:pt x="10014" y="10954"/>
                        <a:pt x="10204" y="10942"/>
                      </a:cubicBezTo>
                      <a:cubicBezTo>
                        <a:pt x="10288" y="10931"/>
                        <a:pt x="10371" y="10931"/>
                        <a:pt x="10454" y="10919"/>
                      </a:cubicBezTo>
                      <a:lnTo>
                        <a:pt x="10573" y="10907"/>
                      </a:lnTo>
                      <a:lnTo>
                        <a:pt x="10752" y="10883"/>
                      </a:lnTo>
                      <a:cubicBezTo>
                        <a:pt x="10954" y="10859"/>
                        <a:pt x="11169" y="10835"/>
                        <a:pt x="11371" y="10800"/>
                      </a:cubicBezTo>
                      <a:lnTo>
                        <a:pt x="11514" y="10776"/>
                      </a:lnTo>
                      <a:lnTo>
                        <a:pt x="11585" y="10764"/>
                      </a:lnTo>
                      <a:cubicBezTo>
                        <a:pt x="11681" y="10740"/>
                        <a:pt x="11776" y="10716"/>
                        <a:pt x="11871" y="10704"/>
                      </a:cubicBezTo>
                      <a:cubicBezTo>
                        <a:pt x="12038" y="10669"/>
                        <a:pt x="12205" y="10633"/>
                        <a:pt x="12371" y="10597"/>
                      </a:cubicBezTo>
                      <a:cubicBezTo>
                        <a:pt x="12490" y="10561"/>
                        <a:pt x="12597" y="10538"/>
                        <a:pt x="12717" y="10502"/>
                      </a:cubicBezTo>
                      <a:cubicBezTo>
                        <a:pt x="12871" y="10454"/>
                        <a:pt x="13026" y="10419"/>
                        <a:pt x="13181" y="10371"/>
                      </a:cubicBezTo>
                      <a:lnTo>
                        <a:pt x="13276" y="10347"/>
                      </a:lnTo>
                      <a:cubicBezTo>
                        <a:pt x="13455" y="10288"/>
                        <a:pt x="13633" y="10216"/>
                        <a:pt x="13812" y="10145"/>
                      </a:cubicBezTo>
                      <a:lnTo>
                        <a:pt x="13895" y="10121"/>
                      </a:lnTo>
                      <a:cubicBezTo>
                        <a:pt x="14086" y="10038"/>
                        <a:pt x="14276" y="9966"/>
                        <a:pt x="14467" y="9871"/>
                      </a:cubicBezTo>
                      <a:lnTo>
                        <a:pt x="14622" y="9799"/>
                      </a:lnTo>
                      <a:cubicBezTo>
                        <a:pt x="14836" y="9704"/>
                        <a:pt x="15038" y="9597"/>
                        <a:pt x="15217" y="9478"/>
                      </a:cubicBezTo>
                      <a:lnTo>
                        <a:pt x="15336" y="9418"/>
                      </a:lnTo>
                      <a:cubicBezTo>
                        <a:pt x="15491" y="9323"/>
                        <a:pt x="15645" y="9228"/>
                        <a:pt x="15788" y="9121"/>
                      </a:cubicBezTo>
                      <a:lnTo>
                        <a:pt x="15860" y="9073"/>
                      </a:lnTo>
                      <a:cubicBezTo>
                        <a:pt x="16026" y="8954"/>
                        <a:pt x="16169" y="8835"/>
                        <a:pt x="16312" y="8704"/>
                      </a:cubicBezTo>
                      <a:lnTo>
                        <a:pt x="16384" y="8656"/>
                      </a:lnTo>
                      <a:lnTo>
                        <a:pt x="16455" y="8585"/>
                      </a:lnTo>
                      <a:cubicBezTo>
                        <a:pt x="16574" y="8478"/>
                        <a:pt x="16681" y="8371"/>
                        <a:pt x="16777" y="8264"/>
                      </a:cubicBezTo>
                      <a:cubicBezTo>
                        <a:pt x="16800" y="8240"/>
                        <a:pt x="16824" y="8216"/>
                        <a:pt x="16836" y="8192"/>
                      </a:cubicBezTo>
                      <a:cubicBezTo>
                        <a:pt x="16896" y="8121"/>
                        <a:pt x="16955" y="8061"/>
                        <a:pt x="17015" y="7990"/>
                      </a:cubicBezTo>
                      <a:cubicBezTo>
                        <a:pt x="17146" y="7823"/>
                        <a:pt x="17265" y="7644"/>
                        <a:pt x="17372" y="7454"/>
                      </a:cubicBezTo>
                      <a:cubicBezTo>
                        <a:pt x="17467" y="7287"/>
                        <a:pt x="17539" y="7121"/>
                        <a:pt x="17610" y="6954"/>
                      </a:cubicBezTo>
                      <a:cubicBezTo>
                        <a:pt x="17670" y="6787"/>
                        <a:pt x="17717" y="6621"/>
                        <a:pt x="17753" y="6454"/>
                      </a:cubicBezTo>
                      <a:lnTo>
                        <a:pt x="17753" y="6406"/>
                      </a:lnTo>
                      <a:cubicBezTo>
                        <a:pt x="17753" y="6394"/>
                        <a:pt x="17753" y="6394"/>
                        <a:pt x="17753" y="6394"/>
                      </a:cubicBezTo>
                      <a:cubicBezTo>
                        <a:pt x="17777" y="6311"/>
                        <a:pt x="17777" y="6240"/>
                        <a:pt x="17789" y="6156"/>
                      </a:cubicBezTo>
                      <a:lnTo>
                        <a:pt x="17789" y="6061"/>
                      </a:lnTo>
                      <a:cubicBezTo>
                        <a:pt x="17789" y="6025"/>
                        <a:pt x="17789" y="5978"/>
                        <a:pt x="17800" y="5942"/>
                      </a:cubicBezTo>
                      <a:cubicBezTo>
                        <a:pt x="17812" y="5894"/>
                        <a:pt x="17800" y="5882"/>
                        <a:pt x="17800" y="5859"/>
                      </a:cubicBezTo>
                      <a:lnTo>
                        <a:pt x="17812" y="207"/>
                      </a:lnTo>
                      <a:lnTo>
                        <a:pt x="17812" y="207"/>
                      </a:lnTo>
                      <a:cubicBezTo>
                        <a:pt x="17809" y="234"/>
                        <a:pt x="17805" y="261"/>
                        <a:pt x="17800" y="286"/>
                      </a:cubicBezTo>
                      <a:lnTo>
                        <a:pt x="17800" y="358"/>
                      </a:lnTo>
                      <a:cubicBezTo>
                        <a:pt x="17789" y="560"/>
                        <a:pt x="17741" y="751"/>
                        <a:pt x="17681" y="941"/>
                      </a:cubicBezTo>
                      <a:lnTo>
                        <a:pt x="17681" y="965"/>
                      </a:lnTo>
                      <a:cubicBezTo>
                        <a:pt x="17646" y="1060"/>
                        <a:pt x="17622" y="1144"/>
                        <a:pt x="17586" y="1227"/>
                      </a:cubicBezTo>
                      <a:lnTo>
                        <a:pt x="17574" y="1263"/>
                      </a:lnTo>
                      <a:cubicBezTo>
                        <a:pt x="17396" y="1668"/>
                        <a:pt x="17146" y="2049"/>
                        <a:pt x="16848" y="2382"/>
                      </a:cubicBezTo>
                      <a:lnTo>
                        <a:pt x="16788" y="2453"/>
                      </a:lnTo>
                      <a:cubicBezTo>
                        <a:pt x="16669" y="2584"/>
                        <a:pt x="16538" y="2715"/>
                        <a:pt x="16396" y="2846"/>
                      </a:cubicBezTo>
                      <a:lnTo>
                        <a:pt x="16324" y="2894"/>
                      </a:lnTo>
                      <a:cubicBezTo>
                        <a:pt x="16181" y="3025"/>
                        <a:pt x="16026" y="3144"/>
                        <a:pt x="15872" y="3263"/>
                      </a:cubicBezTo>
                      <a:lnTo>
                        <a:pt x="15800" y="3311"/>
                      </a:lnTo>
                      <a:cubicBezTo>
                        <a:pt x="15622" y="3442"/>
                        <a:pt x="15431" y="3561"/>
                        <a:pt x="15229" y="3680"/>
                      </a:cubicBezTo>
                      <a:cubicBezTo>
                        <a:pt x="15038" y="3787"/>
                        <a:pt x="14836" y="3894"/>
                        <a:pt x="14633" y="3989"/>
                      </a:cubicBezTo>
                      <a:lnTo>
                        <a:pt x="14479" y="4061"/>
                      </a:lnTo>
                      <a:cubicBezTo>
                        <a:pt x="14288" y="4156"/>
                        <a:pt x="14098" y="4227"/>
                        <a:pt x="13907" y="4311"/>
                      </a:cubicBezTo>
                      <a:lnTo>
                        <a:pt x="13824" y="4346"/>
                      </a:lnTo>
                      <a:cubicBezTo>
                        <a:pt x="13621" y="4418"/>
                        <a:pt x="13407" y="4489"/>
                        <a:pt x="13193" y="4561"/>
                      </a:cubicBezTo>
                      <a:cubicBezTo>
                        <a:pt x="13038" y="4608"/>
                        <a:pt x="12895" y="4656"/>
                        <a:pt x="12728" y="4692"/>
                      </a:cubicBezTo>
                      <a:cubicBezTo>
                        <a:pt x="12609" y="4727"/>
                        <a:pt x="12502" y="4763"/>
                        <a:pt x="12383" y="4787"/>
                      </a:cubicBezTo>
                      <a:cubicBezTo>
                        <a:pt x="12216" y="4823"/>
                        <a:pt x="12050" y="4858"/>
                        <a:pt x="11883" y="4894"/>
                      </a:cubicBezTo>
                      <a:cubicBezTo>
                        <a:pt x="11764" y="4918"/>
                        <a:pt x="11645" y="4942"/>
                        <a:pt x="11526" y="4966"/>
                      </a:cubicBezTo>
                      <a:lnTo>
                        <a:pt x="11383" y="4989"/>
                      </a:lnTo>
                      <a:cubicBezTo>
                        <a:pt x="11181" y="5025"/>
                        <a:pt x="10966" y="5049"/>
                        <a:pt x="10764" y="5073"/>
                      </a:cubicBezTo>
                      <a:lnTo>
                        <a:pt x="10585" y="5097"/>
                      </a:lnTo>
                      <a:cubicBezTo>
                        <a:pt x="10466" y="5108"/>
                        <a:pt x="10347" y="5120"/>
                        <a:pt x="10216" y="5132"/>
                      </a:cubicBezTo>
                      <a:cubicBezTo>
                        <a:pt x="10026" y="5144"/>
                        <a:pt x="9823" y="5156"/>
                        <a:pt x="9621" y="5168"/>
                      </a:cubicBezTo>
                      <a:lnTo>
                        <a:pt x="9240" y="5180"/>
                      </a:lnTo>
                      <a:lnTo>
                        <a:pt x="8752" y="5180"/>
                      </a:lnTo>
                      <a:cubicBezTo>
                        <a:pt x="8621" y="5180"/>
                        <a:pt x="8478" y="5180"/>
                        <a:pt x="8347" y="5168"/>
                      </a:cubicBezTo>
                      <a:cubicBezTo>
                        <a:pt x="8204" y="5156"/>
                        <a:pt x="8049" y="5156"/>
                        <a:pt x="7894" y="5144"/>
                      </a:cubicBezTo>
                      <a:lnTo>
                        <a:pt x="7490" y="5108"/>
                      </a:lnTo>
                      <a:cubicBezTo>
                        <a:pt x="7335" y="5097"/>
                        <a:pt x="7192" y="5085"/>
                        <a:pt x="7037" y="5061"/>
                      </a:cubicBezTo>
                      <a:cubicBezTo>
                        <a:pt x="6894" y="5037"/>
                        <a:pt x="6775" y="5025"/>
                        <a:pt x="6644" y="5001"/>
                      </a:cubicBezTo>
                      <a:cubicBezTo>
                        <a:pt x="6478" y="4977"/>
                        <a:pt x="6323" y="4954"/>
                        <a:pt x="6168" y="4918"/>
                      </a:cubicBezTo>
                      <a:cubicBezTo>
                        <a:pt x="6049" y="4894"/>
                        <a:pt x="5918" y="4870"/>
                        <a:pt x="5799" y="4846"/>
                      </a:cubicBezTo>
                      <a:cubicBezTo>
                        <a:pt x="5608" y="4811"/>
                        <a:pt x="5430" y="4763"/>
                        <a:pt x="5239" y="4716"/>
                      </a:cubicBezTo>
                      <a:cubicBezTo>
                        <a:pt x="5120" y="4680"/>
                        <a:pt x="5001" y="4656"/>
                        <a:pt x="4894" y="4620"/>
                      </a:cubicBezTo>
                      <a:lnTo>
                        <a:pt x="4704" y="4561"/>
                      </a:lnTo>
                      <a:cubicBezTo>
                        <a:pt x="4513" y="4501"/>
                        <a:pt x="4335" y="4442"/>
                        <a:pt x="4156" y="4370"/>
                      </a:cubicBezTo>
                      <a:lnTo>
                        <a:pt x="4013" y="4311"/>
                      </a:lnTo>
                      <a:cubicBezTo>
                        <a:pt x="3846" y="4251"/>
                        <a:pt x="3692" y="4180"/>
                        <a:pt x="3537" y="4120"/>
                      </a:cubicBezTo>
                      <a:cubicBezTo>
                        <a:pt x="3453" y="4084"/>
                        <a:pt x="3382" y="4049"/>
                        <a:pt x="3311" y="4013"/>
                      </a:cubicBezTo>
                      <a:cubicBezTo>
                        <a:pt x="3084" y="3906"/>
                        <a:pt x="2858" y="3799"/>
                        <a:pt x="2656" y="3668"/>
                      </a:cubicBezTo>
                      <a:cubicBezTo>
                        <a:pt x="1548" y="3037"/>
                        <a:pt x="798" y="2287"/>
                        <a:pt x="394" y="1477"/>
                      </a:cubicBezTo>
                      <a:cubicBezTo>
                        <a:pt x="155" y="1025"/>
                        <a:pt x="24" y="513"/>
                        <a:pt x="24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3" name="Google Shape;1893;p29"/>
                <p:cNvSpPr/>
                <p:nvPr/>
              </p:nvSpPr>
              <p:spPr>
                <a:xfrm>
                  <a:off x="3388650" y="3069050"/>
                  <a:ext cx="489375" cy="283075"/>
                </a:xfrm>
                <a:custGeom>
                  <a:rect b="b" l="l" r="r" t="t"/>
                  <a:pathLst>
                    <a:path extrusionOk="0" h="11323" w="19575">
                      <a:moveTo>
                        <a:pt x="16074" y="2024"/>
                      </a:moveTo>
                      <a:cubicBezTo>
                        <a:pt x="19563" y="4036"/>
                        <a:pt x="19574" y="7299"/>
                        <a:pt x="16110" y="9311"/>
                      </a:cubicBezTo>
                      <a:cubicBezTo>
                        <a:pt x="12645" y="11323"/>
                        <a:pt x="7001" y="11323"/>
                        <a:pt x="3513" y="9311"/>
                      </a:cubicBezTo>
                      <a:cubicBezTo>
                        <a:pt x="12" y="7299"/>
                        <a:pt x="1" y="4024"/>
                        <a:pt x="3465" y="2024"/>
                      </a:cubicBezTo>
                      <a:cubicBezTo>
                        <a:pt x="6942" y="12"/>
                        <a:pt x="12574" y="0"/>
                        <a:pt x="16074" y="202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4" name="Google Shape;1894;p29"/>
                <p:cNvSpPr/>
                <p:nvPr/>
              </p:nvSpPr>
              <p:spPr>
                <a:xfrm>
                  <a:off x="3545525" y="3159825"/>
                  <a:ext cx="175925" cy="101825"/>
                </a:xfrm>
                <a:custGeom>
                  <a:rect b="b" l="l" r="r" t="t"/>
                  <a:pathLst>
                    <a:path extrusionOk="0" h="4073" w="7037">
                      <a:moveTo>
                        <a:pt x="5775" y="727"/>
                      </a:moveTo>
                      <a:cubicBezTo>
                        <a:pt x="7025" y="1453"/>
                        <a:pt x="7037" y="2620"/>
                        <a:pt x="5787" y="3346"/>
                      </a:cubicBezTo>
                      <a:cubicBezTo>
                        <a:pt x="4548" y="4072"/>
                        <a:pt x="2512" y="4072"/>
                        <a:pt x="1262" y="3346"/>
                      </a:cubicBezTo>
                      <a:cubicBezTo>
                        <a:pt x="12" y="2620"/>
                        <a:pt x="0" y="1453"/>
                        <a:pt x="1250" y="727"/>
                      </a:cubicBezTo>
                      <a:cubicBezTo>
                        <a:pt x="2500" y="0"/>
                        <a:pt x="4513" y="0"/>
                        <a:pt x="5775" y="72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5" name="Google Shape;1895;p29"/>
                <p:cNvSpPr/>
                <p:nvPr/>
              </p:nvSpPr>
              <p:spPr>
                <a:xfrm>
                  <a:off x="3571125" y="3173525"/>
                  <a:ext cx="124425" cy="76225"/>
                </a:xfrm>
                <a:custGeom>
                  <a:rect b="b" l="l" r="r" t="t"/>
                  <a:pathLst>
                    <a:path extrusionOk="0" h="3049" w="4977">
                      <a:moveTo>
                        <a:pt x="0" y="0"/>
                      </a:moveTo>
                      <a:lnTo>
                        <a:pt x="0" y="1619"/>
                      </a:lnTo>
                      <a:cubicBezTo>
                        <a:pt x="0" y="1989"/>
                        <a:pt x="250" y="2370"/>
                        <a:pt x="738" y="2643"/>
                      </a:cubicBezTo>
                      <a:cubicBezTo>
                        <a:pt x="798" y="2679"/>
                        <a:pt x="857" y="2715"/>
                        <a:pt x="929" y="2739"/>
                      </a:cubicBezTo>
                      <a:lnTo>
                        <a:pt x="988" y="2774"/>
                      </a:lnTo>
                      <a:cubicBezTo>
                        <a:pt x="1024" y="2786"/>
                        <a:pt x="1060" y="2810"/>
                        <a:pt x="1095" y="2822"/>
                      </a:cubicBezTo>
                      <a:lnTo>
                        <a:pt x="1119" y="2822"/>
                      </a:lnTo>
                      <a:lnTo>
                        <a:pt x="1167" y="2846"/>
                      </a:lnTo>
                      <a:cubicBezTo>
                        <a:pt x="1215" y="2858"/>
                        <a:pt x="1262" y="2881"/>
                        <a:pt x="1310" y="2893"/>
                      </a:cubicBezTo>
                      <a:lnTo>
                        <a:pt x="1369" y="2905"/>
                      </a:lnTo>
                      <a:lnTo>
                        <a:pt x="1405" y="2929"/>
                      </a:lnTo>
                      <a:lnTo>
                        <a:pt x="1465" y="2941"/>
                      </a:lnTo>
                      <a:lnTo>
                        <a:pt x="1607" y="2977"/>
                      </a:lnTo>
                      <a:lnTo>
                        <a:pt x="1655" y="2989"/>
                      </a:lnTo>
                      <a:lnTo>
                        <a:pt x="1715" y="3001"/>
                      </a:lnTo>
                      <a:cubicBezTo>
                        <a:pt x="1762" y="3001"/>
                        <a:pt x="1798" y="3012"/>
                        <a:pt x="1846" y="3024"/>
                      </a:cubicBezTo>
                      <a:lnTo>
                        <a:pt x="1965" y="3024"/>
                      </a:lnTo>
                      <a:lnTo>
                        <a:pt x="2084" y="3048"/>
                      </a:lnTo>
                      <a:lnTo>
                        <a:pt x="2679" y="3048"/>
                      </a:lnTo>
                      <a:lnTo>
                        <a:pt x="2858" y="3036"/>
                      </a:lnTo>
                      <a:lnTo>
                        <a:pt x="3000" y="3036"/>
                      </a:lnTo>
                      <a:lnTo>
                        <a:pt x="3179" y="3001"/>
                      </a:lnTo>
                      <a:lnTo>
                        <a:pt x="3239" y="3001"/>
                      </a:lnTo>
                      <a:lnTo>
                        <a:pt x="3322" y="2989"/>
                      </a:lnTo>
                      <a:cubicBezTo>
                        <a:pt x="3370" y="2977"/>
                        <a:pt x="3417" y="2965"/>
                        <a:pt x="3453" y="2953"/>
                      </a:cubicBezTo>
                      <a:cubicBezTo>
                        <a:pt x="3501" y="2941"/>
                        <a:pt x="3524" y="2941"/>
                        <a:pt x="3560" y="2929"/>
                      </a:cubicBezTo>
                      <a:cubicBezTo>
                        <a:pt x="3584" y="2917"/>
                        <a:pt x="3643" y="2905"/>
                        <a:pt x="3679" y="2893"/>
                      </a:cubicBezTo>
                      <a:lnTo>
                        <a:pt x="3715" y="2893"/>
                      </a:lnTo>
                      <a:lnTo>
                        <a:pt x="3858" y="2834"/>
                      </a:lnTo>
                      <a:lnTo>
                        <a:pt x="3882" y="2822"/>
                      </a:lnTo>
                      <a:lnTo>
                        <a:pt x="4036" y="2762"/>
                      </a:lnTo>
                      <a:lnTo>
                        <a:pt x="4084" y="2739"/>
                      </a:lnTo>
                      <a:cubicBezTo>
                        <a:pt x="4143" y="2703"/>
                        <a:pt x="4203" y="2679"/>
                        <a:pt x="4251" y="2643"/>
                      </a:cubicBezTo>
                      <a:lnTo>
                        <a:pt x="4286" y="2631"/>
                      </a:lnTo>
                      <a:cubicBezTo>
                        <a:pt x="4334" y="2608"/>
                        <a:pt x="4370" y="2572"/>
                        <a:pt x="4417" y="2548"/>
                      </a:cubicBezTo>
                      <a:lnTo>
                        <a:pt x="4429" y="2536"/>
                      </a:lnTo>
                      <a:cubicBezTo>
                        <a:pt x="4477" y="2500"/>
                        <a:pt x="4524" y="2465"/>
                        <a:pt x="4560" y="2429"/>
                      </a:cubicBezTo>
                      <a:lnTo>
                        <a:pt x="4584" y="2417"/>
                      </a:lnTo>
                      <a:lnTo>
                        <a:pt x="4596" y="2393"/>
                      </a:lnTo>
                      <a:cubicBezTo>
                        <a:pt x="4632" y="2370"/>
                        <a:pt x="4667" y="2334"/>
                        <a:pt x="4691" y="2310"/>
                      </a:cubicBezTo>
                      <a:lnTo>
                        <a:pt x="4703" y="2286"/>
                      </a:lnTo>
                      <a:cubicBezTo>
                        <a:pt x="4727" y="2262"/>
                        <a:pt x="4739" y="2250"/>
                        <a:pt x="4751" y="2227"/>
                      </a:cubicBezTo>
                      <a:cubicBezTo>
                        <a:pt x="4798" y="2179"/>
                        <a:pt x="4822" y="2131"/>
                        <a:pt x="4858" y="2084"/>
                      </a:cubicBezTo>
                      <a:cubicBezTo>
                        <a:pt x="4882" y="2036"/>
                        <a:pt x="4905" y="1977"/>
                        <a:pt x="4917" y="1929"/>
                      </a:cubicBezTo>
                      <a:cubicBezTo>
                        <a:pt x="4941" y="1881"/>
                        <a:pt x="4953" y="1834"/>
                        <a:pt x="4965" y="1786"/>
                      </a:cubicBezTo>
                      <a:cubicBezTo>
                        <a:pt x="4965" y="1786"/>
                        <a:pt x="4965" y="1786"/>
                        <a:pt x="4965" y="1774"/>
                      </a:cubicBezTo>
                      <a:lnTo>
                        <a:pt x="4977" y="1703"/>
                      </a:lnTo>
                      <a:cubicBezTo>
                        <a:pt x="4977" y="1703"/>
                        <a:pt x="4977" y="1691"/>
                        <a:pt x="4977" y="1679"/>
                      </a:cubicBezTo>
                      <a:cubicBezTo>
                        <a:pt x="4977" y="1667"/>
                        <a:pt x="4977" y="1655"/>
                        <a:pt x="4977" y="1643"/>
                      </a:cubicBezTo>
                      <a:lnTo>
                        <a:pt x="4977" y="1631"/>
                      </a:lnTo>
                      <a:lnTo>
                        <a:pt x="4977" y="107"/>
                      </a:lnTo>
                      <a:cubicBezTo>
                        <a:pt x="4965" y="167"/>
                        <a:pt x="4953" y="214"/>
                        <a:pt x="4941" y="274"/>
                      </a:cubicBezTo>
                      <a:cubicBezTo>
                        <a:pt x="4929" y="298"/>
                        <a:pt x="4917" y="322"/>
                        <a:pt x="4917" y="345"/>
                      </a:cubicBezTo>
                      <a:lnTo>
                        <a:pt x="4917" y="357"/>
                      </a:lnTo>
                      <a:cubicBezTo>
                        <a:pt x="4858" y="465"/>
                        <a:pt x="4798" y="572"/>
                        <a:pt x="4715" y="667"/>
                      </a:cubicBezTo>
                      <a:cubicBezTo>
                        <a:pt x="4703" y="679"/>
                        <a:pt x="4703" y="679"/>
                        <a:pt x="4691" y="691"/>
                      </a:cubicBezTo>
                      <a:cubicBezTo>
                        <a:pt x="4655" y="726"/>
                        <a:pt x="4620" y="762"/>
                        <a:pt x="4584" y="798"/>
                      </a:cubicBezTo>
                      <a:lnTo>
                        <a:pt x="4560" y="810"/>
                      </a:lnTo>
                      <a:cubicBezTo>
                        <a:pt x="4524" y="846"/>
                        <a:pt x="4477" y="881"/>
                        <a:pt x="4441" y="917"/>
                      </a:cubicBezTo>
                      <a:lnTo>
                        <a:pt x="4417" y="929"/>
                      </a:lnTo>
                      <a:cubicBezTo>
                        <a:pt x="4370" y="965"/>
                        <a:pt x="4310" y="1000"/>
                        <a:pt x="4263" y="1024"/>
                      </a:cubicBezTo>
                      <a:cubicBezTo>
                        <a:pt x="4203" y="1060"/>
                        <a:pt x="4143" y="1084"/>
                        <a:pt x="4096" y="1119"/>
                      </a:cubicBezTo>
                      <a:lnTo>
                        <a:pt x="4048" y="1143"/>
                      </a:lnTo>
                      <a:lnTo>
                        <a:pt x="3882" y="1203"/>
                      </a:lnTo>
                      <a:lnTo>
                        <a:pt x="3858" y="1215"/>
                      </a:lnTo>
                      <a:cubicBezTo>
                        <a:pt x="3798" y="1238"/>
                        <a:pt x="3739" y="1262"/>
                        <a:pt x="3679" y="1274"/>
                      </a:cubicBezTo>
                      <a:cubicBezTo>
                        <a:pt x="3643" y="1286"/>
                        <a:pt x="3596" y="1298"/>
                        <a:pt x="3560" y="1310"/>
                      </a:cubicBezTo>
                      <a:lnTo>
                        <a:pt x="3453" y="1334"/>
                      </a:lnTo>
                      <a:lnTo>
                        <a:pt x="3322" y="1369"/>
                      </a:lnTo>
                      <a:lnTo>
                        <a:pt x="3215" y="1393"/>
                      </a:lnTo>
                      <a:lnTo>
                        <a:pt x="3179" y="1393"/>
                      </a:lnTo>
                      <a:cubicBezTo>
                        <a:pt x="3120" y="1393"/>
                        <a:pt x="3060" y="1405"/>
                        <a:pt x="3000" y="1417"/>
                      </a:cubicBezTo>
                      <a:lnTo>
                        <a:pt x="2858" y="1417"/>
                      </a:lnTo>
                      <a:lnTo>
                        <a:pt x="2679" y="1429"/>
                      </a:lnTo>
                      <a:lnTo>
                        <a:pt x="2084" y="1429"/>
                      </a:lnTo>
                      <a:lnTo>
                        <a:pt x="1965" y="1405"/>
                      </a:lnTo>
                      <a:lnTo>
                        <a:pt x="1846" y="1393"/>
                      </a:lnTo>
                      <a:lnTo>
                        <a:pt x="1715" y="1369"/>
                      </a:lnTo>
                      <a:lnTo>
                        <a:pt x="1607" y="1346"/>
                      </a:lnTo>
                      <a:lnTo>
                        <a:pt x="1465" y="1310"/>
                      </a:lnTo>
                      <a:cubicBezTo>
                        <a:pt x="1429" y="1310"/>
                        <a:pt x="1393" y="1298"/>
                        <a:pt x="1369" y="1286"/>
                      </a:cubicBezTo>
                      <a:lnTo>
                        <a:pt x="1310" y="1274"/>
                      </a:lnTo>
                      <a:cubicBezTo>
                        <a:pt x="1262" y="1250"/>
                        <a:pt x="1215" y="1238"/>
                        <a:pt x="1167" y="1215"/>
                      </a:cubicBezTo>
                      <a:lnTo>
                        <a:pt x="1119" y="1203"/>
                      </a:lnTo>
                      <a:lnTo>
                        <a:pt x="988" y="1143"/>
                      </a:lnTo>
                      <a:lnTo>
                        <a:pt x="929" y="1119"/>
                      </a:lnTo>
                      <a:cubicBezTo>
                        <a:pt x="857" y="1084"/>
                        <a:pt x="798" y="1060"/>
                        <a:pt x="738" y="1024"/>
                      </a:cubicBezTo>
                      <a:cubicBezTo>
                        <a:pt x="476" y="881"/>
                        <a:pt x="262" y="667"/>
                        <a:pt x="107" y="405"/>
                      </a:cubicBezTo>
                      <a:cubicBezTo>
                        <a:pt x="48" y="286"/>
                        <a:pt x="12" y="143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6" name="Google Shape;1896;p29"/>
                <p:cNvSpPr/>
                <p:nvPr/>
              </p:nvSpPr>
              <p:spPr>
                <a:xfrm>
                  <a:off x="3564875" y="3134225"/>
                  <a:ext cx="136925" cy="79200"/>
                </a:xfrm>
                <a:custGeom>
                  <a:rect b="b" l="l" r="r" t="t"/>
                  <a:pathLst>
                    <a:path extrusionOk="0" h="3168" w="5477">
                      <a:moveTo>
                        <a:pt x="4489" y="572"/>
                      </a:moveTo>
                      <a:cubicBezTo>
                        <a:pt x="5465" y="1132"/>
                        <a:pt x="5477" y="2048"/>
                        <a:pt x="4501" y="2608"/>
                      </a:cubicBezTo>
                      <a:cubicBezTo>
                        <a:pt x="3536" y="3168"/>
                        <a:pt x="1953" y="3168"/>
                        <a:pt x="976" y="2608"/>
                      </a:cubicBezTo>
                      <a:cubicBezTo>
                        <a:pt x="0" y="2048"/>
                        <a:pt x="0" y="1132"/>
                        <a:pt x="964" y="572"/>
                      </a:cubicBezTo>
                      <a:cubicBezTo>
                        <a:pt x="1941" y="1"/>
                        <a:pt x="3512" y="12"/>
                        <a:pt x="4489" y="57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7" name="Google Shape;1897;p29"/>
                <p:cNvSpPr/>
                <p:nvPr/>
              </p:nvSpPr>
              <p:spPr>
                <a:xfrm>
                  <a:off x="3579750" y="3142850"/>
                  <a:ext cx="106875" cy="61950"/>
                </a:xfrm>
                <a:custGeom>
                  <a:rect b="b" l="l" r="r" t="t"/>
                  <a:pathLst>
                    <a:path extrusionOk="0" h="2478" w="4275">
                      <a:moveTo>
                        <a:pt x="3513" y="441"/>
                      </a:moveTo>
                      <a:cubicBezTo>
                        <a:pt x="4275" y="894"/>
                        <a:pt x="4275" y="1596"/>
                        <a:pt x="3525" y="2037"/>
                      </a:cubicBezTo>
                      <a:cubicBezTo>
                        <a:pt x="2763" y="2477"/>
                        <a:pt x="1536" y="2477"/>
                        <a:pt x="774" y="2037"/>
                      </a:cubicBezTo>
                      <a:cubicBezTo>
                        <a:pt x="0" y="1596"/>
                        <a:pt x="0" y="882"/>
                        <a:pt x="762" y="441"/>
                      </a:cubicBezTo>
                      <a:cubicBezTo>
                        <a:pt x="1512" y="1"/>
                        <a:pt x="2751" y="1"/>
                        <a:pt x="3513" y="44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8" name="Google Shape;1898;p29"/>
                <p:cNvSpPr/>
                <p:nvPr/>
              </p:nvSpPr>
              <p:spPr>
                <a:xfrm>
                  <a:off x="3591950" y="3152375"/>
                  <a:ext cx="82475" cy="43200"/>
                </a:xfrm>
                <a:custGeom>
                  <a:rect b="b" l="l" r="r" t="t"/>
                  <a:pathLst>
                    <a:path extrusionOk="0" h="1728" w="3299">
                      <a:moveTo>
                        <a:pt x="1650" y="1"/>
                      </a:moveTo>
                      <a:cubicBezTo>
                        <a:pt x="1289" y="1"/>
                        <a:pt x="929" y="84"/>
                        <a:pt x="596" y="251"/>
                      </a:cubicBezTo>
                      <a:cubicBezTo>
                        <a:pt x="1" y="584"/>
                        <a:pt x="12" y="1132"/>
                        <a:pt x="596" y="1477"/>
                      </a:cubicBezTo>
                      <a:cubicBezTo>
                        <a:pt x="929" y="1644"/>
                        <a:pt x="1292" y="1727"/>
                        <a:pt x="1656" y="1727"/>
                      </a:cubicBezTo>
                      <a:cubicBezTo>
                        <a:pt x="2019" y="1727"/>
                        <a:pt x="2382" y="1644"/>
                        <a:pt x="2715" y="1477"/>
                      </a:cubicBezTo>
                      <a:cubicBezTo>
                        <a:pt x="3299" y="1144"/>
                        <a:pt x="3287" y="584"/>
                        <a:pt x="2703" y="251"/>
                      </a:cubicBezTo>
                      <a:cubicBezTo>
                        <a:pt x="2370" y="84"/>
                        <a:pt x="2010" y="1"/>
                        <a:pt x="165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9" name="Google Shape;1899;p29"/>
                <p:cNvSpPr/>
                <p:nvPr/>
              </p:nvSpPr>
              <p:spPr>
                <a:xfrm>
                  <a:off x="3595825" y="2769000"/>
                  <a:ext cx="74725" cy="427750"/>
                </a:xfrm>
                <a:custGeom>
                  <a:rect b="b" l="l" r="r" t="t"/>
                  <a:pathLst>
                    <a:path extrusionOk="0" h="17110" w="2989">
                      <a:moveTo>
                        <a:pt x="2989" y="16241"/>
                      </a:moveTo>
                      <a:cubicBezTo>
                        <a:pt x="2929" y="16407"/>
                        <a:pt x="2834" y="17110"/>
                        <a:pt x="1453" y="17110"/>
                      </a:cubicBezTo>
                      <a:cubicBezTo>
                        <a:pt x="619" y="17110"/>
                        <a:pt x="48" y="16681"/>
                        <a:pt x="0" y="16193"/>
                      </a:cubicBezTo>
                      <a:lnTo>
                        <a:pt x="0" y="1"/>
                      </a:lnTo>
                      <a:lnTo>
                        <a:pt x="2989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</a:srgbClr>
                    </a:gs>
                    <a:gs pos="100000">
                      <a:srgbClr val="FFFFFF">
                        <a:alpha val="37254"/>
                      </a:srgbClr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0" name="Google Shape;1900;p29"/>
                <p:cNvSpPr/>
                <p:nvPr/>
              </p:nvSpPr>
              <p:spPr>
                <a:xfrm>
                  <a:off x="3734525" y="3835200"/>
                  <a:ext cx="373875" cy="230425"/>
                </a:xfrm>
                <a:custGeom>
                  <a:rect b="b" l="l" r="r" t="t"/>
                  <a:pathLst>
                    <a:path extrusionOk="0" h="9217" w="14955">
                      <a:moveTo>
                        <a:pt x="14955" y="48"/>
                      </a:moveTo>
                      <a:lnTo>
                        <a:pt x="14955" y="93"/>
                      </a:lnTo>
                      <a:lnTo>
                        <a:pt x="14955" y="93"/>
                      </a:lnTo>
                      <a:cubicBezTo>
                        <a:pt x="14955" y="78"/>
                        <a:pt x="14955" y="63"/>
                        <a:pt x="14955" y="48"/>
                      </a:cubicBezTo>
                      <a:close/>
                      <a:moveTo>
                        <a:pt x="13" y="1"/>
                      </a:moveTo>
                      <a:lnTo>
                        <a:pt x="1" y="4882"/>
                      </a:lnTo>
                      <a:cubicBezTo>
                        <a:pt x="1" y="5990"/>
                        <a:pt x="727" y="7109"/>
                        <a:pt x="2203" y="7966"/>
                      </a:cubicBezTo>
                      <a:cubicBezTo>
                        <a:pt x="2382" y="8061"/>
                        <a:pt x="2560" y="8156"/>
                        <a:pt x="2751" y="8252"/>
                      </a:cubicBezTo>
                      <a:cubicBezTo>
                        <a:pt x="2822" y="8276"/>
                        <a:pt x="2882" y="8299"/>
                        <a:pt x="2941" y="8335"/>
                      </a:cubicBezTo>
                      <a:cubicBezTo>
                        <a:pt x="3061" y="8383"/>
                        <a:pt x="3168" y="8430"/>
                        <a:pt x="3287" y="8478"/>
                      </a:cubicBezTo>
                      <a:lnTo>
                        <a:pt x="3346" y="8502"/>
                      </a:lnTo>
                      <a:cubicBezTo>
                        <a:pt x="3394" y="8526"/>
                        <a:pt x="3430" y="8537"/>
                        <a:pt x="3477" y="8549"/>
                      </a:cubicBezTo>
                      <a:cubicBezTo>
                        <a:pt x="3620" y="8609"/>
                        <a:pt x="3775" y="8657"/>
                        <a:pt x="3930" y="8704"/>
                      </a:cubicBezTo>
                      <a:lnTo>
                        <a:pt x="4084" y="8752"/>
                      </a:lnTo>
                      <a:lnTo>
                        <a:pt x="4192" y="8776"/>
                      </a:lnTo>
                      <a:cubicBezTo>
                        <a:pt x="4251" y="8799"/>
                        <a:pt x="4323" y="8811"/>
                        <a:pt x="4382" y="8823"/>
                      </a:cubicBezTo>
                      <a:cubicBezTo>
                        <a:pt x="4537" y="8871"/>
                        <a:pt x="4692" y="8907"/>
                        <a:pt x="4846" y="8942"/>
                      </a:cubicBezTo>
                      <a:cubicBezTo>
                        <a:pt x="4894" y="8954"/>
                        <a:pt x="4930" y="8966"/>
                        <a:pt x="4977" y="8966"/>
                      </a:cubicBezTo>
                      <a:cubicBezTo>
                        <a:pt x="5013" y="8978"/>
                        <a:pt x="5097" y="8990"/>
                        <a:pt x="5156" y="9002"/>
                      </a:cubicBezTo>
                      <a:cubicBezTo>
                        <a:pt x="5287" y="9026"/>
                        <a:pt x="5418" y="9049"/>
                        <a:pt x="5561" y="9073"/>
                      </a:cubicBezTo>
                      <a:cubicBezTo>
                        <a:pt x="5608" y="9085"/>
                        <a:pt x="5656" y="9097"/>
                        <a:pt x="5716" y="9097"/>
                      </a:cubicBezTo>
                      <a:cubicBezTo>
                        <a:pt x="5775" y="9109"/>
                        <a:pt x="5835" y="9109"/>
                        <a:pt x="5894" y="9121"/>
                      </a:cubicBezTo>
                      <a:cubicBezTo>
                        <a:pt x="6013" y="9133"/>
                        <a:pt x="6144" y="9145"/>
                        <a:pt x="6263" y="9157"/>
                      </a:cubicBezTo>
                      <a:lnTo>
                        <a:pt x="6442" y="9180"/>
                      </a:lnTo>
                      <a:lnTo>
                        <a:pt x="6609" y="9192"/>
                      </a:lnTo>
                      <a:cubicBezTo>
                        <a:pt x="6740" y="9204"/>
                        <a:pt x="6859" y="9204"/>
                        <a:pt x="6990" y="9216"/>
                      </a:cubicBezTo>
                      <a:lnTo>
                        <a:pt x="8061" y="9216"/>
                      </a:lnTo>
                      <a:cubicBezTo>
                        <a:pt x="8228" y="9204"/>
                        <a:pt x="8395" y="9192"/>
                        <a:pt x="8561" y="9180"/>
                      </a:cubicBezTo>
                      <a:cubicBezTo>
                        <a:pt x="8633" y="9180"/>
                        <a:pt x="8704" y="9180"/>
                        <a:pt x="8776" y="9169"/>
                      </a:cubicBezTo>
                      <a:lnTo>
                        <a:pt x="8871" y="9157"/>
                      </a:lnTo>
                      <a:lnTo>
                        <a:pt x="9014" y="9133"/>
                      </a:lnTo>
                      <a:cubicBezTo>
                        <a:pt x="9192" y="9121"/>
                        <a:pt x="9359" y="9085"/>
                        <a:pt x="9538" y="9061"/>
                      </a:cubicBezTo>
                      <a:lnTo>
                        <a:pt x="9657" y="9038"/>
                      </a:lnTo>
                      <a:lnTo>
                        <a:pt x="9728" y="9038"/>
                      </a:lnTo>
                      <a:cubicBezTo>
                        <a:pt x="9799" y="9014"/>
                        <a:pt x="9883" y="9002"/>
                        <a:pt x="9966" y="8978"/>
                      </a:cubicBezTo>
                      <a:cubicBezTo>
                        <a:pt x="10097" y="8954"/>
                        <a:pt x="10240" y="8930"/>
                        <a:pt x="10383" y="8895"/>
                      </a:cubicBezTo>
                      <a:cubicBezTo>
                        <a:pt x="10478" y="8871"/>
                        <a:pt x="10573" y="8835"/>
                        <a:pt x="10681" y="8811"/>
                      </a:cubicBezTo>
                      <a:cubicBezTo>
                        <a:pt x="10800" y="8776"/>
                        <a:pt x="10931" y="8740"/>
                        <a:pt x="11062" y="8704"/>
                      </a:cubicBezTo>
                      <a:lnTo>
                        <a:pt x="11145" y="8680"/>
                      </a:lnTo>
                      <a:cubicBezTo>
                        <a:pt x="11300" y="8633"/>
                        <a:pt x="11454" y="8573"/>
                        <a:pt x="11597" y="8514"/>
                      </a:cubicBezTo>
                      <a:cubicBezTo>
                        <a:pt x="11621" y="8514"/>
                        <a:pt x="11645" y="8502"/>
                        <a:pt x="11669" y="8490"/>
                      </a:cubicBezTo>
                      <a:cubicBezTo>
                        <a:pt x="11824" y="8430"/>
                        <a:pt x="11990" y="8359"/>
                        <a:pt x="12145" y="8287"/>
                      </a:cubicBezTo>
                      <a:lnTo>
                        <a:pt x="12276" y="8228"/>
                      </a:lnTo>
                      <a:cubicBezTo>
                        <a:pt x="12455" y="8145"/>
                        <a:pt x="12621" y="8049"/>
                        <a:pt x="12788" y="7954"/>
                      </a:cubicBezTo>
                      <a:lnTo>
                        <a:pt x="12871" y="7906"/>
                      </a:lnTo>
                      <a:cubicBezTo>
                        <a:pt x="13014" y="7823"/>
                        <a:pt x="13133" y="7740"/>
                        <a:pt x="13252" y="7656"/>
                      </a:cubicBezTo>
                      <a:lnTo>
                        <a:pt x="13312" y="7609"/>
                      </a:lnTo>
                      <a:cubicBezTo>
                        <a:pt x="13455" y="7514"/>
                        <a:pt x="13586" y="7406"/>
                        <a:pt x="13705" y="7311"/>
                      </a:cubicBezTo>
                      <a:lnTo>
                        <a:pt x="13752" y="7264"/>
                      </a:lnTo>
                      <a:lnTo>
                        <a:pt x="13824" y="7204"/>
                      </a:lnTo>
                      <a:cubicBezTo>
                        <a:pt x="13919" y="7121"/>
                        <a:pt x="14002" y="7025"/>
                        <a:pt x="14086" y="6930"/>
                      </a:cubicBezTo>
                      <a:cubicBezTo>
                        <a:pt x="14110" y="6918"/>
                        <a:pt x="14121" y="6894"/>
                        <a:pt x="14145" y="6871"/>
                      </a:cubicBezTo>
                      <a:cubicBezTo>
                        <a:pt x="14193" y="6823"/>
                        <a:pt x="14241" y="6763"/>
                        <a:pt x="14288" y="6704"/>
                      </a:cubicBezTo>
                      <a:cubicBezTo>
                        <a:pt x="14395" y="6561"/>
                        <a:pt x="14502" y="6418"/>
                        <a:pt x="14586" y="6263"/>
                      </a:cubicBezTo>
                      <a:cubicBezTo>
                        <a:pt x="14657" y="6121"/>
                        <a:pt x="14729" y="5978"/>
                        <a:pt x="14788" y="5835"/>
                      </a:cubicBezTo>
                      <a:cubicBezTo>
                        <a:pt x="14836" y="5692"/>
                        <a:pt x="14872" y="5561"/>
                        <a:pt x="14907" y="5406"/>
                      </a:cubicBezTo>
                      <a:cubicBezTo>
                        <a:pt x="14907" y="5394"/>
                        <a:pt x="14907" y="5382"/>
                        <a:pt x="14907" y="5370"/>
                      </a:cubicBezTo>
                      <a:cubicBezTo>
                        <a:pt x="14919" y="5311"/>
                        <a:pt x="14931" y="5239"/>
                        <a:pt x="14931" y="5168"/>
                      </a:cubicBezTo>
                      <a:lnTo>
                        <a:pt x="14931" y="5085"/>
                      </a:lnTo>
                      <a:cubicBezTo>
                        <a:pt x="14931" y="5061"/>
                        <a:pt x="14931" y="5025"/>
                        <a:pt x="14943" y="4989"/>
                      </a:cubicBezTo>
                      <a:cubicBezTo>
                        <a:pt x="14943" y="4954"/>
                        <a:pt x="14943" y="4942"/>
                        <a:pt x="14943" y="4930"/>
                      </a:cubicBezTo>
                      <a:lnTo>
                        <a:pt x="14955" y="93"/>
                      </a:lnTo>
                      <a:lnTo>
                        <a:pt x="14955" y="93"/>
                      </a:lnTo>
                      <a:cubicBezTo>
                        <a:pt x="14954" y="149"/>
                        <a:pt x="14952" y="204"/>
                        <a:pt x="14943" y="251"/>
                      </a:cubicBezTo>
                      <a:lnTo>
                        <a:pt x="14943" y="310"/>
                      </a:lnTo>
                      <a:cubicBezTo>
                        <a:pt x="14931" y="477"/>
                        <a:pt x="14895" y="644"/>
                        <a:pt x="14848" y="798"/>
                      </a:cubicBezTo>
                      <a:cubicBezTo>
                        <a:pt x="14848" y="810"/>
                        <a:pt x="14848" y="810"/>
                        <a:pt x="14848" y="822"/>
                      </a:cubicBezTo>
                      <a:cubicBezTo>
                        <a:pt x="14824" y="894"/>
                        <a:pt x="14800" y="965"/>
                        <a:pt x="14764" y="1037"/>
                      </a:cubicBezTo>
                      <a:lnTo>
                        <a:pt x="14752" y="1060"/>
                      </a:lnTo>
                      <a:cubicBezTo>
                        <a:pt x="14610" y="1406"/>
                        <a:pt x="14395" y="1727"/>
                        <a:pt x="14145" y="2013"/>
                      </a:cubicBezTo>
                      <a:lnTo>
                        <a:pt x="14098" y="2061"/>
                      </a:lnTo>
                      <a:cubicBezTo>
                        <a:pt x="13990" y="2180"/>
                        <a:pt x="13883" y="2287"/>
                        <a:pt x="13764" y="2394"/>
                      </a:cubicBezTo>
                      <a:lnTo>
                        <a:pt x="13717" y="2442"/>
                      </a:lnTo>
                      <a:cubicBezTo>
                        <a:pt x="13598" y="2549"/>
                        <a:pt x="13467" y="2644"/>
                        <a:pt x="13324" y="2739"/>
                      </a:cubicBezTo>
                      <a:lnTo>
                        <a:pt x="13264" y="2787"/>
                      </a:lnTo>
                      <a:cubicBezTo>
                        <a:pt x="13121" y="2882"/>
                        <a:pt x="12967" y="2989"/>
                        <a:pt x="12800" y="3084"/>
                      </a:cubicBezTo>
                      <a:cubicBezTo>
                        <a:pt x="12621" y="3168"/>
                        <a:pt x="12466" y="3263"/>
                        <a:pt x="12288" y="3346"/>
                      </a:cubicBezTo>
                      <a:lnTo>
                        <a:pt x="12157" y="3406"/>
                      </a:lnTo>
                      <a:cubicBezTo>
                        <a:pt x="12002" y="3477"/>
                        <a:pt x="11835" y="3549"/>
                        <a:pt x="11669" y="3608"/>
                      </a:cubicBezTo>
                      <a:cubicBezTo>
                        <a:pt x="11657" y="3620"/>
                        <a:pt x="11633" y="3632"/>
                        <a:pt x="11609" y="3644"/>
                      </a:cubicBezTo>
                      <a:cubicBezTo>
                        <a:pt x="11431" y="3704"/>
                        <a:pt x="11252" y="3763"/>
                        <a:pt x="11073" y="3823"/>
                      </a:cubicBezTo>
                      <a:cubicBezTo>
                        <a:pt x="10942" y="3858"/>
                        <a:pt x="10812" y="3894"/>
                        <a:pt x="10681" y="3930"/>
                      </a:cubicBezTo>
                      <a:cubicBezTo>
                        <a:pt x="10585" y="3965"/>
                        <a:pt x="10490" y="3989"/>
                        <a:pt x="10383" y="4013"/>
                      </a:cubicBezTo>
                      <a:cubicBezTo>
                        <a:pt x="10252" y="4049"/>
                        <a:pt x="10109" y="4073"/>
                        <a:pt x="9978" y="4096"/>
                      </a:cubicBezTo>
                      <a:cubicBezTo>
                        <a:pt x="9871" y="4120"/>
                        <a:pt x="9776" y="4144"/>
                        <a:pt x="9680" y="4168"/>
                      </a:cubicBezTo>
                      <a:lnTo>
                        <a:pt x="9549" y="4180"/>
                      </a:lnTo>
                      <a:cubicBezTo>
                        <a:pt x="9383" y="4216"/>
                        <a:pt x="9204" y="4239"/>
                        <a:pt x="9037" y="4251"/>
                      </a:cubicBezTo>
                      <a:lnTo>
                        <a:pt x="8883" y="4275"/>
                      </a:lnTo>
                      <a:cubicBezTo>
                        <a:pt x="8787" y="4287"/>
                        <a:pt x="8680" y="4287"/>
                        <a:pt x="8585" y="4299"/>
                      </a:cubicBezTo>
                      <a:cubicBezTo>
                        <a:pt x="8418" y="4311"/>
                        <a:pt x="8252" y="4323"/>
                        <a:pt x="8085" y="4335"/>
                      </a:cubicBezTo>
                      <a:cubicBezTo>
                        <a:pt x="7978" y="4335"/>
                        <a:pt x="7859" y="4335"/>
                        <a:pt x="7752" y="4346"/>
                      </a:cubicBezTo>
                      <a:lnTo>
                        <a:pt x="7347" y="4346"/>
                      </a:lnTo>
                      <a:cubicBezTo>
                        <a:pt x="7228" y="4346"/>
                        <a:pt x="7121" y="4346"/>
                        <a:pt x="7002" y="4335"/>
                      </a:cubicBezTo>
                      <a:cubicBezTo>
                        <a:pt x="6894" y="4323"/>
                        <a:pt x="6751" y="4323"/>
                        <a:pt x="6621" y="4311"/>
                      </a:cubicBezTo>
                      <a:cubicBezTo>
                        <a:pt x="6501" y="4299"/>
                        <a:pt x="6394" y="4299"/>
                        <a:pt x="6275" y="4287"/>
                      </a:cubicBezTo>
                      <a:cubicBezTo>
                        <a:pt x="6168" y="4275"/>
                        <a:pt x="6025" y="4251"/>
                        <a:pt x="5906" y="4239"/>
                      </a:cubicBezTo>
                      <a:cubicBezTo>
                        <a:pt x="5787" y="4227"/>
                        <a:pt x="5680" y="4216"/>
                        <a:pt x="5573" y="4192"/>
                      </a:cubicBezTo>
                      <a:cubicBezTo>
                        <a:pt x="5454" y="4180"/>
                        <a:pt x="5311" y="4144"/>
                        <a:pt x="5180" y="4120"/>
                      </a:cubicBezTo>
                      <a:cubicBezTo>
                        <a:pt x="5073" y="4108"/>
                        <a:pt x="4966" y="4085"/>
                        <a:pt x="4858" y="4061"/>
                      </a:cubicBezTo>
                      <a:cubicBezTo>
                        <a:pt x="4716" y="4025"/>
                        <a:pt x="4549" y="3989"/>
                        <a:pt x="4394" y="3942"/>
                      </a:cubicBezTo>
                      <a:cubicBezTo>
                        <a:pt x="4299" y="3918"/>
                        <a:pt x="4204" y="3894"/>
                        <a:pt x="4096" y="3870"/>
                      </a:cubicBezTo>
                      <a:lnTo>
                        <a:pt x="3942" y="3823"/>
                      </a:lnTo>
                      <a:cubicBezTo>
                        <a:pt x="3799" y="3775"/>
                        <a:pt x="3644" y="3715"/>
                        <a:pt x="3489" y="3668"/>
                      </a:cubicBezTo>
                      <a:cubicBezTo>
                        <a:pt x="3442" y="3656"/>
                        <a:pt x="3406" y="3644"/>
                        <a:pt x="3358" y="3620"/>
                      </a:cubicBezTo>
                      <a:cubicBezTo>
                        <a:pt x="3227" y="3573"/>
                        <a:pt x="3096" y="3513"/>
                        <a:pt x="2965" y="3454"/>
                      </a:cubicBezTo>
                      <a:cubicBezTo>
                        <a:pt x="2894" y="3430"/>
                        <a:pt x="2834" y="3394"/>
                        <a:pt x="2763" y="3370"/>
                      </a:cubicBezTo>
                      <a:cubicBezTo>
                        <a:pt x="2584" y="3275"/>
                        <a:pt x="2394" y="3180"/>
                        <a:pt x="2215" y="3084"/>
                      </a:cubicBezTo>
                      <a:cubicBezTo>
                        <a:pt x="1298" y="2549"/>
                        <a:pt x="667" y="1918"/>
                        <a:pt x="322" y="1239"/>
                      </a:cubicBezTo>
                      <a:cubicBezTo>
                        <a:pt x="120" y="858"/>
                        <a:pt x="13" y="429"/>
                        <a:pt x="13" y="1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1" name="Google Shape;1901;p29"/>
                <p:cNvSpPr/>
                <p:nvPr/>
              </p:nvSpPr>
              <p:spPr>
                <a:xfrm>
                  <a:off x="3716075" y="3717025"/>
                  <a:ext cx="410800" cy="237875"/>
                </a:xfrm>
                <a:custGeom>
                  <a:rect b="b" l="l" r="r" t="t"/>
                  <a:pathLst>
                    <a:path extrusionOk="0" h="9515" w="16432">
                      <a:moveTo>
                        <a:pt x="13478" y="1704"/>
                      </a:moveTo>
                      <a:cubicBezTo>
                        <a:pt x="16419" y="3394"/>
                        <a:pt x="16431" y="6133"/>
                        <a:pt x="13526" y="7823"/>
                      </a:cubicBezTo>
                      <a:cubicBezTo>
                        <a:pt x="10609" y="9514"/>
                        <a:pt x="5870" y="9514"/>
                        <a:pt x="2941" y="7823"/>
                      </a:cubicBezTo>
                      <a:cubicBezTo>
                        <a:pt x="0" y="6133"/>
                        <a:pt x="0" y="3394"/>
                        <a:pt x="2906" y="1704"/>
                      </a:cubicBezTo>
                      <a:cubicBezTo>
                        <a:pt x="5823" y="1"/>
                        <a:pt x="10549" y="1"/>
                        <a:pt x="13478" y="1704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2" name="Google Shape;1902;p29"/>
                <p:cNvSpPr/>
                <p:nvPr/>
              </p:nvSpPr>
              <p:spPr>
                <a:xfrm>
                  <a:off x="3814600" y="3774175"/>
                  <a:ext cx="213450" cy="123575"/>
                </a:xfrm>
                <a:custGeom>
                  <a:rect b="b" l="l" r="r" t="t"/>
                  <a:pathLst>
                    <a:path extrusionOk="0" h="4943" w="8538">
                      <a:moveTo>
                        <a:pt x="7001" y="882"/>
                      </a:moveTo>
                      <a:cubicBezTo>
                        <a:pt x="8525" y="1763"/>
                        <a:pt x="8537" y="3180"/>
                        <a:pt x="7025" y="4061"/>
                      </a:cubicBezTo>
                      <a:cubicBezTo>
                        <a:pt x="5513" y="4942"/>
                        <a:pt x="3060" y="4942"/>
                        <a:pt x="1536" y="4061"/>
                      </a:cubicBezTo>
                      <a:cubicBezTo>
                        <a:pt x="12" y="3180"/>
                        <a:pt x="0" y="1763"/>
                        <a:pt x="1513" y="882"/>
                      </a:cubicBezTo>
                      <a:cubicBezTo>
                        <a:pt x="3025" y="1"/>
                        <a:pt x="5489" y="13"/>
                        <a:pt x="7001" y="882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3" name="Google Shape;1903;p29"/>
                <p:cNvSpPr/>
                <p:nvPr/>
              </p:nvSpPr>
              <p:spPr>
                <a:xfrm>
                  <a:off x="3839300" y="3792725"/>
                  <a:ext cx="164025" cy="86475"/>
                </a:xfrm>
                <a:custGeom>
                  <a:rect b="b" l="l" r="r" t="t"/>
                  <a:pathLst>
                    <a:path extrusionOk="0" h="3459" w="6561">
                      <a:moveTo>
                        <a:pt x="3275" y="0"/>
                      </a:moveTo>
                      <a:cubicBezTo>
                        <a:pt x="2513" y="0"/>
                        <a:pt x="1751" y="170"/>
                        <a:pt x="1167" y="509"/>
                      </a:cubicBezTo>
                      <a:cubicBezTo>
                        <a:pt x="1" y="1176"/>
                        <a:pt x="13" y="2271"/>
                        <a:pt x="1179" y="2950"/>
                      </a:cubicBezTo>
                      <a:cubicBezTo>
                        <a:pt x="1763" y="3289"/>
                        <a:pt x="2528" y="3459"/>
                        <a:pt x="3291" y="3459"/>
                      </a:cubicBezTo>
                      <a:cubicBezTo>
                        <a:pt x="4055" y="3459"/>
                        <a:pt x="4817" y="3289"/>
                        <a:pt x="5394" y="2950"/>
                      </a:cubicBezTo>
                      <a:cubicBezTo>
                        <a:pt x="6561" y="2271"/>
                        <a:pt x="6561" y="1188"/>
                        <a:pt x="5382" y="509"/>
                      </a:cubicBezTo>
                      <a:cubicBezTo>
                        <a:pt x="4799" y="170"/>
                        <a:pt x="4037" y="0"/>
                        <a:pt x="3275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4" name="Google Shape;1904;p29"/>
                <p:cNvSpPr/>
                <p:nvPr/>
              </p:nvSpPr>
              <p:spPr>
                <a:xfrm>
                  <a:off x="3698800" y="3814675"/>
                  <a:ext cx="445325" cy="274750"/>
                </a:xfrm>
                <a:custGeom>
                  <a:rect b="b" l="l" r="r" t="t"/>
                  <a:pathLst>
                    <a:path extrusionOk="0" h="10990" w="17813">
                      <a:moveTo>
                        <a:pt x="17801" y="72"/>
                      </a:moveTo>
                      <a:lnTo>
                        <a:pt x="17800" y="374"/>
                      </a:lnTo>
                      <a:lnTo>
                        <a:pt x="17800" y="374"/>
                      </a:lnTo>
                      <a:cubicBezTo>
                        <a:pt x="17800" y="373"/>
                        <a:pt x="17801" y="371"/>
                        <a:pt x="17801" y="369"/>
                      </a:cubicBezTo>
                      <a:lnTo>
                        <a:pt x="17801" y="298"/>
                      </a:lnTo>
                      <a:cubicBezTo>
                        <a:pt x="17813" y="215"/>
                        <a:pt x="17813" y="131"/>
                        <a:pt x="17801" y="72"/>
                      </a:cubicBezTo>
                      <a:close/>
                      <a:moveTo>
                        <a:pt x="25" y="0"/>
                      </a:moveTo>
                      <a:lnTo>
                        <a:pt x="1" y="5810"/>
                      </a:lnTo>
                      <a:cubicBezTo>
                        <a:pt x="1" y="7132"/>
                        <a:pt x="870" y="8466"/>
                        <a:pt x="2632" y="9478"/>
                      </a:cubicBezTo>
                      <a:cubicBezTo>
                        <a:pt x="2846" y="9597"/>
                        <a:pt x="3061" y="9716"/>
                        <a:pt x="3287" y="9823"/>
                      </a:cubicBezTo>
                      <a:cubicBezTo>
                        <a:pt x="3358" y="9859"/>
                        <a:pt x="3430" y="9882"/>
                        <a:pt x="3513" y="9918"/>
                      </a:cubicBezTo>
                      <a:cubicBezTo>
                        <a:pt x="3644" y="9978"/>
                        <a:pt x="3775" y="10037"/>
                        <a:pt x="3918" y="10097"/>
                      </a:cubicBezTo>
                      <a:lnTo>
                        <a:pt x="3989" y="10120"/>
                      </a:lnTo>
                      <a:cubicBezTo>
                        <a:pt x="4037" y="10144"/>
                        <a:pt x="4097" y="10156"/>
                        <a:pt x="4144" y="10180"/>
                      </a:cubicBezTo>
                      <a:cubicBezTo>
                        <a:pt x="4323" y="10240"/>
                        <a:pt x="4501" y="10311"/>
                        <a:pt x="4680" y="10359"/>
                      </a:cubicBezTo>
                      <a:lnTo>
                        <a:pt x="4871" y="10418"/>
                      </a:lnTo>
                      <a:lnTo>
                        <a:pt x="4990" y="10466"/>
                      </a:lnTo>
                      <a:cubicBezTo>
                        <a:pt x="5073" y="10478"/>
                        <a:pt x="5144" y="10501"/>
                        <a:pt x="5228" y="10513"/>
                      </a:cubicBezTo>
                      <a:cubicBezTo>
                        <a:pt x="5406" y="10561"/>
                        <a:pt x="5585" y="10609"/>
                        <a:pt x="5775" y="10656"/>
                      </a:cubicBezTo>
                      <a:cubicBezTo>
                        <a:pt x="5823" y="10668"/>
                        <a:pt x="5871" y="10680"/>
                        <a:pt x="5930" y="10692"/>
                      </a:cubicBezTo>
                      <a:cubicBezTo>
                        <a:pt x="6002" y="10704"/>
                        <a:pt x="6073" y="10716"/>
                        <a:pt x="6145" y="10728"/>
                      </a:cubicBezTo>
                      <a:cubicBezTo>
                        <a:pt x="6299" y="10763"/>
                        <a:pt x="6454" y="10787"/>
                        <a:pt x="6621" y="10811"/>
                      </a:cubicBezTo>
                      <a:cubicBezTo>
                        <a:pt x="6680" y="10823"/>
                        <a:pt x="6740" y="10835"/>
                        <a:pt x="6811" y="10847"/>
                      </a:cubicBezTo>
                      <a:lnTo>
                        <a:pt x="7014" y="10871"/>
                      </a:lnTo>
                      <a:cubicBezTo>
                        <a:pt x="7168" y="10882"/>
                        <a:pt x="7311" y="10906"/>
                        <a:pt x="7466" y="10918"/>
                      </a:cubicBezTo>
                      <a:cubicBezTo>
                        <a:pt x="7538" y="10918"/>
                        <a:pt x="7609" y="10930"/>
                        <a:pt x="7680" y="10942"/>
                      </a:cubicBezTo>
                      <a:lnTo>
                        <a:pt x="7871" y="10954"/>
                      </a:lnTo>
                      <a:cubicBezTo>
                        <a:pt x="8026" y="10966"/>
                        <a:pt x="8169" y="10966"/>
                        <a:pt x="8323" y="10978"/>
                      </a:cubicBezTo>
                      <a:cubicBezTo>
                        <a:pt x="8395" y="10978"/>
                        <a:pt x="8466" y="10990"/>
                        <a:pt x="8550" y="10990"/>
                      </a:cubicBezTo>
                      <a:lnTo>
                        <a:pt x="9454" y="10990"/>
                      </a:lnTo>
                      <a:cubicBezTo>
                        <a:pt x="9502" y="10990"/>
                        <a:pt x="9550" y="10978"/>
                        <a:pt x="9609" y="10978"/>
                      </a:cubicBezTo>
                      <a:cubicBezTo>
                        <a:pt x="9812" y="10966"/>
                        <a:pt x="10014" y="10954"/>
                        <a:pt x="10205" y="10930"/>
                      </a:cubicBezTo>
                      <a:cubicBezTo>
                        <a:pt x="10288" y="10930"/>
                        <a:pt x="10371" y="10930"/>
                        <a:pt x="10443" y="10918"/>
                      </a:cubicBezTo>
                      <a:lnTo>
                        <a:pt x="10562" y="10906"/>
                      </a:lnTo>
                      <a:cubicBezTo>
                        <a:pt x="10621" y="10906"/>
                        <a:pt x="10681" y="10894"/>
                        <a:pt x="10740" y="10882"/>
                      </a:cubicBezTo>
                      <a:cubicBezTo>
                        <a:pt x="10955" y="10859"/>
                        <a:pt x="11157" y="10823"/>
                        <a:pt x="11359" y="10799"/>
                      </a:cubicBezTo>
                      <a:lnTo>
                        <a:pt x="11514" y="10775"/>
                      </a:lnTo>
                      <a:lnTo>
                        <a:pt x="11586" y="10763"/>
                      </a:lnTo>
                      <a:cubicBezTo>
                        <a:pt x="11681" y="10740"/>
                        <a:pt x="11776" y="10716"/>
                        <a:pt x="11871" y="10704"/>
                      </a:cubicBezTo>
                      <a:cubicBezTo>
                        <a:pt x="12038" y="10668"/>
                        <a:pt x="12205" y="10632"/>
                        <a:pt x="12360" y="10597"/>
                      </a:cubicBezTo>
                      <a:cubicBezTo>
                        <a:pt x="12479" y="10561"/>
                        <a:pt x="12598" y="10525"/>
                        <a:pt x="12717" y="10501"/>
                      </a:cubicBezTo>
                      <a:cubicBezTo>
                        <a:pt x="12860" y="10454"/>
                        <a:pt x="13014" y="10418"/>
                        <a:pt x="13169" y="10371"/>
                      </a:cubicBezTo>
                      <a:cubicBezTo>
                        <a:pt x="13205" y="10359"/>
                        <a:pt x="13241" y="10347"/>
                        <a:pt x="13264" y="10347"/>
                      </a:cubicBezTo>
                      <a:cubicBezTo>
                        <a:pt x="13455" y="10287"/>
                        <a:pt x="13634" y="10216"/>
                        <a:pt x="13812" y="10144"/>
                      </a:cubicBezTo>
                      <a:lnTo>
                        <a:pt x="13884" y="10120"/>
                      </a:lnTo>
                      <a:cubicBezTo>
                        <a:pt x="14086" y="10037"/>
                        <a:pt x="14276" y="9966"/>
                        <a:pt x="14455" y="9870"/>
                      </a:cubicBezTo>
                      <a:lnTo>
                        <a:pt x="14622" y="9799"/>
                      </a:lnTo>
                      <a:cubicBezTo>
                        <a:pt x="14824" y="9704"/>
                        <a:pt x="15027" y="9597"/>
                        <a:pt x="15217" y="9478"/>
                      </a:cubicBezTo>
                      <a:lnTo>
                        <a:pt x="15324" y="9418"/>
                      </a:lnTo>
                      <a:cubicBezTo>
                        <a:pt x="15491" y="9323"/>
                        <a:pt x="15634" y="9216"/>
                        <a:pt x="15777" y="9120"/>
                      </a:cubicBezTo>
                      <a:lnTo>
                        <a:pt x="15848" y="9073"/>
                      </a:lnTo>
                      <a:cubicBezTo>
                        <a:pt x="16015" y="8954"/>
                        <a:pt x="16170" y="8835"/>
                        <a:pt x="16312" y="8704"/>
                      </a:cubicBezTo>
                      <a:lnTo>
                        <a:pt x="16372" y="8644"/>
                      </a:lnTo>
                      <a:lnTo>
                        <a:pt x="16455" y="8585"/>
                      </a:lnTo>
                      <a:cubicBezTo>
                        <a:pt x="16562" y="8477"/>
                        <a:pt x="16670" y="8370"/>
                        <a:pt x="16777" y="8263"/>
                      </a:cubicBezTo>
                      <a:cubicBezTo>
                        <a:pt x="16789" y="8239"/>
                        <a:pt x="16813" y="8215"/>
                        <a:pt x="16836" y="8192"/>
                      </a:cubicBezTo>
                      <a:cubicBezTo>
                        <a:pt x="16896" y="8120"/>
                        <a:pt x="16955" y="8061"/>
                        <a:pt x="17003" y="7989"/>
                      </a:cubicBezTo>
                      <a:cubicBezTo>
                        <a:pt x="17134" y="7823"/>
                        <a:pt x="17253" y="7644"/>
                        <a:pt x="17360" y="7465"/>
                      </a:cubicBezTo>
                      <a:cubicBezTo>
                        <a:pt x="17444" y="7299"/>
                        <a:pt x="17527" y="7132"/>
                        <a:pt x="17586" y="6965"/>
                      </a:cubicBezTo>
                      <a:cubicBezTo>
                        <a:pt x="17658" y="6799"/>
                        <a:pt x="17705" y="6632"/>
                        <a:pt x="17741" y="6453"/>
                      </a:cubicBezTo>
                      <a:cubicBezTo>
                        <a:pt x="17741" y="6441"/>
                        <a:pt x="17741" y="6430"/>
                        <a:pt x="17753" y="6418"/>
                      </a:cubicBezTo>
                      <a:cubicBezTo>
                        <a:pt x="17741" y="6406"/>
                        <a:pt x="17741" y="6406"/>
                        <a:pt x="17753" y="6406"/>
                      </a:cubicBezTo>
                      <a:cubicBezTo>
                        <a:pt x="17765" y="6322"/>
                        <a:pt x="17777" y="6239"/>
                        <a:pt x="17777" y="6168"/>
                      </a:cubicBezTo>
                      <a:lnTo>
                        <a:pt x="17777" y="6060"/>
                      </a:lnTo>
                      <a:cubicBezTo>
                        <a:pt x="17777" y="6037"/>
                        <a:pt x="17777" y="5989"/>
                        <a:pt x="17789" y="5953"/>
                      </a:cubicBezTo>
                      <a:cubicBezTo>
                        <a:pt x="17801" y="5906"/>
                        <a:pt x="17789" y="5894"/>
                        <a:pt x="17789" y="5870"/>
                      </a:cubicBezTo>
                      <a:lnTo>
                        <a:pt x="17800" y="374"/>
                      </a:lnTo>
                      <a:lnTo>
                        <a:pt x="17800" y="374"/>
                      </a:lnTo>
                      <a:cubicBezTo>
                        <a:pt x="17776" y="563"/>
                        <a:pt x="17741" y="752"/>
                        <a:pt x="17682" y="941"/>
                      </a:cubicBezTo>
                      <a:lnTo>
                        <a:pt x="17670" y="977"/>
                      </a:lnTo>
                      <a:cubicBezTo>
                        <a:pt x="17646" y="1060"/>
                        <a:pt x="17610" y="1143"/>
                        <a:pt x="17575" y="1238"/>
                      </a:cubicBezTo>
                      <a:lnTo>
                        <a:pt x="17563" y="1262"/>
                      </a:lnTo>
                      <a:cubicBezTo>
                        <a:pt x="17384" y="1679"/>
                        <a:pt x="17146" y="2048"/>
                        <a:pt x="16848" y="2381"/>
                      </a:cubicBezTo>
                      <a:cubicBezTo>
                        <a:pt x="16824" y="2405"/>
                        <a:pt x="16813" y="2429"/>
                        <a:pt x="16789" y="2453"/>
                      </a:cubicBezTo>
                      <a:cubicBezTo>
                        <a:pt x="16658" y="2596"/>
                        <a:pt x="16527" y="2727"/>
                        <a:pt x="16384" y="2846"/>
                      </a:cubicBezTo>
                      <a:lnTo>
                        <a:pt x="16324" y="2905"/>
                      </a:lnTo>
                      <a:cubicBezTo>
                        <a:pt x="16181" y="3024"/>
                        <a:pt x="16027" y="3143"/>
                        <a:pt x="15860" y="3263"/>
                      </a:cubicBezTo>
                      <a:lnTo>
                        <a:pt x="15789" y="3310"/>
                      </a:lnTo>
                      <a:cubicBezTo>
                        <a:pt x="15622" y="3441"/>
                        <a:pt x="15431" y="3560"/>
                        <a:pt x="15229" y="3679"/>
                      </a:cubicBezTo>
                      <a:cubicBezTo>
                        <a:pt x="15027" y="3798"/>
                        <a:pt x="14836" y="3894"/>
                        <a:pt x="14634" y="3989"/>
                      </a:cubicBezTo>
                      <a:lnTo>
                        <a:pt x="14467" y="4072"/>
                      </a:lnTo>
                      <a:cubicBezTo>
                        <a:pt x="14288" y="4155"/>
                        <a:pt x="14098" y="4239"/>
                        <a:pt x="13895" y="4310"/>
                      </a:cubicBezTo>
                      <a:lnTo>
                        <a:pt x="13824" y="4346"/>
                      </a:lnTo>
                      <a:cubicBezTo>
                        <a:pt x="13622" y="4429"/>
                        <a:pt x="13407" y="4489"/>
                        <a:pt x="13181" y="4560"/>
                      </a:cubicBezTo>
                      <a:cubicBezTo>
                        <a:pt x="13038" y="4608"/>
                        <a:pt x="12883" y="4656"/>
                        <a:pt x="12729" y="4691"/>
                      </a:cubicBezTo>
                      <a:cubicBezTo>
                        <a:pt x="12610" y="4727"/>
                        <a:pt x="12491" y="4763"/>
                        <a:pt x="12371" y="4786"/>
                      </a:cubicBezTo>
                      <a:cubicBezTo>
                        <a:pt x="12217" y="4834"/>
                        <a:pt x="12050" y="4858"/>
                        <a:pt x="11883" y="4894"/>
                      </a:cubicBezTo>
                      <a:cubicBezTo>
                        <a:pt x="11764" y="4917"/>
                        <a:pt x="11645" y="4953"/>
                        <a:pt x="11526" y="4965"/>
                      </a:cubicBezTo>
                      <a:lnTo>
                        <a:pt x="11371" y="4989"/>
                      </a:lnTo>
                      <a:cubicBezTo>
                        <a:pt x="11169" y="5025"/>
                        <a:pt x="10967" y="5060"/>
                        <a:pt x="10752" y="5084"/>
                      </a:cubicBezTo>
                      <a:lnTo>
                        <a:pt x="10574" y="5096"/>
                      </a:lnTo>
                      <a:cubicBezTo>
                        <a:pt x="10455" y="5120"/>
                        <a:pt x="10336" y="5120"/>
                        <a:pt x="10216" y="5132"/>
                      </a:cubicBezTo>
                      <a:cubicBezTo>
                        <a:pt x="10014" y="5144"/>
                        <a:pt x="9812" y="5167"/>
                        <a:pt x="9621" y="5167"/>
                      </a:cubicBezTo>
                      <a:cubicBezTo>
                        <a:pt x="9490" y="5167"/>
                        <a:pt x="9359" y="5179"/>
                        <a:pt x="9240" y="5179"/>
                      </a:cubicBezTo>
                      <a:lnTo>
                        <a:pt x="8752" y="5179"/>
                      </a:lnTo>
                      <a:cubicBezTo>
                        <a:pt x="8609" y="5179"/>
                        <a:pt x="8478" y="5179"/>
                        <a:pt x="8335" y="5167"/>
                      </a:cubicBezTo>
                      <a:cubicBezTo>
                        <a:pt x="8204" y="5156"/>
                        <a:pt x="8038" y="5156"/>
                        <a:pt x="7895" y="5144"/>
                      </a:cubicBezTo>
                      <a:cubicBezTo>
                        <a:pt x="7740" y="5132"/>
                        <a:pt x="7621" y="5120"/>
                        <a:pt x="7478" y="5108"/>
                      </a:cubicBezTo>
                      <a:cubicBezTo>
                        <a:pt x="7347" y="5096"/>
                        <a:pt x="7180" y="5084"/>
                        <a:pt x="7037" y="5060"/>
                      </a:cubicBezTo>
                      <a:cubicBezTo>
                        <a:pt x="6883" y="5048"/>
                        <a:pt x="6764" y="5025"/>
                        <a:pt x="6633" y="5001"/>
                      </a:cubicBezTo>
                      <a:cubicBezTo>
                        <a:pt x="6478" y="4977"/>
                        <a:pt x="6323" y="4953"/>
                        <a:pt x="6168" y="4929"/>
                      </a:cubicBezTo>
                      <a:cubicBezTo>
                        <a:pt x="6037" y="4906"/>
                        <a:pt x="5918" y="4870"/>
                        <a:pt x="5799" y="4846"/>
                      </a:cubicBezTo>
                      <a:cubicBezTo>
                        <a:pt x="5609" y="4810"/>
                        <a:pt x="5418" y="4763"/>
                        <a:pt x="5240" y="4715"/>
                      </a:cubicBezTo>
                      <a:cubicBezTo>
                        <a:pt x="5121" y="4679"/>
                        <a:pt x="5002" y="4656"/>
                        <a:pt x="4882" y="4620"/>
                      </a:cubicBezTo>
                      <a:cubicBezTo>
                        <a:pt x="4823" y="4596"/>
                        <a:pt x="4763" y="4584"/>
                        <a:pt x="4692" y="4560"/>
                      </a:cubicBezTo>
                      <a:cubicBezTo>
                        <a:pt x="4513" y="4501"/>
                        <a:pt x="4335" y="4441"/>
                        <a:pt x="4156" y="4370"/>
                      </a:cubicBezTo>
                      <a:lnTo>
                        <a:pt x="4001" y="4322"/>
                      </a:lnTo>
                      <a:cubicBezTo>
                        <a:pt x="3847" y="4251"/>
                        <a:pt x="3692" y="4191"/>
                        <a:pt x="3537" y="4120"/>
                      </a:cubicBezTo>
                      <a:cubicBezTo>
                        <a:pt x="3454" y="4084"/>
                        <a:pt x="3382" y="4048"/>
                        <a:pt x="3299" y="4013"/>
                      </a:cubicBezTo>
                      <a:cubicBezTo>
                        <a:pt x="3073" y="3905"/>
                        <a:pt x="2858" y="3798"/>
                        <a:pt x="2644" y="3679"/>
                      </a:cubicBezTo>
                      <a:cubicBezTo>
                        <a:pt x="1549" y="3036"/>
                        <a:pt x="799" y="2286"/>
                        <a:pt x="382" y="1477"/>
                      </a:cubicBezTo>
                      <a:cubicBezTo>
                        <a:pt x="144" y="1024"/>
                        <a:pt x="25" y="512"/>
                        <a:pt x="25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5" name="Google Shape;1905;p29"/>
                <p:cNvSpPr/>
                <p:nvPr/>
              </p:nvSpPr>
              <p:spPr>
                <a:xfrm>
                  <a:off x="3676775" y="3673875"/>
                  <a:ext cx="489375" cy="283100"/>
                </a:xfrm>
                <a:custGeom>
                  <a:rect b="b" l="l" r="r" t="t"/>
                  <a:pathLst>
                    <a:path extrusionOk="0" h="11324" w="19575">
                      <a:moveTo>
                        <a:pt x="16062" y="2013"/>
                      </a:moveTo>
                      <a:cubicBezTo>
                        <a:pt x="19563" y="4025"/>
                        <a:pt x="19575" y="7299"/>
                        <a:pt x="16110" y="9299"/>
                      </a:cubicBezTo>
                      <a:cubicBezTo>
                        <a:pt x="12633" y="11311"/>
                        <a:pt x="7002" y="11323"/>
                        <a:pt x="3501" y="9299"/>
                      </a:cubicBezTo>
                      <a:cubicBezTo>
                        <a:pt x="13" y="7287"/>
                        <a:pt x="1" y="4025"/>
                        <a:pt x="3466" y="2013"/>
                      </a:cubicBezTo>
                      <a:cubicBezTo>
                        <a:pt x="6930" y="1"/>
                        <a:pt x="12586" y="1"/>
                        <a:pt x="16062" y="201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6" name="Google Shape;1906;p29"/>
                <p:cNvSpPr/>
                <p:nvPr/>
              </p:nvSpPr>
              <p:spPr>
                <a:xfrm>
                  <a:off x="3833650" y="3764650"/>
                  <a:ext cx="175650" cy="101525"/>
                </a:xfrm>
                <a:custGeom>
                  <a:rect b="b" l="l" r="r" t="t"/>
                  <a:pathLst>
                    <a:path extrusionOk="0" h="4061" w="7026">
                      <a:moveTo>
                        <a:pt x="5763" y="715"/>
                      </a:moveTo>
                      <a:cubicBezTo>
                        <a:pt x="7025" y="1442"/>
                        <a:pt x="7025" y="2620"/>
                        <a:pt x="5775" y="3335"/>
                      </a:cubicBezTo>
                      <a:cubicBezTo>
                        <a:pt x="4537" y="4061"/>
                        <a:pt x="2501" y="4061"/>
                        <a:pt x="1251" y="3335"/>
                      </a:cubicBezTo>
                      <a:cubicBezTo>
                        <a:pt x="0" y="2620"/>
                        <a:pt x="0" y="1442"/>
                        <a:pt x="1239" y="715"/>
                      </a:cubicBezTo>
                      <a:cubicBezTo>
                        <a:pt x="2489" y="1"/>
                        <a:pt x="4525" y="1"/>
                        <a:pt x="5763" y="715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7" name="Google Shape;1907;p29"/>
                <p:cNvSpPr/>
                <p:nvPr/>
              </p:nvSpPr>
              <p:spPr>
                <a:xfrm>
                  <a:off x="3734525" y="3630425"/>
                  <a:ext cx="373875" cy="230700"/>
                </a:xfrm>
                <a:custGeom>
                  <a:rect b="b" l="l" r="r" t="t"/>
                  <a:pathLst>
                    <a:path extrusionOk="0" h="9228" w="14955">
                      <a:moveTo>
                        <a:pt x="14955" y="72"/>
                      </a:moveTo>
                      <a:lnTo>
                        <a:pt x="14955" y="91"/>
                      </a:lnTo>
                      <a:lnTo>
                        <a:pt x="14955" y="91"/>
                      </a:lnTo>
                      <a:cubicBezTo>
                        <a:pt x="14955" y="84"/>
                        <a:pt x="14955" y="77"/>
                        <a:pt x="14955" y="72"/>
                      </a:cubicBezTo>
                      <a:close/>
                      <a:moveTo>
                        <a:pt x="13" y="0"/>
                      </a:moveTo>
                      <a:lnTo>
                        <a:pt x="1" y="4882"/>
                      </a:lnTo>
                      <a:cubicBezTo>
                        <a:pt x="1" y="6001"/>
                        <a:pt x="727" y="7120"/>
                        <a:pt x="2203" y="7966"/>
                      </a:cubicBezTo>
                      <a:cubicBezTo>
                        <a:pt x="2382" y="8073"/>
                        <a:pt x="2560" y="8168"/>
                        <a:pt x="2751" y="8251"/>
                      </a:cubicBezTo>
                      <a:cubicBezTo>
                        <a:pt x="2822" y="8287"/>
                        <a:pt x="2882" y="8311"/>
                        <a:pt x="2941" y="8335"/>
                      </a:cubicBezTo>
                      <a:cubicBezTo>
                        <a:pt x="3061" y="8394"/>
                        <a:pt x="3168" y="8442"/>
                        <a:pt x="3287" y="8489"/>
                      </a:cubicBezTo>
                      <a:lnTo>
                        <a:pt x="3346" y="8513"/>
                      </a:lnTo>
                      <a:lnTo>
                        <a:pt x="3477" y="8561"/>
                      </a:lnTo>
                      <a:cubicBezTo>
                        <a:pt x="3620" y="8608"/>
                        <a:pt x="3775" y="8668"/>
                        <a:pt x="3930" y="8704"/>
                      </a:cubicBezTo>
                      <a:lnTo>
                        <a:pt x="4084" y="8751"/>
                      </a:lnTo>
                      <a:lnTo>
                        <a:pt x="4192" y="8787"/>
                      </a:lnTo>
                      <a:cubicBezTo>
                        <a:pt x="4251" y="8811"/>
                        <a:pt x="4323" y="8823"/>
                        <a:pt x="4382" y="8835"/>
                      </a:cubicBezTo>
                      <a:cubicBezTo>
                        <a:pt x="4537" y="8870"/>
                        <a:pt x="4692" y="8918"/>
                        <a:pt x="4846" y="8954"/>
                      </a:cubicBezTo>
                      <a:cubicBezTo>
                        <a:pt x="4894" y="8954"/>
                        <a:pt x="4930" y="8966"/>
                        <a:pt x="4977" y="8978"/>
                      </a:cubicBezTo>
                      <a:lnTo>
                        <a:pt x="5156" y="9013"/>
                      </a:lnTo>
                      <a:cubicBezTo>
                        <a:pt x="5287" y="9037"/>
                        <a:pt x="5418" y="9061"/>
                        <a:pt x="5561" y="9085"/>
                      </a:cubicBezTo>
                      <a:cubicBezTo>
                        <a:pt x="5608" y="9085"/>
                        <a:pt x="5656" y="9097"/>
                        <a:pt x="5716" y="9109"/>
                      </a:cubicBezTo>
                      <a:cubicBezTo>
                        <a:pt x="5775" y="9120"/>
                        <a:pt x="5835" y="9120"/>
                        <a:pt x="5894" y="9132"/>
                      </a:cubicBezTo>
                      <a:cubicBezTo>
                        <a:pt x="6013" y="9144"/>
                        <a:pt x="6144" y="9156"/>
                        <a:pt x="6263" y="9168"/>
                      </a:cubicBezTo>
                      <a:cubicBezTo>
                        <a:pt x="6323" y="9168"/>
                        <a:pt x="6382" y="9192"/>
                        <a:pt x="6442" y="9192"/>
                      </a:cubicBezTo>
                      <a:lnTo>
                        <a:pt x="6609" y="9204"/>
                      </a:lnTo>
                      <a:cubicBezTo>
                        <a:pt x="6740" y="9204"/>
                        <a:pt x="6859" y="9216"/>
                        <a:pt x="6990" y="9216"/>
                      </a:cubicBezTo>
                      <a:lnTo>
                        <a:pt x="7180" y="9228"/>
                      </a:lnTo>
                      <a:lnTo>
                        <a:pt x="8061" y="9228"/>
                      </a:lnTo>
                      <a:cubicBezTo>
                        <a:pt x="8228" y="9228"/>
                        <a:pt x="8395" y="9204"/>
                        <a:pt x="8561" y="9192"/>
                      </a:cubicBezTo>
                      <a:cubicBezTo>
                        <a:pt x="8633" y="9192"/>
                        <a:pt x="8704" y="9192"/>
                        <a:pt x="8776" y="9180"/>
                      </a:cubicBezTo>
                      <a:lnTo>
                        <a:pt x="8871" y="9168"/>
                      </a:lnTo>
                      <a:lnTo>
                        <a:pt x="9014" y="9156"/>
                      </a:lnTo>
                      <a:cubicBezTo>
                        <a:pt x="9192" y="9132"/>
                        <a:pt x="9359" y="9109"/>
                        <a:pt x="9538" y="9073"/>
                      </a:cubicBezTo>
                      <a:lnTo>
                        <a:pt x="9657" y="9061"/>
                      </a:lnTo>
                      <a:lnTo>
                        <a:pt x="9728" y="9049"/>
                      </a:lnTo>
                      <a:cubicBezTo>
                        <a:pt x="9799" y="9037"/>
                        <a:pt x="9883" y="9013"/>
                        <a:pt x="9966" y="9001"/>
                      </a:cubicBezTo>
                      <a:cubicBezTo>
                        <a:pt x="10097" y="8966"/>
                        <a:pt x="10240" y="8942"/>
                        <a:pt x="10383" y="8906"/>
                      </a:cubicBezTo>
                      <a:cubicBezTo>
                        <a:pt x="10478" y="8882"/>
                        <a:pt x="10573" y="8858"/>
                        <a:pt x="10681" y="8823"/>
                      </a:cubicBezTo>
                      <a:cubicBezTo>
                        <a:pt x="10800" y="8799"/>
                        <a:pt x="10931" y="8763"/>
                        <a:pt x="11062" y="8716"/>
                      </a:cubicBezTo>
                      <a:lnTo>
                        <a:pt x="11145" y="8692"/>
                      </a:lnTo>
                      <a:cubicBezTo>
                        <a:pt x="11300" y="8644"/>
                        <a:pt x="11454" y="8597"/>
                        <a:pt x="11597" y="8537"/>
                      </a:cubicBezTo>
                      <a:cubicBezTo>
                        <a:pt x="11621" y="8525"/>
                        <a:pt x="11645" y="8513"/>
                        <a:pt x="11669" y="8513"/>
                      </a:cubicBezTo>
                      <a:cubicBezTo>
                        <a:pt x="11824" y="8442"/>
                        <a:pt x="11990" y="8370"/>
                        <a:pt x="12145" y="8299"/>
                      </a:cubicBezTo>
                      <a:lnTo>
                        <a:pt x="12276" y="8239"/>
                      </a:lnTo>
                      <a:cubicBezTo>
                        <a:pt x="12455" y="8156"/>
                        <a:pt x="12621" y="8073"/>
                        <a:pt x="12788" y="7977"/>
                      </a:cubicBezTo>
                      <a:lnTo>
                        <a:pt x="12871" y="7918"/>
                      </a:lnTo>
                      <a:cubicBezTo>
                        <a:pt x="13014" y="7835"/>
                        <a:pt x="13133" y="7751"/>
                        <a:pt x="13252" y="7668"/>
                      </a:cubicBezTo>
                      <a:lnTo>
                        <a:pt x="13312" y="7632"/>
                      </a:lnTo>
                      <a:cubicBezTo>
                        <a:pt x="13455" y="7525"/>
                        <a:pt x="13586" y="7430"/>
                        <a:pt x="13705" y="7334"/>
                      </a:cubicBezTo>
                      <a:lnTo>
                        <a:pt x="13752" y="7287"/>
                      </a:lnTo>
                      <a:cubicBezTo>
                        <a:pt x="13776" y="7263"/>
                        <a:pt x="13800" y="7239"/>
                        <a:pt x="13824" y="7227"/>
                      </a:cubicBezTo>
                      <a:cubicBezTo>
                        <a:pt x="13919" y="7132"/>
                        <a:pt x="14002" y="7049"/>
                        <a:pt x="14086" y="6953"/>
                      </a:cubicBezTo>
                      <a:lnTo>
                        <a:pt x="14145" y="6894"/>
                      </a:lnTo>
                      <a:cubicBezTo>
                        <a:pt x="14193" y="6834"/>
                        <a:pt x="14241" y="6787"/>
                        <a:pt x="14288" y="6727"/>
                      </a:cubicBezTo>
                      <a:cubicBezTo>
                        <a:pt x="14395" y="6584"/>
                        <a:pt x="14502" y="6442"/>
                        <a:pt x="14586" y="6275"/>
                      </a:cubicBezTo>
                      <a:cubicBezTo>
                        <a:pt x="14669" y="6144"/>
                        <a:pt x="14729" y="6001"/>
                        <a:pt x="14788" y="5858"/>
                      </a:cubicBezTo>
                      <a:cubicBezTo>
                        <a:pt x="14836" y="5715"/>
                        <a:pt x="14872" y="5572"/>
                        <a:pt x="14907" y="5429"/>
                      </a:cubicBezTo>
                      <a:cubicBezTo>
                        <a:pt x="14907" y="5418"/>
                        <a:pt x="14907" y="5406"/>
                        <a:pt x="14907" y="5394"/>
                      </a:cubicBezTo>
                      <a:cubicBezTo>
                        <a:pt x="14919" y="5322"/>
                        <a:pt x="14931" y="5263"/>
                        <a:pt x="14931" y="5191"/>
                      </a:cubicBezTo>
                      <a:lnTo>
                        <a:pt x="14931" y="5108"/>
                      </a:lnTo>
                      <a:cubicBezTo>
                        <a:pt x="14931" y="5084"/>
                        <a:pt x="14931" y="5048"/>
                        <a:pt x="14943" y="5013"/>
                      </a:cubicBezTo>
                      <a:cubicBezTo>
                        <a:pt x="14943" y="4977"/>
                        <a:pt x="14943" y="4965"/>
                        <a:pt x="14943" y="4941"/>
                      </a:cubicBezTo>
                      <a:lnTo>
                        <a:pt x="14955" y="91"/>
                      </a:lnTo>
                      <a:lnTo>
                        <a:pt x="14955" y="91"/>
                      </a:lnTo>
                      <a:cubicBezTo>
                        <a:pt x="14955" y="130"/>
                        <a:pt x="14953" y="190"/>
                        <a:pt x="14943" y="250"/>
                      </a:cubicBezTo>
                      <a:lnTo>
                        <a:pt x="14943" y="310"/>
                      </a:lnTo>
                      <a:cubicBezTo>
                        <a:pt x="14931" y="476"/>
                        <a:pt x="14895" y="643"/>
                        <a:pt x="14848" y="798"/>
                      </a:cubicBezTo>
                      <a:cubicBezTo>
                        <a:pt x="14848" y="798"/>
                        <a:pt x="14848" y="810"/>
                        <a:pt x="14848" y="822"/>
                      </a:cubicBezTo>
                      <a:cubicBezTo>
                        <a:pt x="14824" y="893"/>
                        <a:pt x="14800" y="965"/>
                        <a:pt x="14764" y="1036"/>
                      </a:cubicBezTo>
                      <a:lnTo>
                        <a:pt x="14752" y="1060"/>
                      </a:lnTo>
                      <a:cubicBezTo>
                        <a:pt x="14610" y="1405"/>
                        <a:pt x="14395" y="1727"/>
                        <a:pt x="14145" y="2012"/>
                      </a:cubicBezTo>
                      <a:cubicBezTo>
                        <a:pt x="14133" y="2024"/>
                        <a:pt x="14121" y="2048"/>
                        <a:pt x="14098" y="2060"/>
                      </a:cubicBezTo>
                      <a:cubicBezTo>
                        <a:pt x="13990" y="2179"/>
                        <a:pt x="13883" y="2286"/>
                        <a:pt x="13764" y="2393"/>
                      </a:cubicBezTo>
                      <a:lnTo>
                        <a:pt x="13717" y="2441"/>
                      </a:lnTo>
                      <a:cubicBezTo>
                        <a:pt x="13598" y="2548"/>
                        <a:pt x="13467" y="2643"/>
                        <a:pt x="13324" y="2739"/>
                      </a:cubicBezTo>
                      <a:lnTo>
                        <a:pt x="13264" y="2786"/>
                      </a:lnTo>
                      <a:cubicBezTo>
                        <a:pt x="13121" y="2893"/>
                        <a:pt x="12967" y="2989"/>
                        <a:pt x="12800" y="3084"/>
                      </a:cubicBezTo>
                      <a:cubicBezTo>
                        <a:pt x="12621" y="3179"/>
                        <a:pt x="12466" y="3263"/>
                        <a:pt x="12288" y="3346"/>
                      </a:cubicBezTo>
                      <a:lnTo>
                        <a:pt x="12157" y="3417"/>
                      </a:lnTo>
                      <a:cubicBezTo>
                        <a:pt x="11990" y="3489"/>
                        <a:pt x="11835" y="3560"/>
                        <a:pt x="11669" y="3620"/>
                      </a:cubicBezTo>
                      <a:lnTo>
                        <a:pt x="11609" y="3644"/>
                      </a:lnTo>
                      <a:cubicBezTo>
                        <a:pt x="11431" y="3715"/>
                        <a:pt x="11252" y="3775"/>
                        <a:pt x="11073" y="3822"/>
                      </a:cubicBezTo>
                      <a:cubicBezTo>
                        <a:pt x="10942" y="3870"/>
                        <a:pt x="10812" y="3905"/>
                        <a:pt x="10681" y="3941"/>
                      </a:cubicBezTo>
                      <a:cubicBezTo>
                        <a:pt x="10585" y="3965"/>
                        <a:pt x="10490" y="3989"/>
                        <a:pt x="10383" y="4013"/>
                      </a:cubicBezTo>
                      <a:cubicBezTo>
                        <a:pt x="10252" y="4048"/>
                        <a:pt x="10109" y="4072"/>
                        <a:pt x="9978" y="4108"/>
                      </a:cubicBezTo>
                      <a:cubicBezTo>
                        <a:pt x="9871" y="4132"/>
                        <a:pt x="9776" y="4144"/>
                        <a:pt x="9680" y="4167"/>
                      </a:cubicBezTo>
                      <a:lnTo>
                        <a:pt x="9549" y="4191"/>
                      </a:lnTo>
                      <a:cubicBezTo>
                        <a:pt x="9383" y="4215"/>
                        <a:pt x="9204" y="4239"/>
                        <a:pt x="9037" y="4263"/>
                      </a:cubicBezTo>
                      <a:lnTo>
                        <a:pt x="8883" y="4275"/>
                      </a:lnTo>
                      <a:cubicBezTo>
                        <a:pt x="8787" y="4286"/>
                        <a:pt x="8680" y="4298"/>
                        <a:pt x="8585" y="4298"/>
                      </a:cubicBezTo>
                      <a:cubicBezTo>
                        <a:pt x="8418" y="4322"/>
                        <a:pt x="8252" y="4334"/>
                        <a:pt x="8085" y="4334"/>
                      </a:cubicBezTo>
                      <a:cubicBezTo>
                        <a:pt x="7978" y="4334"/>
                        <a:pt x="7859" y="4334"/>
                        <a:pt x="7752" y="4346"/>
                      </a:cubicBezTo>
                      <a:lnTo>
                        <a:pt x="7347" y="4346"/>
                      </a:lnTo>
                      <a:cubicBezTo>
                        <a:pt x="7228" y="4346"/>
                        <a:pt x="7121" y="4346"/>
                        <a:pt x="7002" y="4334"/>
                      </a:cubicBezTo>
                      <a:cubicBezTo>
                        <a:pt x="6894" y="4322"/>
                        <a:pt x="6751" y="4322"/>
                        <a:pt x="6621" y="4322"/>
                      </a:cubicBezTo>
                      <a:cubicBezTo>
                        <a:pt x="6501" y="4310"/>
                        <a:pt x="6394" y="4298"/>
                        <a:pt x="6275" y="4286"/>
                      </a:cubicBezTo>
                      <a:cubicBezTo>
                        <a:pt x="6168" y="4275"/>
                        <a:pt x="6025" y="4263"/>
                        <a:pt x="5906" y="4251"/>
                      </a:cubicBezTo>
                      <a:cubicBezTo>
                        <a:pt x="5787" y="4227"/>
                        <a:pt x="5680" y="4215"/>
                        <a:pt x="5573" y="4203"/>
                      </a:cubicBezTo>
                      <a:cubicBezTo>
                        <a:pt x="5454" y="4179"/>
                        <a:pt x="5311" y="4156"/>
                        <a:pt x="5180" y="4132"/>
                      </a:cubicBezTo>
                      <a:cubicBezTo>
                        <a:pt x="5073" y="4108"/>
                        <a:pt x="4966" y="4084"/>
                        <a:pt x="4858" y="4072"/>
                      </a:cubicBezTo>
                      <a:cubicBezTo>
                        <a:pt x="4716" y="4036"/>
                        <a:pt x="4549" y="3989"/>
                        <a:pt x="4394" y="3953"/>
                      </a:cubicBezTo>
                      <a:cubicBezTo>
                        <a:pt x="4299" y="3929"/>
                        <a:pt x="4204" y="3905"/>
                        <a:pt x="4096" y="3870"/>
                      </a:cubicBezTo>
                      <a:lnTo>
                        <a:pt x="3942" y="3822"/>
                      </a:lnTo>
                      <a:cubicBezTo>
                        <a:pt x="3799" y="3775"/>
                        <a:pt x="3644" y="3727"/>
                        <a:pt x="3489" y="3679"/>
                      </a:cubicBezTo>
                      <a:lnTo>
                        <a:pt x="3358" y="3632"/>
                      </a:lnTo>
                      <a:cubicBezTo>
                        <a:pt x="3227" y="3572"/>
                        <a:pt x="3096" y="3513"/>
                        <a:pt x="2965" y="3465"/>
                      </a:cubicBezTo>
                      <a:cubicBezTo>
                        <a:pt x="2894" y="3429"/>
                        <a:pt x="2834" y="3405"/>
                        <a:pt x="2763" y="3382"/>
                      </a:cubicBezTo>
                      <a:cubicBezTo>
                        <a:pt x="2584" y="3286"/>
                        <a:pt x="2394" y="3191"/>
                        <a:pt x="2215" y="3096"/>
                      </a:cubicBezTo>
                      <a:cubicBezTo>
                        <a:pt x="1298" y="2560"/>
                        <a:pt x="667" y="1917"/>
                        <a:pt x="322" y="1250"/>
                      </a:cubicBezTo>
                      <a:cubicBezTo>
                        <a:pt x="120" y="869"/>
                        <a:pt x="13" y="441"/>
                        <a:pt x="13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8" name="Google Shape;1908;p29"/>
                <p:cNvSpPr/>
                <p:nvPr/>
              </p:nvSpPr>
              <p:spPr>
                <a:xfrm>
                  <a:off x="3716075" y="3511950"/>
                  <a:ext cx="410800" cy="237850"/>
                </a:xfrm>
                <a:custGeom>
                  <a:rect b="b" l="l" r="r" t="t"/>
                  <a:pathLst>
                    <a:path extrusionOk="0" h="9514" w="16432">
                      <a:moveTo>
                        <a:pt x="13478" y="1703"/>
                      </a:moveTo>
                      <a:cubicBezTo>
                        <a:pt x="16419" y="3394"/>
                        <a:pt x="16431" y="6132"/>
                        <a:pt x="13526" y="7823"/>
                      </a:cubicBezTo>
                      <a:cubicBezTo>
                        <a:pt x="10609" y="9514"/>
                        <a:pt x="5870" y="9514"/>
                        <a:pt x="2941" y="7823"/>
                      </a:cubicBezTo>
                      <a:cubicBezTo>
                        <a:pt x="0" y="6132"/>
                        <a:pt x="0" y="3394"/>
                        <a:pt x="2906" y="1703"/>
                      </a:cubicBezTo>
                      <a:cubicBezTo>
                        <a:pt x="5823" y="1"/>
                        <a:pt x="10549" y="1"/>
                        <a:pt x="13478" y="1703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9" name="Google Shape;1909;p29"/>
                <p:cNvSpPr/>
                <p:nvPr/>
              </p:nvSpPr>
              <p:spPr>
                <a:xfrm>
                  <a:off x="3814600" y="3569400"/>
                  <a:ext cx="213450" cy="123250"/>
                </a:xfrm>
                <a:custGeom>
                  <a:rect b="b" l="l" r="r" t="t"/>
                  <a:pathLst>
                    <a:path extrusionOk="0" h="4930" w="8538">
                      <a:moveTo>
                        <a:pt x="7001" y="870"/>
                      </a:moveTo>
                      <a:cubicBezTo>
                        <a:pt x="8525" y="1751"/>
                        <a:pt x="8537" y="3179"/>
                        <a:pt x="7025" y="4049"/>
                      </a:cubicBezTo>
                      <a:cubicBezTo>
                        <a:pt x="5513" y="4930"/>
                        <a:pt x="3060" y="4930"/>
                        <a:pt x="1536" y="4049"/>
                      </a:cubicBezTo>
                      <a:cubicBezTo>
                        <a:pt x="12" y="3179"/>
                        <a:pt x="0" y="1751"/>
                        <a:pt x="1513" y="870"/>
                      </a:cubicBezTo>
                      <a:cubicBezTo>
                        <a:pt x="3025" y="0"/>
                        <a:pt x="5489" y="0"/>
                        <a:pt x="7001" y="870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0" name="Google Shape;1910;p29"/>
                <p:cNvSpPr/>
                <p:nvPr/>
              </p:nvSpPr>
              <p:spPr>
                <a:xfrm>
                  <a:off x="3839300" y="3587625"/>
                  <a:ext cx="164025" cy="86575"/>
                </a:xfrm>
                <a:custGeom>
                  <a:rect b="b" l="l" r="r" t="t"/>
                  <a:pathLst>
                    <a:path extrusionOk="0" h="3463" w="6561">
                      <a:moveTo>
                        <a:pt x="3275" y="1"/>
                      </a:moveTo>
                      <a:cubicBezTo>
                        <a:pt x="2513" y="1"/>
                        <a:pt x="1751" y="170"/>
                        <a:pt x="1167" y="510"/>
                      </a:cubicBezTo>
                      <a:cubicBezTo>
                        <a:pt x="1" y="1188"/>
                        <a:pt x="13" y="2284"/>
                        <a:pt x="1179" y="2962"/>
                      </a:cubicBezTo>
                      <a:cubicBezTo>
                        <a:pt x="1763" y="3296"/>
                        <a:pt x="2528" y="3462"/>
                        <a:pt x="3291" y="3462"/>
                      </a:cubicBezTo>
                      <a:cubicBezTo>
                        <a:pt x="4055" y="3462"/>
                        <a:pt x="4817" y="3296"/>
                        <a:pt x="5394" y="2962"/>
                      </a:cubicBezTo>
                      <a:cubicBezTo>
                        <a:pt x="6561" y="2284"/>
                        <a:pt x="6561" y="1188"/>
                        <a:pt x="5382" y="510"/>
                      </a:cubicBezTo>
                      <a:cubicBezTo>
                        <a:pt x="4799" y="170"/>
                        <a:pt x="4037" y="1"/>
                        <a:pt x="3275" y="1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1" name="Google Shape;1911;p29"/>
                <p:cNvSpPr/>
                <p:nvPr/>
              </p:nvSpPr>
              <p:spPr>
                <a:xfrm>
                  <a:off x="3698800" y="3609875"/>
                  <a:ext cx="445325" cy="274775"/>
                </a:xfrm>
                <a:custGeom>
                  <a:rect b="b" l="l" r="r" t="t"/>
                  <a:pathLst>
                    <a:path extrusionOk="0" h="10991" w="17813">
                      <a:moveTo>
                        <a:pt x="17813" y="60"/>
                      </a:moveTo>
                      <a:lnTo>
                        <a:pt x="17813" y="102"/>
                      </a:lnTo>
                      <a:lnTo>
                        <a:pt x="17813" y="102"/>
                      </a:lnTo>
                      <a:cubicBezTo>
                        <a:pt x="17813" y="88"/>
                        <a:pt x="17813" y="74"/>
                        <a:pt x="17813" y="60"/>
                      </a:cubicBezTo>
                      <a:close/>
                      <a:moveTo>
                        <a:pt x="25" y="1"/>
                      </a:moveTo>
                      <a:lnTo>
                        <a:pt x="1" y="5811"/>
                      </a:lnTo>
                      <a:cubicBezTo>
                        <a:pt x="1" y="7133"/>
                        <a:pt x="870" y="8466"/>
                        <a:pt x="2632" y="9478"/>
                      </a:cubicBezTo>
                      <a:cubicBezTo>
                        <a:pt x="2846" y="9597"/>
                        <a:pt x="3061" y="9716"/>
                        <a:pt x="3287" y="9823"/>
                      </a:cubicBezTo>
                      <a:cubicBezTo>
                        <a:pt x="3358" y="9859"/>
                        <a:pt x="3430" y="9895"/>
                        <a:pt x="3513" y="9919"/>
                      </a:cubicBezTo>
                      <a:cubicBezTo>
                        <a:pt x="3644" y="9978"/>
                        <a:pt x="3775" y="10050"/>
                        <a:pt x="3918" y="10097"/>
                      </a:cubicBezTo>
                      <a:lnTo>
                        <a:pt x="3989" y="10121"/>
                      </a:lnTo>
                      <a:lnTo>
                        <a:pt x="4144" y="10181"/>
                      </a:lnTo>
                      <a:cubicBezTo>
                        <a:pt x="4323" y="10252"/>
                        <a:pt x="4501" y="10312"/>
                        <a:pt x="4680" y="10371"/>
                      </a:cubicBezTo>
                      <a:lnTo>
                        <a:pt x="4871" y="10419"/>
                      </a:lnTo>
                      <a:lnTo>
                        <a:pt x="4990" y="10466"/>
                      </a:lnTo>
                      <a:cubicBezTo>
                        <a:pt x="5073" y="10478"/>
                        <a:pt x="5144" y="10502"/>
                        <a:pt x="5228" y="10514"/>
                      </a:cubicBezTo>
                      <a:cubicBezTo>
                        <a:pt x="5406" y="10573"/>
                        <a:pt x="5585" y="10609"/>
                        <a:pt x="5775" y="10657"/>
                      </a:cubicBezTo>
                      <a:cubicBezTo>
                        <a:pt x="5823" y="10669"/>
                        <a:pt x="5871" y="10681"/>
                        <a:pt x="5930" y="10693"/>
                      </a:cubicBezTo>
                      <a:cubicBezTo>
                        <a:pt x="6002" y="10704"/>
                        <a:pt x="6073" y="10716"/>
                        <a:pt x="6145" y="10728"/>
                      </a:cubicBezTo>
                      <a:cubicBezTo>
                        <a:pt x="6299" y="10764"/>
                        <a:pt x="6454" y="10788"/>
                        <a:pt x="6621" y="10812"/>
                      </a:cubicBezTo>
                      <a:cubicBezTo>
                        <a:pt x="6680" y="10823"/>
                        <a:pt x="6740" y="10835"/>
                        <a:pt x="6811" y="10847"/>
                      </a:cubicBezTo>
                      <a:cubicBezTo>
                        <a:pt x="6871" y="10847"/>
                        <a:pt x="6942" y="10859"/>
                        <a:pt x="7014" y="10871"/>
                      </a:cubicBezTo>
                      <a:cubicBezTo>
                        <a:pt x="7168" y="10883"/>
                        <a:pt x="7311" y="10907"/>
                        <a:pt x="7466" y="10919"/>
                      </a:cubicBezTo>
                      <a:cubicBezTo>
                        <a:pt x="7538" y="10919"/>
                        <a:pt x="7609" y="10931"/>
                        <a:pt x="7680" y="10943"/>
                      </a:cubicBezTo>
                      <a:cubicBezTo>
                        <a:pt x="7752" y="10943"/>
                        <a:pt x="7811" y="10943"/>
                        <a:pt x="7871" y="10954"/>
                      </a:cubicBezTo>
                      <a:cubicBezTo>
                        <a:pt x="8026" y="10966"/>
                        <a:pt x="8169" y="10966"/>
                        <a:pt x="8323" y="10978"/>
                      </a:cubicBezTo>
                      <a:cubicBezTo>
                        <a:pt x="8395" y="10978"/>
                        <a:pt x="8466" y="10990"/>
                        <a:pt x="8550" y="10990"/>
                      </a:cubicBezTo>
                      <a:lnTo>
                        <a:pt x="9454" y="10990"/>
                      </a:lnTo>
                      <a:cubicBezTo>
                        <a:pt x="9502" y="10990"/>
                        <a:pt x="9550" y="10978"/>
                        <a:pt x="9609" y="10978"/>
                      </a:cubicBezTo>
                      <a:cubicBezTo>
                        <a:pt x="9812" y="10966"/>
                        <a:pt x="10014" y="10954"/>
                        <a:pt x="10205" y="10943"/>
                      </a:cubicBezTo>
                      <a:cubicBezTo>
                        <a:pt x="10288" y="10943"/>
                        <a:pt x="10371" y="10943"/>
                        <a:pt x="10443" y="10919"/>
                      </a:cubicBezTo>
                      <a:lnTo>
                        <a:pt x="10562" y="10907"/>
                      </a:lnTo>
                      <a:lnTo>
                        <a:pt x="10740" y="10883"/>
                      </a:lnTo>
                      <a:cubicBezTo>
                        <a:pt x="10955" y="10859"/>
                        <a:pt x="11157" y="10835"/>
                        <a:pt x="11359" y="10800"/>
                      </a:cubicBezTo>
                      <a:lnTo>
                        <a:pt x="11514" y="10776"/>
                      </a:lnTo>
                      <a:lnTo>
                        <a:pt x="11586" y="10764"/>
                      </a:lnTo>
                      <a:cubicBezTo>
                        <a:pt x="11681" y="10740"/>
                        <a:pt x="11776" y="10716"/>
                        <a:pt x="11871" y="10704"/>
                      </a:cubicBezTo>
                      <a:cubicBezTo>
                        <a:pt x="12038" y="10669"/>
                        <a:pt x="12205" y="10633"/>
                        <a:pt x="12360" y="10597"/>
                      </a:cubicBezTo>
                      <a:cubicBezTo>
                        <a:pt x="12479" y="10573"/>
                        <a:pt x="12598" y="10538"/>
                        <a:pt x="12717" y="10502"/>
                      </a:cubicBezTo>
                      <a:cubicBezTo>
                        <a:pt x="12860" y="10466"/>
                        <a:pt x="13014" y="10419"/>
                        <a:pt x="13169" y="10371"/>
                      </a:cubicBezTo>
                      <a:lnTo>
                        <a:pt x="13264" y="10347"/>
                      </a:lnTo>
                      <a:cubicBezTo>
                        <a:pt x="13455" y="10288"/>
                        <a:pt x="13634" y="10216"/>
                        <a:pt x="13812" y="10157"/>
                      </a:cubicBezTo>
                      <a:lnTo>
                        <a:pt x="13884" y="10121"/>
                      </a:lnTo>
                      <a:cubicBezTo>
                        <a:pt x="14086" y="10050"/>
                        <a:pt x="14276" y="9966"/>
                        <a:pt x="14455" y="9883"/>
                      </a:cubicBezTo>
                      <a:lnTo>
                        <a:pt x="14622" y="9800"/>
                      </a:lnTo>
                      <a:cubicBezTo>
                        <a:pt x="14824" y="9704"/>
                        <a:pt x="15027" y="9597"/>
                        <a:pt x="15217" y="9490"/>
                      </a:cubicBezTo>
                      <a:lnTo>
                        <a:pt x="15324" y="9419"/>
                      </a:lnTo>
                      <a:cubicBezTo>
                        <a:pt x="15491" y="9323"/>
                        <a:pt x="15634" y="9228"/>
                        <a:pt x="15777" y="9121"/>
                      </a:cubicBezTo>
                      <a:lnTo>
                        <a:pt x="15848" y="9073"/>
                      </a:lnTo>
                      <a:cubicBezTo>
                        <a:pt x="16015" y="8954"/>
                        <a:pt x="16170" y="8835"/>
                        <a:pt x="16312" y="8704"/>
                      </a:cubicBezTo>
                      <a:lnTo>
                        <a:pt x="16372" y="8657"/>
                      </a:lnTo>
                      <a:cubicBezTo>
                        <a:pt x="16396" y="8633"/>
                        <a:pt x="16432" y="8609"/>
                        <a:pt x="16455" y="8585"/>
                      </a:cubicBezTo>
                      <a:cubicBezTo>
                        <a:pt x="16562" y="8478"/>
                        <a:pt x="16670" y="8371"/>
                        <a:pt x="16777" y="8264"/>
                      </a:cubicBezTo>
                      <a:cubicBezTo>
                        <a:pt x="16789" y="8240"/>
                        <a:pt x="16813" y="8216"/>
                        <a:pt x="16836" y="8192"/>
                      </a:cubicBezTo>
                      <a:cubicBezTo>
                        <a:pt x="16896" y="8121"/>
                        <a:pt x="16955" y="8061"/>
                        <a:pt x="17003" y="7990"/>
                      </a:cubicBezTo>
                      <a:cubicBezTo>
                        <a:pt x="17134" y="7823"/>
                        <a:pt x="17253" y="7645"/>
                        <a:pt x="17360" y="7454"/>
                      </a:cubicBezTo>
                      <a:cubicBezTo>
                        <a:pt x="17455" y="7299"/>
                        <a:pt x="17539" y="7133"/>
                        <a:pt x="17598" y="6954"/>
                      </a:cubicBezTo>
                      <a:cubicBezTo>
                        <a:pt x="17670" y="6787"/>
                        <a:pt x="17717" y="6621"/>
                        <a:pt x="17753" y="6454"/>
                      </a:cubicBezTo>
                      <a:cubicBezTo>
                        <a:pt x="17753" y="6430"/>
                        <a:pt x="17753" y="6418"/>
                        <a:pt x="17753" y="6406"/>
                      </a:cubicBezTo>
                      <a:cubicBezTo>
                        <a:pt x="17753" y="6406"/>
                        <a:pt x="17753" y="6394"/>
                        <a:pt x="17753" y="6394"/>
                      </a:cubicBezTo>
                      <a:cubicBezTo>
                        <a:pt x="17777" y="6311"/>
                        <a:pt x="17789" y="6240"/>
                        <a:pt x="17789" y="6156"/>
                      </a:cubicBezTo>
                      <a:lnTo>
                        <a:pt x="17789" y="6061"/>
                      </a:lnTo>
                      <a:cubicBezTo>
                        <a:pt x="17789" y="6025"/>
                        <a:pt x="17789" y="5978"/>
                        <a:pt x="17801" y="5942"/>
                      </a:cubicBezTo>
                      <a:cubicBezTo>
                        <a:pt x="17813" y="5906"/>
                        <a:pt x="17801" y="5882"/>
                        <a:pt x="17801" y="5859"/>
                      </a:cubicBezTo>
                      <a:lnTo>
                        <a:pt x="17813" y="102"/>
                      </a:lnTo>
                      <a:lnTo>
                        <a:pt x="17813" y="102"/>
                      </a:lnTo>
                      <a:cubicBezTo>
                        <a:pt x="17812" y="160"/>
                        <a:pt x="17810" y="219"/>
                        <a:pt x="17801" y="286"/>
                      </a:cubicBezTo>
                      <a:lnTo>
                        <a:pt x="17801" y="358"/>
                      </a:lnTo>
                      <a:cubicBezTo>
                        <a:pt x="17777" y="560"/>
                        <a:pt x="17741" y="751"/>
                        <a:pt x="17682" y="941"/>
                      </a:cubicBezTo>
                      <a:lnTo>
                        <a:pt x="17670" y="965"/>
                      </a:lnTo>
                      <a:cubicBezTo>
                        <a:pt x="17646" y="1048"/>
                        <a:pt x="17610" y="1144"/>
                        <a:pt x="17575" y="1227"/>
                      </a:cubicBezTo>
                      <a:lnTo>
                        <a:pt x="17563" y="1251"/>
                      </a:lnTo>
                      <a:cubicBezTo>
                        <a:pt x="17384" y="1668"/>
                        <a:pt x="17146" y="2049"/>
                        <a:pt x="16848" y="2382"/>
                      </a:cubicBezTo>
                      <a:lnTo>
                        <a:pt x="16789" y="2453"/>
                      </a:lnTo>
                      <a:cubicBezTo>
                        <a:pt x="16658" y="2584"/>
                        <a:pt x="16527" y="2715"/>
                        <a:pt x="16384" y="2846"/>
                      </a:cubicBezTo>
                      <a:lnTo>
                        <a:pt x="16324" y="2894"/>
                      </a:lnTo>
                      <a:cubicBezTo>
                        <a:pt x="16181" y="3025"/>
                        <a:pt x="16027" y="3144"/>
                        <a:pt x="15860" y="3263"/>
                      </a:cubicBezTo>
                      <a:lnTo>
                        <a:pt x="15789" y="3311"/>
                      </a:lnTo>
                      <a:cubicBezTo>
                        <a:pt x="15622" y="3430"/>
                        <a:pt x="15431" y="3561"/>
                        <a:pt x="15229" y="3668"/>
                      </a:cubicBezTo>
                      <a:cubicBezTo>
                        <a:pt x="15027" y="3787"/>
                        <a:pt x="14836" y="3882"/>
                        <a:pt x="14634" y="3989"/>
                      </a:cubicBezTo>
                      <a:lnTo>
                        <a:pt x="14467" y="4061"/>
                      </a:lnTo>
                      <a:cubicBezTo>
                        <a:pt x="14288" y="4144"/>
                        <a:pt x="14098" y="4227"/>
                        <a:pt x="13895" y="4311"/>
                      </a:cubicBezTo>
                      <a:lnTo>
                        <a:pt x="13824" y="4335"/>
                      </a:lnTo>
                      <a:cubicBezTo>
                        <a:pt x="13622" y="4418"/>
                        <a:pt x="13407" y="4489"/>
                        <a:pt x="13181" y="4561"/>
                      </a:cubicBezTo>
                      <a:cubicBezTo>
                        <a:pt x="13038" y="4608"/>
                        <a:pt x="12883" y="4644"/>
                        <a:pt x="12729" y="4692"/>
                      </a:cubicBezTo>
                      <a:cubicBezTo>
                        <a:pt x="12610" y="4716"/>
                        <a:pt x="12491" y="4751"/>
                        <a:pt x="12371" y="4787"/>
                      </a:cubicBezTo>
                      <a:cubicBezTo>
                        <a:pt x="12217" y="4823"/>
                        <a:pt x="12050" y="4858"/>
                        <a:pt x="11883" y="4894"/>
                      </a:cubicBezTo>
                      <a:cubicBezTo>
                        <a:pt x="11764" y="4918"/>
                        <a:pt x="11645" y="4942"/>
                        <a:pt x="11526" y="4966"/>
                      </a:cubicBezTo>
                      <a:lnTo>
                        <a:pt x="11371" y="4989"/>
                      </a:lnTo>
                      <a:cubicBezTo>
                        <a:pt x="11169" y="5025"/>
                        <a:pt x="10967" y="5049"/>
                        <a:pt x="10752" y="5073"/>
                      </a:cubicBezTo>
                      <a:lnTo>
                        <a:pt x="10574" y="5097"/>
                      </a:lnTo>
                      <a:cubicBezTo>
                        <a:pt x="10455" y="5108"/>
                        <a:pt x="10336" y="5120"/>
                        <a:pt x="10216" y="5120"/>
                      </a:cubicBezTo>
                      <a:cubicBezTo>
                        <a:pt x="10014" y="5144"/>
                        <a:pt x="9812" y="5156"/>
                        <a:pt x="9621" y="5168"/>
                      </a:cubicBezTo>
                      <a:cubicBezTo>
                        <a:pt x="9490" y="5168"/>
                        <a:pt x="9359" y="5168"/>
                        <a:pt x="9240" y="5180"/>
                      </a:cubicBezTo>
                      <a:lnTo>
                        <a:pt x="8752" y="5180"/>
                      </a:lnTo>
                      <a:cubicBezTo>
                        <a:pt x="8609" y="5180"/>
                        <a:pt x="8478" y="5180"/>
                        <a:pt x="8335" y="5168"/>
                      </a:cubicBezTo>
                      <a:cubicBezTo>
                        <a:pt x="8204" y="5156"/>
                        <a:pt x="8038" y="5156"/>
                        <a:pt x="7895" y="5144"/>
                      </a:cubicBezTo>
                      <a:cubicBezTo>
                        <a:pt x="7740" y="5132"/>
                        <a:pt x="7621" y="5120"/>
                        <a:pt x="7478" y="5108"/>
                      </a:cubicBezTo>
                      <a:cubicBezTo>
                        <a:pt x="7347" y="5097"/>
                        <a:pt x="7180" y="5073"/>
                        <a:pt x="7037" y="5061"/>
                      </a:cubicBezTo>
                      <a:cubicBezTo>
                        <a:pt x="6883" y="5037"/>
                        <a:pt x="6764" y="5025"/>
                        <a:pt x="6633" y="5001"/>
                      </a:cubicBezTo>
                      <a:cubicBezTo>
                        <a:pt x="6478" y="4978"/>
                        <a:pt x="6323" y="4954"/>
                        <a:pt x="6168" y="4918"/>
                      </a:cubicBezTo>
                      <a:cubicBezTo>
                        <a:pt x="6037" y="4894"/>
                        <a:pt x="5918" y="4870"/>
                        <a:pt x="5799" y="4847"/>
                      </a:cubicBezTo>
                      <a:cubicBezTo>
                        <a:pt x="5609" y="4799"/>
                        <a:pt x="5418" y="4751"/>
                        <a:pt x="5240" y="4704"/>
                      </a:cubicBezTo>
                      <a:cubicBezTo>
                        <a:pt x="5121" y="4680"/>
                        <a:pt x="5002" y="4644"/>
                        <a:pt x="4882" y="4608"/>
                      </a:cubicBezTo>
                      <a:lnTo>
                        <a:pt x="4692" y="4549"/>
                      </a:lnTo>
                      <a:cubicBezTo>
                        <a:pt x="4513" y="4501"/>
                        <a:pt x="4335" y="4430"/>
                        <a:pt x="4156" y="4370"/>
                      </a:cubicBezTo>
                      <a:lnTo>
                        <a:pt x="4001" y="4311"/>
                      </a:lnTo>
                      <a:cubicBezTo>
                        <a:pt x="3847" y="4251"/>
                        <a:pt x="3692" y="4180"/>
                        <a:pt x="3537" y="4108"/>
                      </a:cubicBezTo>
                      <a:cubicBezTo>
                        <a:pt x="3454" y="4073"/>
                        <a:pt x="3382" y="4049"/>
                        <a:pt x="3299" y="4013"/>
                      </a:cubicBezTo>
                      <a:cubicBezTo>
                        <a:pt x="3073" y="3906"/>
                        <a:pt x="2858" y="3787"/>
                        <a:pt x="2644" y="3668"/>
                      </a:cubicBezTo>
                      <a:cubicBezTo>
                        <a:pt x="1549" y="3037"/>
                        <a:pt x="799" y="2275"/>
                        <a:pt x="382" y="1477"/>
                      </a:cubicBezTo>
                      <a:cubicBezTo>
                        <a:pt x="144" y="1013"/>
                        <a:pt x="25" y="513"/>
                        <a:pt x="2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2" name="Google Shape;1912;p29"/>
                <p:cNvSpPr/>
                <p:nvPr/>
              </p:nvSpPr>
              <p:spPr>
                <a:xfrm>
                  <a:off x="3676775" y="3468800"/>
                  <a:ext cx="489375" cy="283375"/>
                </a:xfrm>
                <a:custGeom>
                  <a:rect b="b" l="l" r="r" t="t"/>
                  <a:pathLst>
                    <a:path extrusionOk="0" h="11335" w="19575">
                      <a:moveTo>
                        <a:pt x="16062" y="2012"/>
                      </a:moveTo>
                      <a:cubicBezTo>
                        <a:pt x="19563" y="4036"/>
                        <a:pt x="19575" y="7299"/>
                        <a:pt x="16110" y="9311"/>
                      </a:cubicBezTo>
                      <a:cubicBezTo>
                        <a:pt x="12633" y="11335"/>
                        <a:pt x="7002" y="11335"/>
                        <a:pt x="3501" y="9311"/>
                      </a:cubicBezTo>
                      <a:cubicBezTo>
                        <a:pt x="13" y="7299"/>
                        <a:pt x="1" y="4024"/>
                        <a:pt x="3466" y="2012"/>
                      </a:cubicBezTo>
                      <a:cubicBezTo>
                        <a:pt x="6930" y="0"/>
                        <a:pt x="12586" y="0"/>
                        <a:pt x="16062" y="201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3" name="Google Shape;1913;p29"/>
                <p:cNvSpPr/>
                <p:nvPr/>
              </p:nvSpPr>
              <p:spPr>
                <a:xfrm>
                  <a:off x="3833650" y="3559575"/>
                  <a:ext cx="175650" cy="101825"/>
                </a:xfrm>
                <a:custGeom>
                  <a:rect b="b" l="l" r="r" t="t"/>
                  <a:pathLst>
                    <a:path extrusionOk="0" h="4073" w="7026">
                      <a:moveTo>
                        <a:pt x="5763" y="727"/>
                      </a:moveTo>
                      <a:cubicBezTo>
                        <a:pt x="7025" y="1453"/>
                        <a:pt x="7025" y="2620"/>
                        <a:pt x="5775" y="3346"/>
                      </a:cubicBezTo>
                      <a:cubicBezTo>
                        <a:pt x="4537" y="4072"/>
                        <a:pt x="2501" y="4072"/>
                        <a:pt x="1251" y="3346"/>
                      </a:cubicBezTo>
                      <a:cubicBezTo>
                        <a:pt x="0" y="2620"/>
                        <a:pt x="0" y="1453"/>
                        <a:pt x="1239" y="727"/>
                      </a:cubicBezTo>
                      <a:cubicBezTo>
                        <a:pt x="2489" y="1"/>
                        <a:pt x="4525" y="1"/>
                        <a:pt x="5763" y="727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4" name="Google Shape;1914;p29"/>
                <p:cNvSpPr/>
                <p:nvPr/>
              </p:nvSpPr>
              <p:spPr>
                <a:xfrm>
                  <a:off x="3734525" y="3425325"/>
                  <a:ext cx="373875" cy="230725"/>
                </a:xfrm>
                <a:custGeom>
                  <a:rect b="b" l="l" r="r" t="t"/>
                  <a:pathLst>
                    <a:path extrusionOk="0" h="9229" w="14955">
                      <a:moveTo>
                        <a:pt x="14955" y="60"/>
                      </a:moveTo>
                      <a:lnTo>
                        <a:pt x="14955" y="95"/>
                      </a:lnTo>
                      <a:lnTo>
                        <a:pt x="14955" y="95"/>
                      </a:lnTo>
                      <a:cubicBezTo>
                        <a:pt x="14955" y="83"/>
                        <a:pt x="14955" y="72"/>
                        <a:pt x="14955" y="60"/>
                      </a:cubicBezTo>
                      <a:close/>
                      <a:moveTo>
                        <a:pt x="13" y="1"/>
                      </a:moveTo>
                      <a:lnTo>
                        <a:pt x="1" y="4882"/>
                      </a:lnTo>
                      <a:cubicBezTo>
                        <a:pt x="1" y="5990"/>
                        <a:pt x="727" y="7109"/>
                        <a:pt x="2203" y="7966"/>
                      </a:cubicBezTo>
                      <a:cubicBezTo>
                        <a:pt x="2382" y="8061"/>
                        <a:pt x="2560" y="8157"/>
                        <a:pt x="2751" y="8252"/>
                      </a:cubicBezTo>
                      <a:cubicBezTo>
                        <a:pt x="2822" y="8276"/>
                        <a:pt x="2882" y="8299"/>
                        <a:pt x="2941" y="8335"/>
                      </a:cubicBezTo>
                      <a:cubicBezTo>
                        <a:pt x="3061" y="8383"/>
                        <a:pt x="3168" y="8430"/>
                        <a:pt x="3287" y="8478"/>
                      </a:cubicBezTo>
                      <a:lnTo>
                        <a:pt x="3346" y="8502"/>
                      </a:lnTo>
                      <a:lnTo>
                        <a:pt x="3477" y="8550"/>
                      </a:lnTo>
                      <a:cubicBezTo>
                        <a:pt x="3620" y="8609"/>
                        <a:pt x="3775" y="8657"/>
                        <a:pt x="3930" y="8704"/>
                      </a:cubicBezTo>
                      <a:cubicBezTo>
                        <a:pt x="3977" y="8716"/>
                        <a:pt x="4037" y="8728"/>
                        <a:pt x="4084" y="8752"/>
                      </a:cubicBezTo>
                      <a:lnTo>
                        <a:pt x="4192" y="8788"/>
                      </a:lnTo>
                      <a:cubicBezTo>
                        <a:pt x="4251" y="8800"/>
                        <a:pt x="4323" y="8811"/>
                        <a:pt x="4382" y="8835"/>
                      </a:cubicBezTo>
                      <a:cubicBezTo>
                        <a:pt x="4537" y="8871"/>
                        <a:pt x="4692" y="8907"/>
                        <a:pt x="4846" y="8942"/>
                      </a:cubicBezTo>
                      <a:cubicBezTo>
                        <a:pt x="4894" y="8954"/>
                        <a:pt x="4930" y="8966"/>
                        <a:pt x="4977" y="8978"/>
                      </a:cubicBezTo>
                      <a:lnTo>
                        <a:pt x="5156" y="9002"/>
                      </a:lnTo>
                      <a:cubicBezTo>
                        <a:pt x="5287" y="9026"/>
                        <a:pt x="5418" y="9050"/>
                        <a:pt x="5561" y="9073"/>
                      </a:cubicBezTo>
                      <a:cubicBezTo>
                        <a:pt x="5608" y="9073"/>
                        <a:pt x="5656" y="9097"/>
                        <a:pt x="5716" y="9097"/>
                      </a:cubicBezTo>
                      <a:cubicBezTo>
                        <a:pt x="5775" y="9109"/>
                        <a:pt x="5835" y="9121"/>
                        <a:pt x="5894" y="9121"/>
                      </a:cubicBezTo>
                      <a:cubicBezTo>
                        <a:pt x="6013" y="9133"/>
                        <a:pt x="6144" y="9157"/>
                        <a:pt x="6263" y="9169"/>
                      </a:cubicBezTo>
                      <a:cubicBezTo>
                        <a:pt x="6323" y="9169"/>
                        <a:pt x="6382" y="9181"/>
                        <a:pt x="6442" y="9181"/>
                      </a:cubicBezTo>
                      <a:lnTo>
                        <a:pt x="6609" y="9192"/>
                      </a:lnTo>
                      <a:cubicBezTo>
                        <a:pt x="6740" y="9204"/>
                        <a:pt x="6859" y="9204"/>
                        <a:pt x="6990" y="9216"/>
                      </a:cubicBezTo>
                      <a:cubicBezTo>
                        <a:pt x="7049" y="9216"/>
                        <a:pt x="7121" y="9216"/>
                        <a:pt x="7180" y="9228"/>
                      </a:cubicBezTo>
                      <a:lnTo>
                        <a:pt x="7942" y="9228"/>
                      </a:lnTo>
                      <a:lnTo>
                        <a:pt x="8061" y="9216"/>
                      </a:lnTo>
                      <a:cubicBezTo>
                        <a:pt x="8228" y="9216"/>
                        <a:pt x="8395" y="9192"/>
                        <a:pt x="8561" y="9181"/>
                      </a:cubicBezTo>
                      <a:cubicBezTo>
                        <a:pt x="8633" y="9181"/>
                        <a:pt x="8704" y="9181"/>
                        <a:pt x="8776" y="9169"/>
                      </a:cubicBezTo>
                      <a:lnTo>
                        <a:pt x="8871" y="9157"/>
                      </a:lnTo>
                      <a:lnTo>
                        <a:pt x="9014" y="9133"/>
                      </a:lnTo>
                      <a:cubicBezTo>
                        <a:pt x="9192" y="9121"/>
                        <a:pt x="9359" y="9097"/>
                        <a:pt x="9538" y="9061"/>
                      </a:cubicBezTo>
                      <a:lnTo>
                        <a:pt x="9657" y="9050"/>
                      </a:lnTo>
                      <a:lnTo>
                        <a:pt x="9728" y="9038"/>
                      </a:lnTo>
                      <a:cubicBezTo>
                        <a:pt x="9799" y="9026"/>
                        <a:pt x="9883" y="9002"/>
                        <a:pt x="9966" y="8990"/>
                      </a:cubicBezTo>
                      <a:cubicBezTo>
                        <a:pt x="10097" y="8954"/>
                        <a:pt x="10240" y="8931"/>
                        <a:pt x="10383" y="8895"/>
                      </a:cubicBezTo>
                      <a:cubicBezTo>
                        <a:pt x="10478" y="8871"/>
                        <a:pt x="10573" y="8847"/>
                        <a:pt x="10681" y="8823"/>
                      </a:cubicBezTo>
                      <a:cubicBezTo>
                        <a:pt x="10800" y="8788"/>
                        <a:pt x="10931" y="8740"/>
                        <a:pt x="11062" y="8704"/>
                      </a:cubicBezTo>
                      <a:lnTo>
                        <a:pt x="11145" y="8680"/>
                      </a:lnTo>
                      <a:cubicBezTo>
                        <a:pt x="11300" y="8633"/>
                        <a:pt x="11454" y="8585"/>
                        <a:pt x="11597" y="8526"/>
                      </a:cubicBezTo>
                      <a:lnTo>
                        <a:pt x="11669" y="8502"/>
                      </a:lnTo>
                      <a:cubicBezTo>
                        <a:pt x="11824" y="8430"/>
                        <a:pt x="11990" y="8359"/>
                        <a:pt x="12145" y="8288"/>
                      </a:cubicBezTo>
                      <a:lnTo>
                        <a:pt x="12276" y="8228"/>
                      </a:lnTo>
                      <a:cubicBezTo>
                        <a:pt x="12455" y="8145"/>
                        <a:pt x="12621" y="8061"/>
                        <a:pt x="12788" y="7966"/>
                      </a:cubicBezTo>
                      <a:lnTo>
                        <a:pt x="12871" y="7907"/>
                      </a:lnTo>
                      <a:cubicBezTo>
                        <a:pt x="13014" y="7823"/>
                        <a:pt x="13133" y="7740"/>
                        <a:pt x="13252" y="7657"/>
                      </a:cubicBezTo>
                      <a:lnTo>
                        <a:pt x="13312" y="7621"/>
                      </a:lnTo>
                      <a:cubicBezTo>
                        <a:pt x="13455" y="7514"/>
                        <a:pt x="13586" y="7418"/>
                        <a:pt x="13705" y="7323"/>
                      </a:cubicBezTo>
                      <a:lnTo>
                        <a:pt x="13752" y="7276"/>
                      </a:lnTo>
                      <a:cubicBezTo>
                        <a:pt x="13776" y="7252"/>
                        <a:pt x="13800" y="7228"/>
                        <a:pt x="13824" y="7216"/>
                      </a:cubicBezTo>
                      <a:cubicBezTo>
                        <a:pt x="13919" y="7121"/>
                        <a:pt x="14002" y="7037"/>
                        <a:pt x="14086" y="6942"/>
                      </a:cubicBezTo>
                      <a:cubicBezTo>
                        <a:pt x="14110" y="6918"/>
                        <a:pt x="14121" y="6906"/>
                        <a:pt x="14145" y="6883"/>
                      </a:cubicBezTo>
                      <a:cubicBezTo>
                        <a:pt x="14193" y="6823"/>
                        <a:pt x="14241" y="6775"/>
                        <a:pt x="14288" y="6716"/>
                      </a:cubicBezTo>
                      <a:cubicBezTo>
                        <a:pt x="14395" y="6573"/>
                        <a:pt x="14502" y="6418"/>
                        <a:pt x="14586" y="6264"/>
                      </a:cubicBezTo>
                      <a:cubicBezTo>
                        <a:pt x="14657" y="6133"/>
                        <a:pt x="14729" y="5990"/>
                        <a:pt x="14788" y="5847"/>
                      </a:cubicBezTo>
                      <a:cubicBezTo>
                        <a:pt x="14836" y="5704"/>
                        <a:pt x="14872" y="5561"/>
                        <a:pt x="14907" y="5418"/>
                      </a:cubicBezTo>
                      <a:lnTo>
                        <a:pt x="14907" y="5382"/>
                      </a:lnTo>
                      <a:cubicBezTo>
                        <a:pt x="14919" y="5311"/>
                        <a:pt x="14931" y="5251"/>
                        <a:pt x="14931" y="5180"/>
                      </a:cubicBezTo>
                      <a:lnTo>
                        <a:pt x="14931" y="5097"/>
                      </a:lnTo>
                      <a:cubicBezTo>
                        <a:pt x="14931" y="5073"/>
                        <a:pt x="14931" y="5037"/>
                        <a:pt x="14943" y="5001"/>
                      </a:cubicBezTo>
                      <a:cubicBezTo>
                        <a:pt x="14943" y="4966"/>
                        <a:pt x="14943" y="4954"/>
                        <a:pt x="14943" y="4930"/>
                      </a:cubicBezTo>
                      <a:lnTo>
                        <a:pt x="14955" y="95"/>
                      </a:lnTo>
                      <a:lnTo>
                        <a:pt x="14955" y="95"/>
                      </a:lnTo>
                      <a:cubicBezTo>
                        <a:pt x="14954" y="143"/>
                        <a:pt x="14953" y="193"/>
                        <a:pt x="14943" y="251"/>
                      </a:cubicBezTo>
                      <a:lnTo>
                        <a:pt x="14943" y="310"/>
                      </a:lnTo>
                      <a:cubicBezTo>
                        <a:pt x="14931" y="477"/>
                        <a:pt x="14895" y="644"/>
                        <a:pt x="14848" y="799"/>
                      </a:cubicBezTo>
                      <a:cubicBezTo>
                        <a:pt x="14848" y="799"/>
                        <a:pt x="14848" y="810"/>
                        <a:pt x="14848" y="822"/>
                      </a:cubicBezTo>
                      <a:cubicBezTo>
                        <a:pt x="14824" y="894"/>
                        <a:pt x="14800" y="965"/>
                        <a:pt x="14764" y="1037"/>
                      </a:cubicBezTo>
                      <a:lnTo>
                        <a:pt x="14752" y="1061"/>
                      </a:lnTo>
                      <a:cubicBezTo>
                        <a:pt x="14610" y="1406"/>
                        <a:pt x="14407" y="1727"/>
                        <a:pt x="14145" y="2013"/>
                      </a:cubicBezTo>
                      <a:cubicBezTo>
                        <a:pt x="14133" y="2025"/>
                        <a:pt x="14121" y="2049"/>
                        <a:pt x="14098" y="2061"/>
                      </a:cubicBezTo>
                      <a:cubicBezTo>
                        <a:pt x="13990" y="2180"/>
                        <a:pt x="13883" y="2287"/>
                        <a:pt x="13764" y="2394"/>
                      </a:cubicBezTo>
                      <a:lnTo>
                        <a:pt x="13717" y="2442"/>
                      </a:lnTo>
                      <a:cubicBezTo>
                        <a:pt x="13598" y="2549"/>
                        <a:pt x="13467" y="2644"/>
                        <a:pt x="13324" y="2739"/>
                      </a:cubicBezTo>
                      <a:lnTo>
                        <a:pt x="13264" y="2787"/>
                      </a:lnTo>
                      <a:cubicBezTo>
                        <a:pt x="13121" y="2882"/>
                        <a:pt x="12967" y="2989"/>
                        <a:pt x="12800" y="3085"/>
                      </a:cubicBezTo>
                      <a:cubicBezTo>
                        <a:pt x="12621" y="3168"/>
                        <a:pt x="12466" y="3263"/>
                        <a:pt x="12288" y="3347"/>
                      </a:cubicBezTo>
                      <a:lnTo>
                        <a:pt x="12157" y="3406"/>
                      </a:lnTo>
                      <a:cubicBezTo>
                        <a:pt x="12002" y="3477"/>
                        <a:pt x="11835" y="3549"/>
                        <a:pt x="11669" y="3608"/>
                      </a:cubicBezTo>
                      <a:lnTo>
                        <a:pt x="11609" y="3644"/>
                      </a:lnTo>
                      <a:cubicBezTo>
                        <a:pt x="11431" y="3704"/>
                        <a:pt x="11252" y="3763"/>
                        <a:pt x="11073" y="3823"/>
                      </a:cubicBezTo>
                      <a:cubicBezTo>
                        <a:pt x="10942" y="3858"/>
                        <a:pt x="10812" y="3894"/>
                        <a:pt x="10681" y="3930"/>
                      </a:cubicBezTo>
                      <a:cubicBezTo>
                        <a:pt x="10585" y="3966"/>
                        <a:pt x="10490" y="3989"/>
                        <a:pt x="10383" y="4013"/>
                      </a:cubicBezTo>
                      <a:cubicBezTo>
                        <a:pt x="10252" y="4049"/>
                        <a:pt x="10109" y="4073"/>
                        <a:pt x="9978" y="4097"/>
                      </a:cubicBezTo>
                      <a:cubicBezTo>
                        <a:pt x="9871" y="4120"/>
                        <a:pt x="9776" y="4144"/>
                        <a:pt x="9680" y="4168"/>
                      </a:cubicBezTo>
                      <a:lnTo>
                        <a:pt x="9549" y="4180"/>
                      </a:lnTo>
                      <a:cubicBezTo>
                        <a:pt x="9383" y="4204"/>
                        <a:pt x="9204" y="4239"/>
                        <a:pt x="9037" y="4251"/>
                      </a:cubicBezTo>
                      <a:lnTo>
                        <a:pt x="8883" y="4275"/>
                      </a:lnTo>
                      <a:cubicBezTo>
                        <a:pt x="8787" y="4287"/>
                        <a:pt x="8680" y="4287"/>
                        <a:pt x="8585" y="4299"/>
                      </a:cubicBezTo>
                      <a:cubicBezTo>
                        <a:pt x="8418" y="4311"/>
                        <a:pt x="8252" y="4323"/>
                        <a:pt x="8085" y="4335"/>
                      </a:cubicBezTo>
                      <a:cubicBezTo>
                        <a:pt x="7978" y="4335"/>
                        <a:pt x="7859" y="4335"/>
                        <a:pt x="7752" y="4347"/>
                      </a:cubicBezTo>
                      <a:lnTo>
                        <a:pt x="7347" y="4347"/>
                      </a:lnTo>
                      <a:cubicBezTo>
                        <a:pt x="7228" y="4347"/>
                        <a:pt x="7121" y="4347"/>
                        <a:pt x="7002" y="4335"/>
                      </a:cubicBezTo>
                      <a:cubicBezTo>
                        <a:pt x="6894" y="4323"/>
                        <a:pt x="6751" y="4323"/>
                        <a:pt x="6621" y="4311"/>
                      </a:cubicBezTo>
                      <a:cubicBezTo>
                        <a:pt x="6501" y="4299"/>
                        <a:pt x="6394" y="4299"/>
                        <a:pt x="6275" y="4287"/>
                      </a:cubicBezTo>
                      <a:lnTo>
                        <a:pt x="5906" y="4239"/>
                      </a:lnTo>
                      <a:lnTo>
                        <a:pt x="5573" y="4192"/>
                      </a:lnTo>
                      <a:cubicBezTo>
                        <a:pt x="5442" y="4168"/>
                        <a:pt x="5311" y="4156"/>
                        <a:pt x="5180" y="4120"/>
                      </a:cubicBezTo>
                      <a:cubicBezTo>
                        <a:pt x="5073" y="4109"/>
                        <a:pt x="4966" y="4085"/>
                        <a:pt x="4858" y="4061"/>
                      </a:cubicBezTo>
                      <a:cubicBezTo>
                        <a:pt x="4716" y="4025"/>
                        <a:pt x="4549" y="3989"/>
                        <a:pt x="4394" y="3954"/>
                      </a:cubicBezTo>
                      <a:cubicBezTo>
                        <a:pt x="4299" y="3918"/>
                        <a:pt x="4204" y="3894"/>
                        <a:pt x="4096" y="3870"/>
                      </a:cubicBezTo>
                      <a:lnTo>
                        <a:pt x="3942" y="3823"/>
                      </a:lnTo>
                      <a:cubicBezTo>
                        <a:pt x="3799" y="3775"/>
                        <a:pt x="3644" y="3716"/>
                        <a:pt x="3489" y="3668"/>
                      </a:cubicBezTo>
                      <a:lnTo>
                        <a:pt x="3358" y="3620"/>
                      </a:lnTo>
                      <a:cubicBezTo>
                        <a:pt x="3227" y="3573"/>
                        <a:pt x="3096" y="3513"/>
                        <a:pt x="2965" y="3454"/>
                      </a:cubicBezTo>
                      <a:cubicBezTo>
                        <a:pt x="2894" y="3430"/>
                        <a:pt x="2834" y="3394"/>
                        <a:pt x="2763" y="3370"/>
                      </a:cubicBezTo>
                      <a:cubicBezTo>
                        <a:pt x="2584" y="3275"/>
                        <a:pt x="2394" y="3180"/>
                        <a:pt x="2215" y="3085"/>
                      </a:cubicBezTo>
                      <a:cubicBezTo>
                        <a:pt x="1298" y="2549"/>
                        <a:pt x="667" y="1918"/>
                        <a:pt x="322" y="1239"/>
                      </a:cubicBezTo>
                      <a:cubicBezTo>
                        <a:pt x="120" y="858"/>
                        <a:pt x="13" y="429"/>
                        <a:pt x="13" y="1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5" name="Google Shape;1915;p29"/>
                <p:cNvSpPr/>
                <p:nvPr/>
              </p:nvSpPr>
              <p:spPr>
                <a:xfrm>
                  <a:off x="3716075" y="3307175"/>
                  <a:ext cx="410800" cy="237850"/>
                </a:xfrm>
                <a:custGeom>
                  <a:rect b="b" l="l" r="r" t="t"/>
                  <a:pathLst>
                    <a:path extrusionOk="0" h="9514" w="16432">
                      <a:moveTo>
                        <a:pt x="13478" y="1691"/>
                      </a:moveTo>
                      <a:cubicBezTo>
                        <a:pt x="16419" y="3381"/>
                        <a:pt x="16431" y="6120"/>
                        <a:pt x="13526" y="7811"/>
                      </a:cubicBezTo>
                      <a:cubicBezTo>
                        <a:pt x="10609" y="9513"/>
                        <a:pt x="5870" y="9513"/>
                        <a:pt x="2941" y="7811"/>
                      </a:cubicBezTo>
                      <a:cubicBezTo>
                        <a:pt x="0" y="6120"/>
                        <a:pt x="0" y="3381"/>
                        <a:pt x="2906" y="1691"/>
                      </a:cubicBezTo>
                      <a:cubicBezTo>
                        <a:pt x="5823" y="0"/>
                        <a:pt x="10549" y="0"/>
                        <a:pt x="13478" y="169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6" name="Google Shape;1916;p29"/>
                <p:cNvSpPr/>
                <p:nvPr/>
              </p:nvSpPr>
              <p:spPr>
                <a:xfrm>
                  <a:off x="3814600" y="3364325"/>
                  <a:ext cx="213450" cy="123550"/>
                </a:xfrm>
                <a:custGeom>
                  <a:rect b="b" l="l" r="r" t="t"/>
                  <a:pathLst>
                    <a:path extrusionOk="0" h="4942" w="8538">
                      <a:moveTo>
                        <a:pt x="7001" y="881"/>
                      </a:moveTo>
                      <a:cubicBezTo>
                        <a:pt x="8525" y="1762"/>
                        <a:pt x="8537" y="3179"/>
                        <a:pt x="7025" y="4060"/>
                      </a:cubicBezTo>
                      <a:cubicBezTo>
                        <a:pt x="5513" y="4941"/>
                        <a:pt x="3060" y="4941"/>
                        <a:pt x="1536" y="4060"/>
                      </a:cubicBezTo>
                      <a:cubicBezTo>
                        <a:pt x="12" y="3179"/>
                        <a:pt x="0" y="1750"/>
                        <a:pt x="1513" y="881"/>
                      </a:cubicBezTo>
                      <a:cubicBezTo>
                        <a:pt x="3025" y="0"/>
                        <a:pt x="5489" y="0"/>
                        <a:pt x="7001" y="88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7" name="Google Shape;1917;p29"/>
                <p:cNvSpPr/>
                <p:nvPr/>
              </p:nvSpPr>
              <p:spPr>
                <a:xfrm>
                  <a:off x="3839300" y="3382850"/>
                  <a:ext cx="164025" cy="86475"/>
                </a:xfrm>
                <a:custGeom>
                  <a:rect b="b" l="l" r="r" t="t"/>
                  <a:pathLst>
                    <a:path extrusionOk="0" h="3459" w="6561">
                      <a:moveTo>
                        <a:pt x="3275" y="0"/>
                      </a:moveTo>
                      <a:cubicBezTo>
                        <a:pt x="2513" y="0"/>
                        <a:pt x="1751" y="170"/>
                        <a:pt x="1167" y="509"/>
                      </a:cubicBezTo>
                      <a:cubicBezTo>
                        <a:pt x="1" y="1176"/>
                        <a:pt x="13" y="2271"/>
                        <a:pt x="1179" y="2950"/>
                      </a:cubicBezTo>
                      <a:cubicBezTo>
                        <a:pt x="1763" y="3289"/>
                        <a:pt x="2528" y="3459"/>
                        <a:pt x="3291" y="3459"/>
                      </a:cubicBezTo>
                      <a:cubicBezTo>
                        <a:pt x="4055" y="3459"/>
                        <a:pt x="4817" y="3289"/>
                        <a:pt x="5394" y="2950"/>
                      </a:cubicBezTo>
                      <a:cubicBezTo>
                        <a:pt x="6561" y="2271"/>
                        <a:pt x="6561" y="1176"/>
                        <a:pt x="5382" y="509"/>
                      </a:cubicBezTo>
                      <a:cubicBezTo>
                        <a:pt x="4799" y="170"/>
                        <a:pt x="4037" y="0"/>
                        <a:pt x="3275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8" name="Google Shape;1918;p29"/>
                <p:cNvSpPr/>
                <p:nvPr/>
              </p:nvSpPr>
              <p:spPr>
                <a:xfrm>
                  <a:off x="3698800" y="3404800"/>
                  <a:ext cx="445325" cy="274750"/>
                </a:xfrm>
                <a:custGeom>
                  <a:rect b="b" l="l" r="r" t="t"/>
                  <a:pathLst>
                    <a:path extrusionOk="0" h="10990" w="17813">
                      <a:moveTo>
                        <a:pt x="17813" y="48"/>
                      </a:moveTo>
                      <a:lnTo>
                        <a:pt x="17813" y="100"/>
                      </a:lnTo>
                      <a:lnTo>
                        <a:pt x="17813" y="100"/>
                      </a:lnTo>
                      <a:cubicBezTo>
                        <a:pt x="17813" y="83"/>
                        <a:pt x="17813" y="65"/>
                        <a:pt x="17813" y="48"/>
                      </a:cubicBezTo>
                      <a:close/>
                      <a:moveTo>
                        <a:pt x="25" y="0"/>
                      </a:moveTo>
                      <a:lnTo>
                        <a:pt x="1" y="5811"/>
                      </a:lnTo>
                      <a:cubicBezTo>
                        <a:pt x="1" y="7132"/>
                        <a:pt x="870" y="8466"/>
                        <a:pt x="2632" y="9478"/>
                      </a:cubicBezTo>
                      <a:cubicBezTo>
                        <a:pt x="2846" y="9597"/>
                        <a:pt x="3061" y="9716"/>
                        <a:pt x="3287" y="9823"/>
                      </a:cubicBezTo>
                      <a:cubicBezTo>
                        <a:pt x="3358" y="9859"/>
                        <a:pt x="3430" y="9882"/>
                        <a:pt x="3513" y="9918"/>
                      </a:cubicBezTo>
                      <a:cubicBezTo>
                        <a:pt x="3644" y="9978"/>
                        <a:pt x="3775" y="10037"/>
                        <a:pt x="3918" y="10097"/>
                      </a:cubicBezTo>
                      <a:lnTo>
                        <a:pt x="3989" y="10121"/>
                      </a:lnTo>
                      <a:lnTo>
                        <a:pt x="4144" y="10180"/>
                      </a:lnTo>
                      <a:cubicBezTo>
                        <a:pt x="4323" y="10240"/>
                        <a:pt x="4501" y="10311"/>
                        <a:pt x="4680" y="10359"/>
                      </a:cubicBezTo>
                      <a:lnTo>
                        <a:pt x="4871" y="10418"/>
                      </a:lnTo>
                      <a:lnTo>
                        <a:pt x="4990" y="10466"/>
                      </a:lnTo>
                      <a:cubicBezTo>
                        <a:pt x="5073" y="10478"/>
                        <a:pt x="5144" y="10502"/>
                        <a:pt x="5228" y="10514"/>
                      </a:cubicBezTo>
                      <a:cubicBezTo>
                        <a:pt x="5406" y="10561"/>
                        <a:pt x="5585" y="10609"/>
                        <a:pt x="5775" y="10656"/>
                      </a:cubicBezTo>
                      <a:cubicBezTo>
                        <a:pt x="5823" y="10668"/>
                        <a:pt x="5871" y="10680"/>
                        <a:pt x="5930" y="10692"/>
                      </a:cubicBezTo>
                      <a:cubicBezTo>
                        <a:pt x="6002" y="10704"/>
                        <a:pt x="6073" y="10716"/>
                        <a:pt x="6145" y="10728"/>
                      </a:cubicBezTo>
                      <a:cubicBezTo>
                        <a:pt x="6299" y="10764"/>
                        <a:pt x="6454" y="10787"/>
                        <a:pt x="6621" y="10811"/>
                      </a:cubicBezTo>
                      <a:cubicBezTo>
                        <a:pt x="6680" y="10823"/>
                        <a:pt x="6740" y="10835"/>
                        <a:pt x="6811" y="10847"/>
                      </a:cubicBezTo>
                      <a:cubicBezTo>
                        <a:pt x="6871" y="10847"/>
                        <a:pt x="6942" y="10859"/>
                        <a:pt x="7014" y="10871"/>
                      </a:cubicBezTo>
                      <a:cubicBezTo>
                        <a:pt x="7168" y="10883"/>
                        <a:pt x="7311" y="10906"/>
                        <a:pt x="7466" y="10918"/>
                      </a:cubicBezTo>
                      <a:cubicBezTo>
                        <a:pt x="7538" y="10918"/>
                        <a:pt x="7609" y="10930"/>
                        <a:pt x="7680" y="10942"/>
                      </a:cubicBezTo>
                      <a:cubicBezTo>
                        <a:pt x="7752" y="10942"/>
                        <a:pt x="7811" y="10942"/>
                        <a:pt x="7871" y="10954"/>
                      </a:cubicBezTo>
                      <a:cubicBezTo>
                        <a:pt x="8026" y="10966"/>
                        <a:pt x="8169" y="10966"/>
                        <a:pt x="8323" y="10978"/>
                      </a:cubicBezTo>
                      <a:cubicBezTo>
                        <a:pt x="8395" y="10978"/>
                        <a:pt x="8466" y="10990"/>
                        <a:pt x="8550" y="10990"/>
                      </a:cubicBezTo>
                      <a:lnTo>
                        <a:pt x="9454" y="10990"/>
                      </a:lnTo>
                      <a:cubicBezTo>
                        <a:pt x="9502" y="10990"/>
                        <a:pt x="9550" y="10990"/>
                        <a:pt x="9609" y="10978"/>
                      </a:cubicBezTo>
                      <a:cubicBezTo>
                        <a:pt x="9812" y="10966"/>
                        <a:pt x="10014" y="10954"/>
                        <a:pt x="10205" y="10942"/>
                      </a:cubicBezTo>
                      <a:cubicBezTo>
                        <a:pt x="10288" y="10930"/>
                        <a:pt x="10371" y="10930"/>
                        <a:pt x="10443" y="10918"/>
                      </a:cubicBezTo>
                      <a:lnTo>
                        <a:pt x="10562" y="10906"/>
                      </a:lnTo>
                      <a:lnTo>
                        <a:pt x="10740" y="10883"/>
                      </a:lnTo>
                      <a:cubicBezTo>
                        <a:pt x="10955" y="10859"/>
                        <a:pt x="11157" y="10835"/>
                        <a:pt x="11359" y="10799"/>
                      </a:cubicBezTo>
                      <a:lnTo>
                        <a:pt x="11514" y="10775"/>
                      </a:lnTo>
                      <a:lnTo>
                        <a:pt x="11586" y="10764"/>
                      </a:lnTo>
                      <a:cubicBezTo>
                        <a:pt x="11681" y="10752"/>
                        <a:pt x="11776" y="10716"/>
                        <a:pt x="11871" y="10704"/>
                      </a:cubicBezTo>
                      <a:cubicBezTo>
                        <a:pt x="12038" y="10668"/>
                        <a:pt x="12205" y="10633"/>
                        <a:pt x="12360" y="10597"/>
                      </a:cubicBezTo>
                      <a:cubicBezTo>
                        <a:pt x="12479" y="10573"/>
                        <a:pt x="12598" y="10537"/>
                        <a:pt x="12717" y="10502"/>
                      </a:cubicBezTo>
                      <a:cubicBezTo>
                        <a:pt x="12860" y="10466"/>
                        <a:pt x="13014" y="10418"/>
                        <a:pt x="13169" y="10371"/>
                      </a:cubicBezTo>
                      <a:lnTo>
                        <a:pt x="13264" y="10347"/>
                      </a:lnTo>
                      <a:cubicBezTo>
                        <a:pt x="13455" y="10287"/>
                        <a:pt x="13634" y="10216"/>
                        <a:pt x="13812" y="10156"/>
                      </a:cubicBezTo>
                      <a:lnTo>
                        <a:pt x="13884" y="10121"/>
                      </a:lnTo>
                      <a:cubicBezTo>
                        <a:pt x="14086" y="10049"/>
                        <a:pt x="14276" y="9966"/>
                        <a:pt x="14455" y="9882"/>
                      </a:cubicBezTo>
                      <a:lnTo>
                        <a:pt x="14622" y="9799"/>
                      </a:lnTo>
                      <a:cubicBezTo>
                        <a:pt x="14824" y="9704"/>
                        <a:pt x="15027" y="9597"/>
                        <a:pt x="15217" y="9490"/>
                      </a:cubicBezTo>
                      <a:lnTo>
                        <a:pt x="15324" y="9418"/>
                      </a:lnTo>
                      <a:cubicBezTo>
                        <a:pt x="15491" y="9323"/>
                        <a:pt x="15634" y="9228"/>
                        <a:pt x="15777" y="9120"/>
                      </a:cubicBezTo>
                      <a:lnTo>
                        <a:pt x="15848" y="9073"/>
                      </a:lnTo>
                      <a:cubicBezTo>
                        <a:pt x="16015" y="8954"/>
                        <a:pt x="16170" y="8835"/>
                        <a:pt x="16312" y="8704"/>
                      </a:cubicBezTo>
                      <a:lnTo>
                        <a:pt x="16372" y="8656"/>
                      </a:lnTo>
                      <a:cubicBezTo>
                        <a:pt x="16396" y="8632"/>
                        <a:pt x="16432" y="8609"/>
                        <a:pt x="16455" y="8585"/>
                      </a:cubicBezTo>
                      <a:cubicBezTo>
                        <a:pt x="16562" y="8478"/>
                        <a:pt x="16670" y="8370"/>
                        <a:pt x="16777" y="8263"/>
                      </a:cubicBezTo>
                      <a:cubicBezTo>
                        <a:pt x="16789" y="8239"/>
                        <a:pt x="16813" y="8216"/>
                        <a:pt x="16836" y="8192"/>
                      </a:cubicBezTo>
                      <a:cubicBezTo>
                        <a:pt x="16896" y="8120"/>
                        <a:pt x="16955" y="8061"/>
                        <a:pt x="17003" y="7989"/>
                      </a:cubicBezTo>
                      <a:cubicBezTo>
                        <a:pt x="17134" y="7823"/>
                        <a:pt x="17253" y="7644"/>
                        <a:pt x="17360" y="7454"/>
                      </a:cubicBezTo>
                      <a:cubicBezTo>
                        <a:pt x="17455" y="7299"/>
                        <a:pt x="17539" y="7120"/>
                        <a:pt x="17598" y="6954"/>
                      </a:cubicBezTo>
                      <a:cubicBezTo>
                        <a:pt x="17670" y="6787"/>
                        <a:pt x="17717" y="6620"/>
                        <a:pt x="17753" y="6453"/>
                      </a:cubicBezTo>
                      <a:cubicBezTo>
                        <a:pt x="17753" y="6430"/>
                        <a:pt x="17753" y="6418"/>
                        <a:pt x="17753" y="6406"/>
                      </a:cubicBezTo>
                      <a:cubicBezTo>
                        <a:pt x="17753" y="6406"/>
                        <a:pt x="17753" y="6394"/>
                        <a:pt x="17753" y="6394"/>
                      </a:cubicBezTo>
                      <a:cubicBezTo>
                        <a:pt x="17777" y="6311"/>
                        <a:pt x="17789" y="6239"/>
                        <a:pt x="17789" y="6156"/>
                      </a:cubicBezTo>
                      <a:lnTo>
                        <a:pt x="17789" y="6061"/>
                      </a:lnTo>
                      <a:cubicBezTo>
                        <a:pt x="17789" y="6025"/>
                        <a:pt x="17789" y="5977"/>
                        <a:pt x="17801" y="5942"/>
                      </a:cubicBezTo>
                      <a:cubicBezTo>
                        <a:pt x="17813" y="5894"/>
                        <a:pt x="17801" y="5882"/>
                        <a:pt x="17801" y="5858"/>
                      </a:cubicBezTo>
                      <a:lnTo>
                        <a:pt x="17813" y="100"/>
                      </a:lnTo>
                      <a:lnTo>
                        <a:pt x="17813" y="100"/>
                      </a:lnTo>
                      <a:cubicBezTo>
                        <a:pt x="17812" y="166"/>
                        <a:pt x="17810" y="232"/>
                        <a:pt x="17801" y="298"/>
                      </a:cubicBezTo>
                      <a:lnTo>
                        <a:pt x="17801" y="369"/>
                      </a:lnTo>
                      <a:cubicBezTo>
                        <a:pt x="17777" y="560"/>
                        <a:pt x="17741" y="750"/>
                        <a:pt x="17682" y="941"/>
                      </a:cubicBezTo>
                      <a:lnTo>
                        <a:pt x="17670" y="965"/>
                      </a:lnTo>
                      <a:cubicBezTo>
                        <a:pt x="17646" y="1060"/>
                        <a:pt x="17610" y="1143"/>
                        <a:pt x="17575" y="1239"/>
                      </a:cubicBezTo>
                      <a:lnTo>
                        <a:pt x="17563" y="1262"/>
                      </a:lnTo>
                      <a:cubicBezTo>
                        <a:pt x="17384" y="1667"/>
                        <a:pt x="17146" y="2048"/>
                        <a:pt x="16848" y="2382"/>
                      </a:cubicBezTo>
                      <a:cubicBezTo>
                        <a:pt x="16824" y="2405"/>
                        <a:pt x="16813" y="2429"/>
                        <a:pt x="16789" y="2453"/>
                      </a:cubicBezTo>
                      <a:cubicBezTo>
                        <a:pt x="16658" y="2596"/>
                        <a:pt x="16527" y="2715"/>
                        <a:pt x="16384" y="2846"/>
                      </a:cubicBezTo>
                      <a:lnTo>
                        <a:pt x="16324" y="2905"/>
                      </a:lnTo>
                      <a:cubicBezTo>
                        <a:pt x="16181" y="3025"/>
                        <a:pt x="16027" y="3144"/>
                        <a:pt x="15860" y="3263"/>
                      </a:cubicBezTo>
                      <a:lnTo>
                        <a:pt x="15789" y="3310"/>
                      </a:lnTo>
                      <a:cubicBezTo>
                        <a:pt x="15622" y="3441"/>
                        <a:pt x="15431" y="3560"/>
                        <a:pt x="15229" y="3679"/>
                      </a:cubicBezTo>
                      <a:cubicBezTo>
                        <a:pt x="15027" y="3787"/>
                        <a:pt x="14836" y="3894"/>
                        <a:pt x="14634" y="3989"/>
                      </a:cubicBezTo>
                      <a:lnTo>
                        <a:pt x="14467" y="4072"/>
                      </a:lnTo>
                      <a:cubicBezTo>
                        <a:pt x="14288" y="4156"/>
                        <a:pt x="14098" y="4239"/>
                        <a:pt x="13895" y="4310"/>
                      </a:cubicBezTo>
                      <a:lnTo>
                        <a:pt x="13824" y="4346"/>
                      </a:lnTo>
                      <a:cubicBezTo>
                        <a:pt x="13622" y="4418"/>
                        <a:pt x="13407" y="4489"/>
                        <a:pt x="13181" y="4560"/>
                      </a:cubicBezTo>
                      <a:cubicBezTo>
                        <a:pt x="13038" y="4608"/>
                        <a:pt x="12883" y="4656"/>
                        <a:pt x="12729" y="4691"/>
                      </a:cubicBezTo>
                      <a:cubicBezTo>
                        <a:pt x="12610" y="4727"/>
                        <a:pt x="12491" y="4763"/>
                        <a:pt x="12371" y="4787"/>
                      </a:cubicBezTo>
                      <a:cubicBezTo>
                        <a:pt x="12217" y="4822"/>
                        <a:pt x="12050" y="4858"/>
                        <a:pt x="11883" y="4894"/>
                      </a:cubicBezTo>
                      <a:cubicBezTo>
                        <a:pt x="11764" y="4918"/>
                        <a:pt x="11645" y="4941"/>
                        <a:pt x="11526" y="4965"/>
                      </a:cubicBezTo>
                      <a:lnTo>
                        <a:pt x="11371" y="4989"/>
                      </a:lnTo>
                      <a:cubicBezTo>
                        <a:pt x="11169" y="5025"/>
                        <a:pt x="10967" y="5049"/>
                        <a:pt x="10752" y="5072"/>
                      </a:cubicBezTo>
                      <a:lnTo>
                        <a:pt x="10574" y="5096"/>
                      </a:lnTo>
                      <a:cubicBezTo>
                        <a:pt x="10455" y="5108"/>
                        <a:pt x="10336" y="5120"/>
                        <a:pt x="10216" y="5132"/>
                      </a:cubicBezTo>
                      <a:cubicBezTo>
                        <a:pt x="10014" y="5144"/>
                        <a:pt x="9812" y="5156"/>
                        <a:pt x="9621" y="5168"/>
                      </a:cubicBezTo>
                      <a:lnTo>
                        <a:pt x="9240" y="5180"/>
                      </a:lnTo>
                      <a:lnTo>
                        <a:pt x="8752" y="5180"/>
                      </a:lnTo>
                      <a:cubicBezTo>
                        <a:pt x="8609" y="5180"/>
                        <a:pt x="8478" y="5180"/>
                        <a:pt x="8335" y="5168"/>
                      </a:cubicBezTo>
                      <a:cubicBezTo>
                        <a:pt x="8204" y="5156"/>
                        <a:pt x="8038" y="5156"/>
                        <a:pt x="7895" y="5144"/>
                      </a:cubicBezTo>
                      <a:cubicBezTo>
                        <a:pt x="7740" y="5132"/>
                        <a:pt x="7621" y="5120"/>
                        <a:pt x="7478" y="5108"/>
                      </a:cubicBezTo>
                      <a:cubicBezTo>
                        <a:pt x="7347" y="5096"/>
                        <a:pt x="7180" y="5084"/>
                        <a:pt x="7037" y="5060"/>
                      </a:cubicBezTo>
                      <a:cubicBezTo>
                        <a:pt x="6883" y="5037"/>
                        <a:pt x="6764" y="5025"/>
                        <a:pt x="6633" y="5001"/>
                      </a:cubicBezTo>
                      <a:cubicBezTo>
                        <a:pt x="6478" y="4977"/>
                        <a:pt x="6323" y="4953"/>
                        <a:pt x="6168" y="4918"/>
                      </a:cubicBezTo>
                      <a:cubicBezTo>
                        <a:pt x="6037" y="4894"/>
                        <a:pt x="5918" y="4870"/>
                        <a:pt x="5799" y="4846"/>
                      </a:cubicBezTo>
                      <a:cubicBezTo>
                        <a:pt x="5609" y="4810"/>
                        <a:pt x="5418" y="4763"/>
                        <a:pt x="5240" y="4715"/>
                      </a:cubicBezTo>
                      <a:cubicBezTo>
                        <a:pt x="5121" y="4679"/>
                        <a:pt x="5002" y="4656"/>
                        <a:pt x="4882" y="4620"/>
                      </a:cubicBezTo>
                      <a:lnTo>
                        <a:pt x="4692" y="4560"/>
                      </a:lnTo>
                      <a:cubicBezTo>
                        <a:pt x="4513" y="4501"/>
                        <a:pt x="4335" y="4441"/>
                        <a:pt x="4156" y="4370"/>
                      </a:cubicBezTo>
                      <a:lnTo>
                        <a:pt x="4001" y="4322"/>
                      </a:lnTo>
                      <a:cubicBezTo>
                        <a:pt x="3847" y="4251"/>
                        <a:pt x="3692" y="4179"/>
                        <a:pt x="3537" y="4120"/>
                      </a:cubicBezTo>
                      <a:cubicBezTo>
                        <a:pt x="3454" y="4084"/>
                        <a:pt x="3382" y="4048"/>
                        <a:pt x="3299" y="4013"/>
                      </a:cubicBezTo>
                      <a:cubicBezTo>
                        <a:pt x="3073" y="3906"/>
                        <a:pt x="2858" y="3798"/>
                        <a:pt x="2644" y="3679"/>
                      </a:cubicBezTo>
                      <a:cubicBezTo>
                        <a:pt x="1549" y="3036"/>
                        <a:pt x="799" y="2286"/>
                        <a:pt x="382" y="1477"/>
                      </a:cubicBezTo>
                      <a:cubicBezTo>
                        <a:pt x="144" y="1024"/>
                        <a:pt x="25" y="512"/>
                        <a:pt x="25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9" name="Google Shape;1919;p29"/>
                <p:cNvSpPr/>
                <p:nvPr/>
              </p:nvSpPr>
              <p:spPr>
                <a:xfrm>
                  <a:off x="3676775" y="3263700"/>
                  <a:ext cx="489375" cy="283400"/>
                </a:xfrm>
                <a:custGeom>
                  <a:rect b="b" l="l" r="r" t="t"/>
                  <a:pathLst>
                    <a:path extrusionOk="0" h="11336" w="19575">
                      <a:moveTo>
                        <a:pt x="16062" y="2025"/>
                      </a:moveTo>
                      <a:cubicBezTo>
                        <a:pt x="19563" y="4037"/>
                        <a:pt x="19575" y="7299"/>
                        <a:pt x="16110" y="9311"/>
                      </a:cubicBezTo>
                      <a:cubicBezTo>
                        <a:pt x="12633" y="11324"/>
                        <a:pt x="7002" y="11336"/>
                        <a:pt x="3501" y="9311"/>
                      </a:cubicBezTo>
                      <a:cubicBezTo>
                        <a:pt x="13" y="7299"/>
                        <a:pt x="1" y="4025"/>
                        <a:pt x="3466" y="2025"/>
                      </a:cubicBezTo>
                      <a:cubicBezTo>
                        <a:pt x="6930" y="13"/>
                        <a:pt x="12586" y="1"/>
                        <a:pt x="16062" y="202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0" name="Google Shape;1920;p29"/>
                <p:cNvSpPr/>
                <p:nvPr/>
              </p:nvSpPr>
              <p:spPr>
                <a:xfrm>
                  <a:off x="3833650" y="3354500"/>
                  <a:ext cx="175650" cy="101825"/>
                </a:xfrm>
                <a:custGeom>
                  <a:rect b="b" l="l" r="r" t="t"/>
                  <a:pathLst>
                    <a:path extrusionOk="0" h="4073" w="7026">
                      <a:moveTo>
                        <a:pt x="5763" y="726"/>
                      </a:moveTo>
                      <a:cubicBezTo>
                        <a:pt x="7025" y="1453"/>
                        <a:pt x="7025" y="2620"/>
                        <a:pt x="5775" y="3346"/>
                      </a:cubicBezTo>
                      <a:cubicBezTo>
                        <a:pt x="4537" y="4072"/>
                        <a:pt x="2501" y="4072"/>
                        <a:pt x="1251" y="3346"/>
                      </a:cubicBezTo>
                      <a:cubicBezTo>
                        <a:pt x="0" y="2620"/>
                        <a:pt x="0" y="1453"/>
                        <a:pt x="1239" y="726"/>
                      </a:cubicBezTo>
                      <a:cubicBezTo>
                        <a:pt x="2489" y="0"/>
                        <a:pt x="4525" y="0"/>
                        <a:pt x="5763" y="72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1" name="Google Shape;1921;p29"/>
                <p:cNvSpPr/>
                <p:nvPr/>
              </p:nvSpPr>
              <p:spPr>
                <a:xfrm>
                  <a:off x="3859250" y="3367875"/>
                  <a:ext cx="124450" cy="76525"/>
                </a:xfrm>
                <a:custGeom>
                  <a:rect b="b" l="l" r="r" t="t"/>
                  <a:pathLst>
                    <a:path extrusionOk="0" h="3061" w="4978">
                      <a:moveTo>
                        <a:pt x="4965" y="37"/>
                      </a:moveTo>
                      <a:lnTo>
                        <a:pt x="4965" y="108"/>
                      </a:lnTo>
                      <a:cubicBezTo>
                        <a:pt x="4977" y="84"/>
                        <a:pt x="4977" y="60"/>
                        <a:pt x="4965" y="37"/>
                      </a:cubicBezTo>
                      <a:close/>
                      <a:moveTo>
                        <a:pt x="0" y="1"/>
                      </a:moveTo>
                      <a:lnTo>
                        <a:pt x="0" y="1632"/>
                      </a:lnTo>
                      <a:cubicBezTo>
                        <a:pt x="0" y="2001"/>
                        <a:pt x="250" y="2370"/>
                        <a:pt x="739" y="2656"/>
                      </a:cubicBezTo>
                      <a:cubicBezTo>
                        <a:pt x="798" y="2692"/>
                        <a:pt x="858" y="2716"/>
                        <a:pt x="917" y="2751"/>
                      </a:cubicBezTo>
                      <a:lnTo>
                        <a:pt x="989" y="2775"/>
                      </a:lnTo>
                      <a:cubicBezTo>
                        <a:pt x="1024" y="2799"/>
                        <a:pt x="1060" y="2811"/>
                        <a:pt x="1096" y="2823"/>
                      </a:cubicBezTo>
                      <a:lnTo>
                        <a:pt x="1120" y="2835"/>
                      </a:lnTo>
                      <a:lnTo>
                        <a:pt x="1167" y="2847"/>
                      </a:lnTo>
                      <a:cubicBezTo>
                        <a:pt x="1215" y="2870"/>
                        <a:pt x="1262" y="2882"/>
                        <a:pt x="1310" y="2906"/>
                      </a:cubicBezTo>
                      <a:lnTo>
                        <a:pt x="1358" y="2918"/>
                      </a:lnTo>
                      <a:lnTo>
                        <a:pt x="1393" y="2930"/>
                      </a:lnTo>
                      <a:lnTo>
                        <a:pt x="1465" y="2942"/>
                      </a:lnTo>
                      <a:lnTo>
                        <a:pt x="1608" y="2989"/>
                      </a:lnTo>
                      <a:lnTo>
                        <a:pt x="1655" y="2989"/>
                      </a:lnTo>
                      <a:lnTo>
                        <a:pt x="1715" y="3001"/>
                      </a:lnTo>
                      <a:cubicBezTo>
                        <a:pt x="1762" y="3001"/>
                        <a:pt x="1798" y="3025"/>
                        <a:pt x="1846" y="3025"/>
                      </a:cubicBezTo>
                      <a:lnTo>
                        <a:pt x="1905" y="3037"/>
                      </a:lnTo>
                      <a:lnTo>
                        <a:pt x="1953" y="3049"/>
                      </a:lnTo>
                      <a:lnTo>
                        <a:pt x="2084" y="3061"/>
                      </a:lnTo>
                      <a:lnTo>
                        <a:pt x="2679" y="3061"/>
                      </a:lnTo>
                      <a:lnTo>
                        <a:pt x="2846" y="3049"/>
                      </a:lnTo>
                      <a:lnTo>
                        <a:pt x="3001" y="3049"/>
                      </a:lnTo>
                      <a:lnTo>
                        <a:pt x="3179" y="3025"/>
                      </a:lnTo>
                      <a:lnTo>
                        <a:pt x="3239" y="3025"/>
                      </a:lnTo>
                      <a:lnTo>
                        <a:pt x="3322" y="3013"/>
                      </a:lnTo>
                      <a:cubicBezTo>
                        <a:pt x="3358" y="3001"/>
                        <a:pt x="3406" y="2989"/>
                        <a:pt x="3453" y="2978"/>
                      </a:cubicBezTo>
                      <a:cubicBezTo>
                        <a:pt x="3501" y="2966"/>
                        <a:pt x="3525" y="2966"/>
                        <a:pt x="3548" y="2954"/>
                      </a:cubicBezTo>
                      <a:cubicBezTo>
                        <a:pt x="3584" y="2942"/>
                        <a:pt x="3644" y="2930"/>
                        <a:pt x="3679" y="2918"/>
                      </a:cubicBezTo>
                      <a:lnTo>
                        <a:pt x="3703" y="2918"/>
                      </a:lnTo>
                      <a:lnTo>
                        <a:pt x="3858" y="2858"/>
                      </a:lnTo>
                      <a:lnTo>
                        <a:pt x="3882" y="2858"/>
                      </a:lnTo>
                      <a:lnTo>
                        <a:pt x="4037" y="2787"/>
                      </a:lnTo>
                      <a:lnTo>
                        <a:pt x="4084" y="2763"/>
                      </a:lnTo>
                      <a:cubicBezTo>
                        <a:pt x="4144" y="2739"/>
                        <a:pt x="4203" y="2704"/>
                        <a:pt x="4251" y="2680"/>
                      </a:cubicBezTo>
                      <a:lnTo>
                        <a:pt x="4287" y="2656"/>
                      </a:lnTo>
                      <a:cubicBezTo>
                        <a:pt x="4322" y="2632"/>
                        <a:pt x="4370" y="2608"/>
                        <a:pt x="4406" y="2573"/>
                      </a:cubicBezTo>
                      <a:lnTo>
                        <a:pt x="4429" y="2561"/>
                      </a:lnTo>
                      <a:cubicBezTo>
                        <a:pt x="4477" y="2525"/>
                        <a:pt x="4513" y="2489"/>
                        <a:pt x="4560" y="2454"/>
                      </a:cubicBezTo>
                      <a:lnTo>
                        <a:pt x="4572" y="2442"/>
                      </a:lnTo>
                      <a:lnTo>
                        <a:pt x="4596" y="2430"/>
                      </a:lnTo>
                      <a:cubicBezTo>
                        <a:pt x="4632" y="2394"/>
                        <a:pt x="4656" y="2370"/>
                        <a:pt x="4691" y="2335"/>
                      </a:cubicBezTo>
                      <a:lnTo>
                        <a:pt x="4703" y="2311"/>
                      </a:lnTo>
                      <a:cubicBezTo>
                        <a:pt x="4715" y="2299"/>
                        <a:pt x="4739" y="2275"/>
                        <a:pt x="4751" y="2263"/>
                      </a:cubicBezTo>
                      <a:cubicBezTo>
                        <a:pt x="4787" y="2216"/>
                        <a:pt x="4822" y="2156"/>
                        <a:pt x="4858" y="2108"/>
                      </a:cubicBezTo>
                      <a:cubicBezTo>
                        <a:pt x="4882" y="2061"/>
                        <a:pt x="4906" y="2013"/>
                        <a:pt x="4918" y="1965"/>
                      </a:cubicBezTo>
                      <a:cubicBezTo>
                        <a:pt x="4930" y="1918"/>
                        <a:pt x="4953" y="1870"/>
                        <a:pt x="4965" y="1823"/>
                      </a:cubicBezTo>
                      <a:lnTo>
                        <a:pt x="4965" y="1811"/>
                      </a:lnTo>
                      <a:cubicBezTo>
                        <a:pt x="4965" y="1787"/>
                        <a:pt x="4965" y="1763"/>
                        <a:pt x="4965" y="1739"/>
                      </a:cubicBezTo>
                      <a:cubicBezTo>
                        <a:pt x="4977" y="1715"/>
                        <a:pt x="4965" y="1727"/>
                        <a:pt x="4965" y="1715"/>
                      </a:cubicBezTo>
                      <a:cubicBezTo>
                        <a:pt x="4965" y="1704"/>
                        <a:pt x="4965" y="1692"/>
                        <a:pt x="4965" y="1680"/>
                      </a:cubicBezTo>
                      <a:lnTo>
                        <a:pt x="4965" y="1668"/>
                      </a:lnTo>
                      <a:lnTo>
                        <a:pt x="4965" y="120"/>
                      </a:lnTo>
                      <a:cubicBezTo>
                        <a:pt x="4965" y="180"/>
                        <a:pt x="4953" y="227"/>
                        <a:pt x="4941" y="287"/>
                      </a:cubicBezTo>
                      <a:cubicBezTo>
                        <a:pt x="4941" y="287"/>
                        <a:pt x="4941" y="287"/>
                        <a:pt x="4941" y="299"/>
                      </a:cubicBezTo>
                      <a:lnTo>
                        <a:pt x="4906" y="370"/>
                      </a:lnTo>
                      <a:cubicBezTo>
                        <a:pt x="4858" y="477"/>
                        <a:pt x="4787" y="584"/>
                        <a:pt x="4703" y="680"/>
                      </a:cubicBezTo>
                      <a:lnTo>
                        <a:pt x="4691" y="703"/>
                      </a:lnTo>
                      <a:cubicBezTo>
                        <a:pt x="4656" y="739"/>
                        <a:pt x="4620" y="775"/>
                        <a:pt x="4584" y="811"/>
                      </a:cubicBezTo>
                      <a:lnTo>
                        <a:pt x="4560" y="822"/>
                      </a:lnTo>
                      <a:cubicBezTo>
                        <a:pt x="4525" y="858"/>
                        <a:pt x="4477" y="894"/>
                        <a:pt x="4429" y="930"/>
                      </a:cubicBezTo>
                      <a:lnTo>
                        <a:pt x="4418" y="942"/>
                      </a:lnTo>
                      <a:cubicBezTo>
                        <a:pt x="4358" y="977"/>
                        <a:pt x="4310" y="1013"/>
                        <a:pt x="4251" y="1049"/>
                      </a:cubicBezTo>
                      <a:cubicBezTo>
                        <a:pt x="4203" y="1073"/>
                        <a:pt x="4144" y="1108"/>
                        <a:pt x="4084" y="1132"/>
                      </a:cubicBezTo>
                      <a:lnTo>
                        <a:pt x="4037" y="1156"/>
                      </a:lnTo>
                      <a:lnTo>
                        <a:pt x="3882" y="1227"/>
                      </a:lnTo>
                      <a:lnTo>
                        <a:pt x="3858" y="1227"/>
                      </a:lnTo>
                      <a:cubicBezTo>
                        <a:pt x="3798" y="1239"/>
                        <a:pt x="3739" y="1263"/>
                        <a:pt x="3679" y="1287"/>
                      </a:cubicBezTo>
                      <a:cubicBezTo>
                        <a:pt x="3644" y="1299"/>
                        <a:pt x="3596" y="1311"/>
                        <a:pt x="3548" y="1323"/>
                      </a:cubicBezTo>
                      <a:cubicBezTo>
                        <a:pt x="3513" y="1334"/>
                        <a:pt x="3489" y="1334"/>
                        <a:pt x="3453" y="1346"/>
                      </a:cubicBezTo>
                      <a:lnTo>
                        <a:pt x="3322" y="1382"/>
                      </a:lnTo>
                      <a:cubicBezTo>
                        <a:pt x="3286" y="1382"/>
                        <a:pt x="3251" y="1394"/>
                        <a:pt x="3215" y="1394"/>
                      </a:cubicBezTo>
                      <a:lnTo>
                        <a:pt x="3179" y="1394"/>
                      </a:lnTo>
                      <a:cubicBezTo>
                        <a:pt x="3120" y="1406"/>
                        <a:pt x="3060" y="1418"/>
                        <a:pt x="3001" y="1418"/>
                      </a:cubicBezTo>
                      <a:lnTo>
                        <a:pt x="2953" y="1418"/>
                      </a:lnTo>
                      <a:cubicBezTo>
                        <a:pt x="2917" y="1418"/>
                        <a:pt x="2882" y="1418"/>
                        <a:pt x="2846" y="1430"/>
                      </a:cubicBezTo>
                      <a:lnTo>
                        <a:pt x="2679" y="1442"/>
                      </a:lnTo>
                      <a:lnTo>
                        <a:pt x="2203" y="1442"/>
                      </a:lnTo>
                      <a:cubicBezTo>
                        <a:pt x="2155" y="1442"/>
                        <a:pt x="2120" y="1442"/>
                        <a:pt x="2084" y="1430"/>
                      </a:cubicBezTo>
                      <a:lnTo>
                        <a:pt x="1953" y="1418"/>
                      </a:lnTo>
                      <a:lnTo>
                        <a:pt x="1846" y="1406"/>
                      </a:lnTo>
                      <a:lnTo>
                        <a:pt x="1715" y="1382"/>
                      </a:lnTo>
                      <a:lnTo>
                        <a:pt x="1608" y="1358"/>
                      </a:lnTo>
                      <a:lnTo>
                        <a:pt x="1465" y="1323"/>
                      </a:lnTo>
                      <a:cubicBezTo>
                        <a:pt x="1429" y="1311"/>
                        <a:pt x="1393" y="1299"/>
                        <a:pt x="1358" y="1299"/>
                      </a:cubicBezTo>
                      <a:lnTo>
                        <a:pt x="1310" y="1275"/>
                      </a:lnTo>
                      <a:cubicBezTo>
                        <a:pt x="1262" y="1263"/>
                        <a:pt x="1203" y="1239"/>
                        <a:pt x="1167" y="1227"/>
                      </a:cubicBezTo>
                      <a:lnTo>
                        <a:pt x="1120" y="1215"/>
                      </a:lnTo>
                      <a:lnTo>
                        <a:pt x="989" y="1156"/>
                      </a:lnTo>
                      <a:lnTo>
                        <a:pt x="917" y="1120"/>
                      </a:lnTo>
                      <a:cubicBezTo>
                        <a:pt x="858" y="1096"/>
                        <a:pt x="798" y="1061"/>
                        <a:pt x="739" y="1025"/>
                      </a:cubicBezTo>
                      <a:cubicBezTo>
                        <a:pt x="477" y="894"/>
                        <a:pt x="250" y="680"/>
                        <a:pt x="108" y="418"/>
                      </a:cubicBezTo>
                      <a:cubicBezTo>
                        <a:pt x="36" y="287"/>
                        <a:pt x="0" y="14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2" name="Google Shape;1922;p29"/>
                <p:cNvSpPr/>
                <p:nvPr/>
              </p:nvSpPr>
              <p:spPr>
                <a:xfrm>
                  <a:off x="3853000" y="3328900"/>
                  <a:ext cx="136650" cy="79500"/>
                </a:xfrm>
                <a:custGeom>
                  <a:rect b="b" l="l" r="r" t="t"/>
                  <a:pathLst>
                    <a:path extrusionOk="0" h="3180" w="5466">
                      <a:moveTo>
                        <a:pt x="4489" y="572"/>
                      </a:moveTo>
                      <a:cubicBezTo>
                        <a:pt x="5465" y="1131"/>
                        <a:pt x="5465" y="2048"/>
                        <a:pt x="4501" y="2608"/>
                      </a:cubicBezTo>
                      <a:cubicBezTo>
                        <a:pt x="3536" y="3179"/>
                        <a:pt x="1953" y="3179"/>
                        <a:pt x="977" y="2608"/>
                      </a:cubicBezTo>
                      <a:cubicBezTo>
                        <a:pt x="0" y="2048"/>
                        <a:pt x="0" y="1131"/>
                        <a:pt x="965" y="572"/>
                      </a:cubicBezTo>
                      <a:cubicBezTo>
                        <a:pt x="1941" y="0"/>
                        <a:pt x="3513" y="0"/>
                        <a:pt x="4489" y="57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3" name="Google Shape;1923;p29"/>
                <p:cNvSpPr/>
                <p:nvPr/>
              </p:nvSpPr>
              <p:spPr>
                <a:xfrm>
                  <a:off x="3867875" y="3337525"/>
                  <a:ext cx="106875" cy="61925"/>
                </a:xfrm>
                <a:custGeom>
                  <a:rect b="b" l="l" r="r" t="t"/>
                  <a:pathLst>
                    <a:path extrusionOk="0" h="2477" w="4275">
                      <a:moveTo>
                        <a:pt x="3501" y="441"/>
                      </a:moveTo>
                      <a:cubicBezTo>
                        <a:pt x="4263" y="882"/>
                        <a:pt x="4275" y="1596"/>
                        <a:pt x="3513" y="2036"/>
                      </a:cubicBezTo>
                      <a:cubicBezTo>
                        <a:pt x="2751" y="2477"/>
                        <a:pt x="1525" y="2477"/>
                        <a:pt x="763" y="2036"/>
                      </a:cubicBezTo>
                      <a:cubicBezTo>
                        <a:pt x="1" y="1584"/>
                        <a:pt x="1" y="882"/>
                        <a:pt x="763" y="441"/>
                      </a:cubicBezTo>
                      <a:cubicBezTo>
                        <a:pt x="1525" y="1"/>
                        <a:pt x="2739" y="1"/>
                        <a:pt x="3501" y="44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4" name="Google Shape;1924;p29"/>
                <p:cNvSpPr/>
                <p:nvPr/>
              </p:nvSpPr>
              <p:spPr>
                <a:xfrm>
                  <a:off x="3880075" y="3346750"/>
                  <a:ext cx="82475" cy="43400"/>
                </a:xfrm>
                <a:custGeom>
                  <a:rect b="b" l="l" r="r" t="t"/>
                  <a:pathLst>
                    <a:path extrusionOk="0" h="1736" w="3299">
                      <a:moveTo>
                        <a:pt x="1644" y="1"/>
                      </a:moveTo>
                      <a:cubicBezTo>
                        <a:pt x="1281" y="1"/>
                        <a:pt x="918" y="84"/>
                        <a:pt x="584" y="251"/>
                      </a:cubicBezTo>
                      <a:cubicBezTo>
                        <a:pt x="1" y="584"/>
                        <a:pt x="1" y="1144"/>
                        <a:pt x="584" y="1477"/>
                      </a:cubicBezTo>
                      <a:cubicBezTo>
                        <a:pt x="918" y="1650"/>
                        <a:pt x="1281" y="1736"/>
                        <a:pt x="1644" y="1736"/>
                      </a:cubicBezTo>
                      <a:cubicBezTo>
                        <a:pt x="2007" y="1736"/>
                        <a:pt x="2370" y="1650"/>
                        <a:pt x="2704" y="1477"/>
                      </a:cubicBezTo>
                      <a:cubicBezTo>
                        <a:pt x="3299" y="1144"/>
                        <a:pt x="3287" y="596"/>
                        <a:pt x="2704" y="251"/>
                      </a:cubicBezTo>
                      <a:cubicBezTo>
                        <a:pt x="2370" y="84"/>
                        <a:pt x="2007" y="1"/>
                        <a:pt x="1644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5" name="Google Shape;1925;p29"/>
                <p:cNvSpPr/>
                <p:nvPr/>
              </p:nvSpPr>
              <p:spPr>
                <a:xfrm>
                  <a:off x="3883950" y="2962475"/>
                  <a:ext cx="74750" cy="427450"/>
                </a:xfrm>
                <a:custGeom>
                  <a:rect b="b" l="l" r="r" t="t"/>
                  <a:pathLst>
                    <a:path extrusionOk="0" h="17098" w="2990">
                      <a:moveTo>
                        <a:pt x="2989" y="16229"/>
                      </a:moveTo>
                      <a:cubicBezTo>
                        <a:pt x="2918" y="16396"/>
                        <a:pt x="2822" y="17098"/>
                        <a:pt x="1441" y="17098"/>
                      </a:cubicBezTo>
                      <a:cubicBezTo>
                        <a:pt x="620" y="17098"/>
                        <a:pt x="36" y="16681"/>
                        <a:pt x="1" y="16181"/>
                      </a:cubicBezTo>
                      <a:lnTo>
                        <a:pt x="1" y="1"/>
                      </a:lnTo>
                      <a:lnTo>
                        <a:pt x="2989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</a:srgbClr>
                    </a:gs>
                    <a:gs pos="100000">
                      <a:srgbClr val="FFFFFF">
                        <a:alpha val="37254"/>
                      </a:srgbClr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6" name="Google Shape;1926;p29"/>
                <p:cNvSpPr/>
                <p:nvPr/>
              </p:nvSpPr>
              <p:spPr>
                <a:xfrm>
                  <a:off x="3901225" y="3049400"/>
                  <a:ext cx="14000" cy="11975"/>
                </a:xfrm>
                <a:custGeom>
                  <a:rect b="b" l="l" r="r" t="t"/>
                  <a:pathLst>
                    <a:path extrusionOk="0" h="479" w="560">
                      <a:moveTo>
                        <a:pt x="322" y="0"/>
                      </a:moveTo>
                      <a:cubicBezTo>
                        <a:pt x="107" y="0"/>
                        <a:pt x="0" y="250"/>
                        <a:pt x="155" y="405"/>
                      </a:cubicBezTo>
                      <a:cubicBezTo>
                        <a:pt x="206" y="456"/>
                        <a:pt x="266" y="478"/>
                        <a:pt x="325" y="478"/>
                      </a:cubicBezTo>
                      <a:cubicBezTo>
                        <a:pt x="446" y="478"/>
                        <a:pt x="560" y="383"/>
                        <a:pt x="560" y="238"/>
                      </a:cubicBezTo>
                      <a:cubicBezTo>
                        <a:pt x="560" y="107"/>
                        <a:pt x="453" y="0"/>
                        <a:pt x="3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927" name="Google Shape;1927;p29"/>
                <p:cNvGrpSpPr/>
                <p:nvPr/>
              </p:nvGrpSpPr>
              <p:grpSpPr>
                <a:xfrm>
                  <a:off x="3601475" y="2880625"/>
                  <a:ext cx="59550" cy="283100"/>
                  <a:chOff x="3291025" y="2708875"/>
                  <a:chExt cx="59550" cy="283100"/>
                </a:xfrm>
              </p:grpSpPr>
              <p:sp>
                <p:nvSpPr>
                  <p:cNvPr id="1928" name="Google Shape;1928;p29"/>
                  <p:cNvSpPr/>
                  <p:nvPr/>
                </p:nvSpPr>
                <p:spPr>
                  <a:xfrm>
                    <a:off x="3291025" y="2952350"/>
                    <a:ext cx="11925" cy="12250"/>
                  </a:xfrm>
                  <a:custGeom>
                    <a:rect b="b" l="l" r="r" t="t"/>
                    <a:pathLst>
                      <a:path extrusionOk="0" h="490" w="477">
                        <a:moveTo>
                          <a:pt x="238" y="1"/>
                        </a:moveTo>
                        <a:cubicBezTo>
                          <a:pt x="107" y="1"/>
                          <a:pt x="0" y="108"/>
                          <a:pt x="0" y="239"/>
                        </a:cubicBezTo>
                        <a:cubicBezTo>
                          <a:pt x="0" y="382"/>
                          <a:pt x="107" y="489"/>
                          <a:pt x="238" y="489"/>
                        </a:cubicBezTo>
                        <a:cubicBezTo>
                          <a:pt x="369" y="489"/>
                          <a:pt x="477" y="382"/>
                          <a:pt x="477" y="239"/>
                        </a:cubicBezTo>
                        <a:cubicBezTo>
                          <a:pt x="477" y="108"/>
                          <a:pt x="369" y="1"/>
                          <a:pt x="238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29" name="Google Shape;1929;p29"/>
                  <p:cNvSpPr/>
                  <p:nvPr/>
                </p:nvSpPr>
                <p:spPr>
                  <a:xfrm>
                    <a:off x="3336550" y="2911275"/>
                    <a:ext cx="14025" cy="11975"/>
                  </a:xfrm>
                  <a:custGeom>
                    <a:rect b="b" l="l" r="r" t="t"/>
                    <a:pathLst>
                      <a:path extrusionOk="0" h="479" w="561">
                        <a:moveTo>
                          <a:pt x="322" y="1"/>
                        </a:moveTo>
                        <a:cubicBezTo>
                          <a:pt x="108" y="1"/>
                          <a:pt x="1" y="251"/>
                          <a:pt x="156" y="406"/>
                        </a:cubicBezTo>
                        <a:cubicBezTo>
                          <a:pt x="206" y="456"/>
                          <a:pt x="267" y="479"/>
                          <a:pt x="326" y="479"/>
                        </a:cubicBezTo>
                        <a:cubicBezTo>
                          <a:pt x="447" y="479"/>
                          <a:pt x="561" y="383"/>
                          <a:pt x="561" y="239"/>
                        </a:cubicBezTo>
                        <a:cubicBezTo>
                          <a:pt x="561" y="108"/>
                          <a:pt x="453" y="1"/>
                          <a:pt x="32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30" name="Google Shape;1930;p29"/>
                  <p:cNvSpPr/>
                  <p:nvPr/>
                </p:nvSpPr>
                <p:spPr>
                  <a:xfrm>
                    <a:off x="3294900" y="2851150"/>
                    <a:ext cx="14300" cy="11975"/>
                  </a:xfrm>
                  <a:custGeom>
                    <a:rect b="b" l="l" r="r" t="t"/>
                    <a:pathLst>
                      <a:path extrusionOk="0" h="479" w="572">
                        <a:moveTo>
                          <a:pt x="322" y="1"/>
                        </a:moveTo>
                        <a:cubicBezTo>
                          <a:pt x="107" y="1"/>
                          <a:pt x="0" y="251"/>
                          <a:pt x="155" y="406"/>
                        </a:cubicBezTo>
                        <a:cubicBezTo>
                          <a:pt x="206" y="456"/>
                          <a:pt x="268" y="479"/>
                          <a:pt x="328" y="479"/>
                        </a:cubicBezTo>
                        <a:cubicBezTo>
                          <a:pt x="453" y="479"/>
                          <a:pt x="572" y="383"/>
                          <a:pt x="572" y="239"/>
                        </a:cubicBezTo>
                        <a:cubicBezTo>
                          <a:pt x="572" y="108"/>
                          <a:pt x="464" y="1"/>
                          <a:pt x="32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31" name="Google Shape;1931;p29"/>
                  <p:cNvSpPr/>
                  <p:nvPr/>
                </p:nvSpPr>
                <p:spPr>
                  <a:xfrm>
                    <a:off x="3336550" y="2772575"/>
                    <a:ext cx="14025" cy="11975"/>
                  </a:xfrm>
                  <a:custGeom>
                    <a:rect b="b" l="l" r="r" t="t"/>
                    <a:pathLst>
                      <a:path extrusionOk="0" h="479" w="561">
                        <a:moveTo>
                          <a:pt x="322" y="0"/>
                        </a:moveTo>
                        <a:cubicBezTo>
                          <a:pt x="108" y="0"/>
                          <a:pt x="1" y="262"/>
                          <a:pt x="156" y="405"/>
                        </a:cubicBezTo>
                        <a:cubicBezTo>
                          <a:pt x="206" y="456"/>
                          <a:pt x="267" y="479"/>
                          <a:pt x="326" y="479"/>
                        </a:cubicBezTo>
                        <a:cubicBezTo>
                          <a:pt x="447" y="479"/>
                          <a:pt x="561" y="383"/>
                          <a:pt x="561" y="239"/>
                        </a:cubicBezTo>
                        <a:cubicBezTo>
                          <a:pt x="561" y="108"/>
                          <a:pt x="453" y="0"/>
                          <a:pt x="32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32" name="Google Shape;1932;p29"/>
                  <p:cNvSpPr/>
                  <p:nvPr/>
                </p:nvSpPr>
                <p:spPr>
                  <a:xfrm>
                    <a:off x="3300850" y="2708875"/>
                    <a:ext cx="14300" cy="11975"/>
                  </a:xfrm>
                  <a:custGeom>
                    <a:rect b="b" l="l" r="r" t="t"/>
                    <a:pathLst>
                      <a:path extrusionOk="0" h="479" w="572">
                        <a:moveTo>
                          <a:pt x="334" y="1"/>
                        </a:moveTo>
                        <a:cubicBezTo>
                          <a:pt x="119" y="1"/>
                          <a:pt x="0" y="263"/>
                          <a:pt x="155" y="405"/>
                        </a:cubicBezTo>
                        <a:cubicBezTo>
                          <a:pt x="206" y="456"/>
                          <a:pt x="268" y="479"/>
                          <a:pt x="328" y="479"/>
                        </a:cubicBezTo>
                        <a:cubicBezTo>
                          <a:pt x="453" y="479"/>
                          <a:pt x="572" y="383"/>
                          <a:pt x="572" y="239"/>
                        </a:cubicBezTo>
                        <a:cubicBezTo>
                          <a:pt x="560" y="108"/>
                          <a:pt x="465" y="1"/>
                          <a:pt x="33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33" name="Google Shape;1933;p29"/>
                  <p:cNvSpPr/>
                  <p:nvPr/>
                </p:nvSpPr>
                <p:spPr>
                  <a:xfrm>
                    <a:off x="3294600" y="2772575"/>
                    <a:ext cx="12225" cy="11925"/>
                  </a:xfrm>
                  <a:custGeom>
                    <a:rect b="b" l="l" r="r" t="t"/>
                    <a:pathLst>
                      <a:path extrusionOk="0" h="477" w="489">
                        <a:moveTo>
                          <a:pt x="238" y="0"/>
                        </a:moveTo>
                        <a:cubicBezTo>
                          <a:pt x="107" y="0"/>
                          <a:pt x="0" y="108"/>
                          <a:pt x="0" y="239"/>
                        </a:cubicBezTo>
                        <a:cubicBezTo>
                          <a:pt x="0" y="370"/>
                          <a:pt x="107" y="477"/>
                          <a:pt x="238" y="477"/>
                        </a:cubicBezTo>
                        <a:cubicBezTo>
                          <a:pt x="369" y="477"/>
                          <a:pt x="488" y="370"/>
                          <a:pt x="488" y="239"/>
                        </a:cubicBezTo>
                        <a:cubicBezTo>
                          <a:pt x="488" y="108"/>
                          <a:pt x="369" y="0"/>
                          <a:pt x="23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34" name="Google Shape;1934;p29"/>
                  <p:cNvSpPr/>
                  <p:nvPr/>
                </p:nvSpPr>
                <p:spPr>
                  <a:xfrm>
                    <a:off x="3326750" y="2980050"/>
                    <a:ext cx="11925" cy="11925"/>
                  </a:xfrm>
                  <a:custGeom>
                    <a:rect b="b" l="l" r="r" t="t"/>
                    <a:pathLst>
                      <a:path extrusionOk="0" h="477" w="477">
                        <a:moveTo>
                          <a:pt x="238" y="0"/>
                        </a:moveTo>
                        <a:cubicBezTo>
                          <a:pt x="107" y="0"/>
                          <a:pt x="0" y="107"/>
                          <a:pt x="0" y="238"/>
                        </a:cubicBezTo>
                        <a:cubicBezTo>
                          <a:pt x="0" y="369"/>
                          <a:pt x="107" y="476"/>
                          <a:pt x="238" y="476"/>
                        </a:cubicBezTo>
                        <a:cubicBezTo>
                          <a:pt x="369" y="476"/>
                          <a:pt x="476" y="369"/>
                          <a:pt x="476" y="238"/>
                        </a:cubicBezTo>
                        <a:cubicBezTo>
                          <a:pt x="476" y="107"/>
                          <a:pt x="369" y="0"/>
                          <a:pt x="23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935" name="Google Shape;1935;p29"/>
                <p:cNvGrpSpPr/>
                <p:nvPr/>
              </p:nvGrpSpPr>
              <p:grpSpPr>
                <a:xfrm>
                  <a:off x="3892438" y="3066388"/>
                  <a:ext cx="59550" cy="283100"/>
                  <a:chOff x="3291025" y="2708875"/>
                  <a:chExt cx="59550" cy="283100"/>
                </a:xfrm>
              </p:grpSpPr>
              <p:sp>
                <p:nvSpPr>
                  <p:cNvPr id="1936" name="Google Shape;1936;p29"/>
                  <p:cNvSpPr/>
                  <p:nvPr/>
                </p:nvSpPr>
                <p:spPr>
                  <a:xfrm>
                    <a:off x="3291025" y="2952350"/>
                    <a:ext cx="11925" cy="12250"/>
                  </a:xfrm>
                  <a:custGeom>
                    <a:rect b="b" l="l" r="r" t="t"/>
                    <a:pathLst>
                      <a:path extrusionOk="0" h="490" w="477">
                        <a:moveTo>
                          <a:pt x="238" y="1"/>
                        </a:moveTo>
                        <a:cubicBezTo>
                          <a:pt x="107" y="1"/>
                          <a:pt x="0" y="108"/>
                          <a:pt x="0" y="239"/>
                        </a:cubicBezTo>
                        <a:cubicBezTo>
                          <a:pt x="0" y="382"/>
                          <a:pt x="107" y="489"/>
                          <a:pt x="238" y="489"/>
                        </a:cubicBezTo>
                        <a:cubicBezTo>
                          <a:pt x="369" y="489"/>
                          <a:pt x="477" y="382"/>
                          <a:pt x="477" y="239"/>
                        </a:cubicBezTo>
                        <a:cubicBezTo>
                          <a:pt x="477" y="108"/>
                          <a:pt x="369" y="1"/>
                          <a:pt x="238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37" name="Google Shape;1937;p29"/>
                  <p:cNvSpPr/>
                  <p:nvPr/>
                </p:nvSpPr>
                <p:spPr>
                  <a:xfrm>
                    <a:off x="3336550" y="2911275"/>
                    <a:ext cx="14025" cy="11975"/>
                  </a:xfrm>
                  <a:custGeom>
                    <a:rect b="b" l="l" r="r" t="t"/>
                    <a:pathLst>
                      <a:path extrusionOk="0" h="479" w="561">
                        <a:moveTo>
                          <a:pt x="322" y="1"/>
                        </a:moveTo>
                        <a:cubicBezTo>
                          <a:pt x="108" y="1"/>
                          <a:pt x="1" y="251"/>
                          <a:pt x="156" y="406"/>
                        </a:cubicBezTo>
                        <a:cubicBezTo>
                          <a:pt x="206" y="456"/>
                          <a:pt x="267" y="479"/>
                          <a:pt x="326" y="479"/>
                        </a:cubicBezTo>
                        <a:cubicBezTo>
                          <a:pt x="447" y="479"/>
                          <a:pt x="561" y="383"/>
                          <a:pt x="561" y="239"/>
                        </a:cubicBezTo>
                        <a:cubicBezTo>
                          <a:pt x="561" y="108"/>
                          <a:pt x="453" y="1"/>
                          <a:pt x="32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38" name="Google Shape;1938;p29"/>
                  <p:cNvSpPr/>
                  <p:nvPr/>
                </p:nvSpPr>
                <p:spPr>
                  <a:xfrm>
                    <a:off x="3294900" y="2851150"/>
                    <a:ext cx="14300" cy="11975"/>
                  </a:xfrm>
                  <a:custGeom>
                    <a:rect b="b" l="l" r="r" t="t"/>
                    <a:pathLst>
                      <a:path extrusionOk="0" h="479" w="572">
                        <a:moveTo>
                          <a:pt x="322" y="1"/>
                        </a:moveTo>
                        <a:cubicBezTo>
                          <a:pt x="107" y="1"/>
                          <a:pt x="0" y="251"/>
                          <a:pt x="155" y="406"/>
                        </a:cubicBezTo>
                        <a:cubicBezTo>
                          <a:pt x="206" y="456"/>
                          <a:pt x="268" y="479"/>
                          <a:pt x="328" y="479"/>
                        </a:cubicBezTo>
                        <a:cubicBezTo>
                          <a:pt x="453" y="479"/>
                          <a:pt x="572" y="383"/>
                          <a:pt x="572" y="239"/>
                        </a:cubicBezTo>
                        <a:cubicBezTo>
                          <a:pt x="572" y="108"/>
                          <a:pt x="464" y="1"/>
                          <a:pt x="32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39" name="Google Shape;1939;p29"/>
                  <p:cNvSpPr/>
                  <p:nvPr/>
                </p:nvSpPr>
                <p:spPr>
                  <a:xfrm>
                    <a:off x="3336550" y="2772575"/>
                    <a:ext cx="14025" cy="11975"/>
                  </a:xfrm>
                  <a:custGeom>
                    <a:rect b="b" l="l" r="r" t="t"/>
                    <a:pathLst>
                      <a:path extrusionOk="0" h="479" w="561">
                        <a:moveTo>
                          <a:pt x="322" y="0"/>
                        </a:moveTo>
                        <a:cubicBezTo>
                          <a:pt x="108" y="0"/>
                          <a:pt x="1" y="262"/>
                          <a:pt x="156" y="405"/>
                        </a:cubicBezTo>
                        <a:cubicBezTo>
                          <a:pt x="206" y="456"/>
                          <a:pt x="267" y="479"/>
                          <a:pt x="326" y="479"/>
                        </a:cubicBezTo>
                        <a:cubicBezTo>
                          <a:pt x="447" y="479"/>
                          <a:pt x="561" y="383"/>
                          <a:pt x="561" y="239"/>
                        </a:cubicBezTo>
                        <a:cubicBezTo>
                          <a:pt x="561" y="108"/>
                          <a:pt x="453" y="0"/>
                          <a:pt x="32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40" name="Google Shape;1940;p29"/>
                  <p:cNvSpPr/>
                  <p:nvPr/>
                </p:nvSpPr>
                <p:spPr>
                  <a:xfrm>
                    <a:off x="3300850" y="2708875"/>
                    <a:ext cx="14300" cy="11975"/>
                  </a:xfrm>
                  <a:custGeom>
                    <a:rect b="b" l="l" r="r" t="t"/>
                    <a:pathLst>
                      <a:path extrusionOk="0" h="479" w="572">
                        <a:moveTo>
                          <a:pt x="334" y="1"/>
                        </a:moveTo>
                        <a:cubicBezTo>
                          <a:pt x="119" y="1"/>
                          <a:pt x="0" y="263"/>
                          <a:pt x="155" y="405"/>
                        </a:cubicBezTo>
                        <a:cubicBezTo>
                          <a:pt x="206" y="456"/>
                          <a:pt x="268" y="479"/>
                          <a:pt x="328" y="479"/>
                        </a:cubicBezTo>
                        <a:cubicBezTo>
                          <a:pt x="453" y="479"/>
                          <a:pt x="572" y="383"/>
                          <a:pt x="572" y="239"/>
                        </a:cubicBezTo>
                        <a:cubicBezTo>
                          <a:pt x="560" y="108"/>
                          <a:pt x="465" y="1"/>
                          <a:pt x="33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41" name="Google Shape;1941;p29"/>
                  <p:cNvSpPr/>
                  <p:nvPr/>
                </p:nvSpPr>
                <p:spPr>
                  <a:xfrm>
                    <a:off x="3294600" y="2772575"/>
                    <a:ext cx="12225" cy="11925"/>
                  </a:xfrm>
                  <a:custGeom>
                    <a:rect b="b" l="l" r="r" t="t"/>
                    <a:pathLst>
                      <a:path extrusionOk="0" h="477" w="489">
                        <a:moveTo>
                          <a:pt x="238" y="0"/>
                        </a:moveTo>
                        <a:cubicBezTo>
                          <a:pt x="107" y="0"/>
                          <a:pt x="0" y="108"/>
                          <a:pt x="0" y="239"/>
                        </a:cubicBezTo>
                        <a:cubicBezTo>
                          <a:pt x="0" y="370"/>
                          <a:pt x="107" y="477"/>
                          <a:pt x="238" y="477"/>
                        </a:cubicBezTo>
                        <a:cubicBezTo>
                          <a:pt x="369" y="477"/>
                          <a:pt x="488" y="370"/>
                          <a:pt x="488" y="239"/>
                        </a:cubicBezTo>
                        <a:cubicBezTo>
                          <a:pt x="488" y="108"/>
                          <a:pt x="369" y="0"/>
                          <a:pt x="23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42" name="Google Shape;1942;p29"/>
                  <p:cNvSpPr/>
                  <p:nvPr/>
                </p:nvSpPr>
                <p:spPr>
                  <a:xfrm>
                    <a:off x="3326750" y="2980050"/>
                    <a:ext cx="11925" cy="11925"/>
                  </a:xfrm>
                  <a:custGeom>
                    <a:rect b="b" l="l" r="r" t="t"/>
                    <a:pathLst>
                      <a:path extrusionOk="0" h="477" w="477">
                        <a:moveTo>
                          <a:pt x="238" y="0"/>
                        </a:moveTo>
                        <a:cubicBezTo>
                          <a:pt x="107" y="0"/>
                          <a:pt x="0" y="107"/>
                          <a:pt x="0" y="238"/>
                        </a:cubicBezTo>
                        <a:cubicBezTo>
                          <a:pt x="0" y="369"/>
                          <a:pt x="107" y="476"/>
                          <a:pt x="238" y="476"/>
                        </a:cubicBezTo>
                        <a:cubicBezTo>
                          <a:pt x="369" y="476"/>
                          <a:pt x="476" y="369"/>
                          <a:pt x="476" y="238"/>
                        </a:cubicBezTo>
                        <a:cubicBezTo>
                          <a:pt x="476" y="107"/>
                          <a:pt x="369" y="0"/>
                          <a:pt x="23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943" name="Google Shape;1943;p29"/>
                <p:cNvGrpSpPr/>
                <p:nvPr/>
              </p:nvGrpSpPr>
              <p:grpSpPr>
                <a:xfrm>
                  <a:off x="4843670" y="1352573"/>
                  <a:ext cx="1085575" cy="1496625"/>
                  <a:chOff x="514775" y="2625713"/>
                  <a:chExt cx="1085575" cy="1496625"/>
                </a:xfrm>
              </p:grpSpPr>
              <p:sp>
                <p:nvSpPr>
                  <p:cNvPr id="1944" name="Google Shape;1944;p29"/>
                  <p:cNvSpPr/>
                  <p:nvPr/>
                </p:nvSpPr>
                <p:spPr>
                  <a:xfrm>
                    <a:off x="572525" y="3498138"/>
                    <a:ext cx="373875" cy="230700"/>
                  </a:xfrm>
                  <a:custGeom>
                    <a:rect b="b" l="l" r="r" t="t"/>
                    <a:pathLst>
                      <a:path extrusionOk="0" h="9228" w="14955">
                        <a:moveTo>
                          <a:pt x="14943" y="72"/>
                        </a:moveTo>
                        <a:lnTo>
                          <a:pt x="14942" y="330"/>
                        </a:lnTo>
                        <a:lnTo>
                          <a:pt x="14942" y="330"/>
                        </a:lnTo>
                        <a:cubicBezTo>
                          <a:pt x="14942" y="327"/>
                          <a:pt x="14943" y="325"/>
                          <a:pt x="14943" y="322"/>
                        </a:cubicBezTo>
                        <a:lnTo>
                          <a:pt x="14943" y="262"/>
                        </a:lnTo>
                        <a:cubicBezTo>
                          <a:pt x="14955" y="191"/>
                          <a:pt x="14955" y="119"/>
                          <a:pt x="14943" y="72"/>
                        </a:cubicBezTo>
                        <a:close/>
                        <a:moveTo>
                          <a:pt x="12" y="0"/>
                        </a:moveTo>
                        <a:lnTo>
                          <a:pt x="0" y="4882"/>
                        </a:lnTo>
                        <a:cubicBezTo>
                          <a:pt x="0" y="6001"/>
                          <a:pt x="727" y="7120"/>
                          <a:pt x="2203" y="7966"/>
                        </a:cubicBezTo>
                        <a:cubicBezTo>
                          <a:pt x="2382" y="8073"/>
                          <a:pt x="2560" y="8168"/>
                          <a:pt x="2751" y="8251"/>
                        </a:cubicBezTo>
                        <a:cubicBezTo>
                          <a:pt x="2822" y="8287"/>
                          <a:pt x="2882" y="8311"/>
                          <a:pt x="2953" y="8335"/>
                        </a:cubicBezTo>
                        <a:cubicBezTo>
                          <a:pt x="3060" y="8394"/>
                          <a:pt x="3167" y="8442"/>
                          <a:pt x="3287" y="8489"/>
                        </a:cubicBezTo>
                        <a:lnTo>
                          <a:pt x="3346" y="8513"/>
                        </a:lnTo>
                        <a:lnTo>
                          <a:pt x="3477" y="8561"/>
                        </a:lnTo>
                        <a:cubicBezTo>
                          <a:pt x="3620" y="8608"/>
                          <a:pt x="3775" y="8668"/>
                          <a:pt x="3918" y="8704"/>
                        </a:cubicBezTo>
                        <a:cubicBezTo>
                          <a:pt x="3977" y="8728"/>
                          <a:pt x="4025" y="8739"/>
                          <a:pt x="4084" y="8751"/>
                        </a:cubicBezTo>
                        <a:cubicBezTo>
                          <a:pt x="4132" y="8775"/>
                          <a:pt x="4156" y="8775"/>
                          <a:pt x="4191" y="8787"/>
                        </a:cubicBezTo>
                        <a:cubicBezTo>
                          <a:pt x="4251" y="8811"/>
                          <a:pt x="4310" y="8823"/>
                          <a:pt x="4382" y="8835"/>
                        </a:cubicBezTo>
                        <a:cubicBezTo>
                          <a:pt x="4525" y="8870"/>
                          <a:pt x="4691" y="8918"/>
                          <a:pt x="4846" y="8954"/>
                        </a:cubicBezTo>
                        <a:cubicBezTo>
                          <a:pt x="4882" y="8954"/>
                          <a:pt x="4930" y="8966"/>
                          <a:pt x="4965" y="8978"/>
                        </a:cubicBezTo>
                        <a:lnTo>
                          <a:pt x="5156" y="9013"/>
                        </a:lnTo>
                        <a:cubicBezTo>
                          <a:pt x="5287" y="9037"/>
                          <a:pt x="5418" y="9061"/>
                          <a:pt x="5549" y="9085"/>
                        </a:cubicBezTo>
                        <a:lnTo>
                          <a:pt x="5704" y="9109"/>
                        </a:lnTo>
                        <a:lnTo>
                          <a:pt x="5882" y="9132"/>
                        </a:lnTo>
                        <a:cubicBezTo>
                          <a:pt x="6013" y="9144"/>
                          <a:pt x="6132" y="9156"/>
                          <a:pt x="6263" y="9168"/>
                        </a:cubicBezTo>
                        <a:cubicBezTo>
                          <a:pt x="6323" y="9168"/>
                          <a:pt x="6370" y="9192"/>
                          <a:pt x="6430" y="9192"/>
                        </a:cubicBezTo>
                        <a:lnTo>
                          <a:pt x="6608" y="9204"/>
                        </a:lnTo>
                        <a:cubicBezTo>
                          <a:pt x="6727" y="9204"/>
                          <a:pt x="6858" y="9216"/>
                          <a:pt x="6977" y="9216"/>
                        </a:cubicBezTo>
                        <a:cubicBezTo>
                          <a:pt x="7049" y="9216"/>
                          <a:pt x="7108" y="9228"/>
                          <a:pt x="7168" y="9228"/>
                        </a:cubicBezTo>
                        <a:lnTo>
                          <a:pt x="8049" y="9228"/>
                        </a:lnTo>
                        <a:cubicBezTo>
                          <a:pt x="8228" y="9228"/>
                          <a:pt x="8394" y="9216"/>
                          <a:pt x="8561" y="9192"/>
                        </a:cubicBezTo>
                        <a:cubicBezTo>
                          <a:pt x="8632" y="9192"/>
                          <a:pt x="8692" y="9192"/>
                          <a:pt x="8763" y="9180"/>
                        </a:cubicBezTo>
                        <a:lnTo>
                          <a:pt x="8859" y="9168"/>
                        </a:lnTo>
                        <a:cubicBezTo>
                          <a:pt x="8918" y="9168"/>
                          <a:pt x="8966" y="9156"/>
                          <a:pt x="9013" y="9156"/>
                        </a:cubicBezTo>
                        <a:cubicBezTo>
                          <a:pt x="9180" y="9132"/>
                          <a:pt x="9359" y="9109"/>
                          <a:pt x="9525" y="9085"/>
                        </a:cubicBezTo>
                        <a:lnTo>
                          <a:pt x="9656" y="9061"/>
                        </a:lnTo>
                        <a:lnTo>
                          <a:pt x="9716" y="9049"/>
                        </a:lnTo>
                        <a:cubicBezTo>
                          <a:pt x="9799" y="9037"/>
                          <a:pt x="9871" y="9013"/>
                          <a:pt x="9954" y="9001"/>
                        </a:cubicBezTo>
                        <a:cubicBezTo>
                          <a:pt x="10097" y="8966"/>
                          <a:pt x="10228" y="8942"/>
                          <a:pt x="10371" y="8906"/>
                        </a:cubicBezTo>
                        <a:cubicBezTo>
                          <a:pt x="10466" y="8882"/>
                          <a:pt x="10561" y="8859"/>
                          <a:pt x="10668" y="8835"/>
                        </a:cubicBezTo>
                        <a:cubicBezTo>
                          <a:pt x="10799" y="8799"/>
                          <a:pt x="10930" y="8763"/>
                          <a:pt x="11049" y="8716"/>
                        </a:cubicBezTo>
                        <a:lnTo>
                          <a:pt x="11133" y="8692"/>
                        </a:lnTo>
                        <a:cubicBezTo>
                          <a:pt x="11288" y="8644"/>
                          <a:pt x="11430" y="8597"/>
                          <a:pt x="11585" y="8537"/>
                        </a:cubicBezTo>
                        <a:lnTo>
                          <a:pt x="11645" y="8513"/>
                        </a:lnTo>
                        <a:cubicBezTo>
                          <a:pt x="11811" y="8442"/>
                          <a:pt x="11966" y="8382"/>
                          <a:pt x="12121" y="8311"/>
                        </a:cubicBezTo>
                        <a:lnTo>
                          <a:pt x="12264" y="8239"/>
                        </a:lnTo>
                        <a:cubicBezTo>
                          <a:pt x="12431" y="8156"/>
                          <a:pt x="12609" y="8073"/>
                          <a:pt x="12764" y="7977"/>
                        </a:cubicBezTo>
                        <a:lnTo>
                          <a:pt x="12859" y="7918"/>
                        </a:lnTo>
                        <a:cubicBezTo>
                          <a:pt x="12990" y="7846"/>
                          <a:pt x="13121" y="7751"/>
                          <a:pt x="13240" y="7668"/>
                        </a:cubicBezTo>
                        <a:lnTo>
                          <a:pt x="13300" y="7632"/>
                        </a:lnTo>
                        <a:cubicBezTo>
                          <a:pt x="13443" y="7537"/>
                          <a:pt x="13562" y="7430"/>
                          <a:pt x="13693" y="7335"/>
                        </a:cubicBezTo>
                        <a:lnTo>
                          <a:pt x="13740" y="7287"/>
                        </a:lnTo>
                        <a:lnTo>
                          <a:pt x="13812" y="7227"/>
                        </a:lnTo>
                        <a:cubicBezTo>
                          <a:pt x="13907" y="7144"/>
                          <a:pt x="13990" y="7049"/>
                          <a:pt x="14074" y="6954"/>
                        </a:cubicBezTo>
                        <a:cubicBezTo>
                          <a:pt x="14097" y="6942"/>
                          <a:pt x="14109" y="6918"/>
                          <a:pt x="14121" y="6894"/>
                        </a:cubicBezTo>
                        <a:cubicBezTo>
                          <a:pt x="14181" y="6846"/>
                          <a:pt x="14228" y="6787"/>
                          <a:pt x="14276" y="6727"/>
                        </a:cubicBezTo>
                        <a:cubicBezTo>
                          <a:pt x="14383" y="6584"/>
                          <a:pt x="14478" y="6442"/>
                          <a:pt x="14574" y="6287"/>
                        </a:cubicBezTo>
                        <a:cubicBezTo>
                          <a:pt x="14645" y="6144"/>
                          <a:pt x="14717" y="6001"/>
                          <a:pt x="14776" y="5858"/>
                        </a:cubicBezTo>
                        <a:cubicBezTo>
                          <a:pt x="14824" y="5715"/>
                          <a:pt x="14859" y="5584"/>
                          <a:pt x="14895" y="5441"/>
                        </a:cubicBezTo>
                        <a:lnTo>
                          <a:pt x="14895" y="5394"/>
                        </a:lnTo>
                        <a:cubicBezTo>
                          <a:pt x="14907" y="5334"/>
                          <a:pt x="14919" y="5263"/>
                          <a:pt x="14919" y="5191"/>
                        </a:cubicBezTo>
                        <a:lnTo>
                          <a:pt x="14919" y="5120"/>
                        </a:lnTo>
                        <a:cubicBezTo>
                          <a:pt x="14919" y="5084"/>
                          <a:pt x="14931" y="5049"/>
                          <a:pt x="14931" y="5013"/>
                        </a:cubicBezTo>
                        <a:lnTo>
                          <a:pt x="14931" y="4953"/>
                        </a:lnTo>
                        <a:lnTo>
                          <a:pt x="14942" y="330"/>
                        </a:lnTo>
                        <a:lnTo>
                          <a:pt x="14942" y="330"/>
                        </a:lnTo>
                        <a:cubicBezTo>
                          <a:pt x="14930" y="494"/>
                          <a:pt x="14894" y="646"/>
                          <a:pt x="14848" y="798"/>
                        </a:cubicBezTo>
                        <a:cubicBezTo>
                          <a:pt x="14848" y="810"/>
                          <a:pt x="14848" y="822"/>
                          <a:pt x="14848" y="822"/>
                        </a:cubicBezTo>
                        <a:cubicBezTo>
                          <a:pt x="14824" y="905"/>
                          <a:pt x="14800" y="977"/>
                          <a:pt x="14764" y="1048"/>
                        </a:cubicBezTo>
                        <a:lnTo>
                          <a:pt x="14752" y="1072"/>
                        </a:lnTo>
                        <a:cubicBezTo>
                          <a:pt x="14609" y="1417"/>
                          <a:pt x="14407" y="1739"/>
                          <a:pt x="14145" y="2012"/>
                        </a:cubicBezTo>
                        <a:cubicBezTo>
                          <a:pt x="14133" y="2036"/>
                          <a:pt x="14121" y="2048"/>
                          <a:pt x="14097" y="2072"/>
                        </a:cubicBezTo>
                        <a:cubicBezTo>
                          <a:pt x="14002" y="2179"/>
                          <a:pt x="13883" y="2298"/>
                          <a:pt x="13764" y="2405"/>
                        </a:cubicBezTo>
                        <a:lnTo>
                          <a:pt x="13716" y="2441"/>
                        </a:lnTo>
                        <a:cubicBezTo>
                          <a:pt x="13585" y="2548"/>
                          <a:pt x="13454" y="2655"/>
                          <a:pt x="13324" y="2739"/>
                        </a:cubicBezTo>
                        <a:lnTo>
                          <a:pt x="13264" y="2786"/>
                        </a:lnTo>
                        <a:cubicBezTo>
                          <a:pt x="13121" y="2894"/>
                          <a:pt x="12966" y="2989"/>
                          <a:pt x="12800" y="3084"/>
                        </a:cubicBezTo>
                        <a:cubicBezTo>
                          <a:pt x="12621" y="3179"/>
                          <a:pt x="12466" y="3263"/>
                          <a:pt x="12288" y="3346"/>
                        </a:cubicBezTo>
                        <a:lnTo>
                          <a:pt x="12157" y="3417"/>
                        </a:lnTo>
                        <a:cubicBezTo>
                          <a:pt x="12002" y="3489"/>
                          <a:pt x="11835" y="3560"/>
                          <a:pt x="11669" y="3620"/>
                        </a:cubicBezTo>
                        <a:lnTo>
                          <a:pt x="11609" y="3644"/>
                        </a:lnTo>
                        <a:cubicBezTo>
                          <a:pt x="11430" y="3715"/>
                          <a:pt x="11252" y="3775"/>
                          <a:pt x="11073" y="3834"/>
                        </a:cubicBezTo>
                        <a:cubicBezTo>
                          <a:pt x="10942" y="3870"/>
                          <a:pt x="10811" y="3906"/>
                          <a:pt x="10680" y="3941"/>
                        </a:cubicBezTo>
                        <a:cubicBezTo>
                          <a:pt x="10585" y="3965"/>
                          <a:pt x="10490" y="4001"/>
                          <a:pt x="10383" y="4025"/>
                        </a:cubicBezTo>
                        <a:cubicBezTo>
                          <a:pt x="10252" y="4048"/>
                          <a:pt x="10109" y="4084"/>
                          <a:pt x="9978" y="4108"/>
                        </a:cubicBezTo>
                        <a:cubicBezTo>
                          <a:pt x="9871" y="4132"/>
                          <a:pt x="9775" y="4156"/>
                          <a:pt x="9680" y="4167"/>
                        </a:cubicBezTo>
                        <a:lnTo>
                          <a:pt x="9549" y="4191"/>
                        </a:lnTo>
                        <a:cubicBezTo>
                          <a:pt x="9383" y="4215"/>
                          <a:pt x="9204" y="4239"/>
                          <a:pt x="9037" y="4263"/>
                        </a:cubicBezTo>
                        <a:cubicBezTo>
                          <a:pt x="8978" y="4263"/>
                          <a:pt x="8930" y="4275"/>
                          <a:pt x="8882" y="4275"/>
                        </a:cubicBezTo>
                        <a:cubicBezTo>
                          <a:pt x="8787" y="4287"/>
                          <a:pt x="8680" y="4298"/>
                          <a:pt x="8585" y="4310"/>
                        </a:cubicBezTo>
                        <a:cubicBezTo>
                          <a:pt x="8418" y="4322"/>
                          <a:pt x="8251" y="4334"/>
                          <a:pt x="8085" y="4334"/>
                        </a:cubicBezTo>
                        <a:lnTo>
                          <a:pt x="7751" y="4346"/>
                        </a:lnTo>
                        <a:lnTo>
                          <a:pt x="7347" y="4346"/>
                        </a:lnTo>
                        <a:cubicBezTo>
                          <a:pt x="7216" y="4346"/>
                          <a:pt x="7120" y="4346"/>
                          <a:pt x="7001" y="4334"/>
                        </a:cubicBezTo>
                        <a:cubicBezTo>
                          <a:pt x="6894" y="4334"/>
                          <a:pt x="6751" y="4322"/>
                          <a:pt x="6620" y="4322"/>
                        </a:cubicBezTo>
                        <a:cubicBezTo>
                          <a:pt x="6501" y="4310"/>
                          <a:pt x="6394" y="4298"/>
                          <a:pt x="6275" y="4287"/>
                        </a:cubicBezTo>
                        <a:cubicBezTo>
                          <a:pt x="6168" y="4275"/>
                          <a:pt x="6025" y="4263"/>
                          <a:pt x="5906" y="4251"/>
                        </a:cubicBezTo>
                        <a:cubicBezTo>
                          <a:pt x="5787" y="4239"/>
                          <a:pt x="5680" y="4215"/>
                          <a:pt x="5573" y="4203"/>
                        </a:cubicBezTo>
                        <a:cubicBezTo>
                          <a:pt x="5453" y="4179"/>
                          <a:pt x="5311" y="4156"/>
                          <a:pt x="5180" y="4132"/>
                        </a:cubicBezTo>
                        <a:cubicBezTo>
                          <a:pt x="5072" y="4108"/>
                          <a:pt x="4965" y="4096"/>
                          <a:pt x="4870" y="4072"/>
                        </a:cubicBezTo>
                        <a:cubicBezTo>
                          <a:pt x="4703" y="4036"/>
                          <a:pt x="4549" y="4001"/>
                          <a:pt x="4394" y="3953"/>
                        </a:cubicBezTo>
                        <a:cubicBezTo>
                          <a:pt x="4299" y="3929"/>
                          <a:pt x="4203" y="3906"/>
                          <a:pt x="4096" y="3870"/>
                        </a:cubicBezTo>
                        <a:lnTo>
                          <a:pt x="3941" y="3822"/>
                        </a:lnTo>
                        <a:cubicBezTo>
                          <a:pt x="3799" y="3775"/>
                          <a:pt x="3644" y="3727"/>
                          <a:pt x="3489" y="3679"/>
                        </a:cubicBezTo>
                        <a:lnTo>
                          <a:pt x="3358" y="3632"/>
                        </a:lnTo>
                        <a:cubicBezTo>
                          <a:pt x="3227" y="3572"/>
                          <a:pt x="3096" y="3513"/>
                          <a:pt x="2965" y="3465"/>
                        </a:cubicBezTo>
                        <a:cubicBezTo>
                          <a:pt x="2894" y="3429"/>
                          <a:pt x="2834" y="3405"/>
                          <a:pt x="2763" y="3382"/>
                        </a:cubicBezTo>
                        <a:cubicBezTo>
                          <a:pt x="2584" y="3286"/>
                          <a:pt x="2394" y="3191"/>
                          <a:pt x="2215" y="3084"/>
                        </a:cubicBezTo>
                        <a:cubicBezTo>
                          <a:pt x="1298" y="2560"/>
                          <a:pt x="667" y="1917"/>
                          <a:pt x="322" y="1250"/>
                        </a:cubicBezTo>
                        <a:cubicBezTo>
                          <a:pt x="119" y="869"/>
                          <a:pt x="12" y="441"/>
                          <a:pt x="12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45" name="Google Shape;1945;p29"/>
                  <p:cNvSpPr/>
                  <p:nvPr/>
                </p:nvSpPr>
                <p:spPr>
                  <a:xfrm>
                    <a:off x="554075" y="3379963"/>
                    <a:ext cx="410775" cy="237850"/>
                  </a:xfrm>
                  <a:custGeom>
                    <a:rect b="b" l="l" r="r" t="t"/>
                    <a:pathLst>
                      <a:path extrusionOk="0" h="9514" w="16431">
                        <a:moveTo>
                          <a:pt x="13478" y="1703"/>
                        </a:moveTo>
                        <a:cubicBezTo>
                          <a:pt x="16419" y="3394"/>
                          <a:pt x="16431" y="6132"/>
                          <a:pt x="13526" y="7823"/>
                        </a:cubicBezTo>
                        <a:cubicBezTo>
                          <a:pt x="10609" y="9514"/>
                          <a:pt x="5870" y="9514"/>
                          <a:pt x="2941" y="7823"/>
                        </a:cubicBezTo>
                        <a:cubicBezTo>
                          <a:pt x="0" y="6132"/>
                          <a:pt x="0" y="3394"/>
                          <a:pt x="2905" y="1703"/>
                        </a:cubicBezTo>
                        <a:cubicBezTo>
                          <a:pt x="5822" y="1"/>
                          <a:pt x="10549" y="1"/>
                          <a:pt x="13478" y="1703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46" name="Google Shape;1946;p29"/>
                  <p:cNvSpPr/>
                  <p:nvPr/>
                </p:nvSpPr>
                <p:spPr>
                  <a:xfrm>
                    <a:off x="652900" y="3437413"/>
                    <a:ext cx="213125" cy="123250"/>
                  </a:xfrm>
                  <a:custGeom>
                    <a:rect b="b" l="l" r="r" t="t"/>
                    <a:pathLst>
                      <a:path extrusionOk="0" h="4930" w="8525">
                        <a:moveTo>
                          <a:pt x="6989" y="870"/>
                        </a:moveTo>
                        <a:cubicBezTo>
                          <a:pt x="8513" y="1751"/>
                          <a:pt x="8525" y="3179"/>
                          <a:pt x="7013" y="4049"/>
                        </a:cubicBezTo>
                        <a:cubicBezTo>
                          <a:pt x="5501" y="4930"/>
                          <a:pt x="3048" y="4930"/>
                          <a:pt x="1524" y="4049"/>
                        </a:cubicBezTo>
                        <a:cubicBezTo>
                          <a:pt x="0" y="3179"/>
                          <a:pt x="0" y="1751"/>
                          <a:pt x="1500" y="870"/>
                        </a:cubicBezTo>
                        <a:cubicBezTo>
                          <a:pt x="3012" y="0"/>
                          <a:pt x="5477" y="0"/>
                          <a:pt x="6989" y="870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47" name="Google Shape;1947;p29"/>
                  <p:cNvSpPr/>
                  <p:nvPr/>
                </p:nvSpPr>
                <p:spPr>
                  <a:xfrm>
                    <a:off x="677300" y="3455763"/>
                    <a:ext cx="164025" cy="86375"/>
                  </a:xfrm>
                  <a:custGeom>
                    <a:rect b="b" l="l" r="r" t="t"/>
                    <a:pathLst>
                      <a:path extrusionOk="0" h="3455" w="6561">
                        <a:moveTo>
                          <a:pt x="3265" y="0"/>
                        </a:moveTo>
                        <a:cubicBezTo>
                          <a:pt x="2506" y="0"/>
                          <a:pt x="1748" y="167"/>
                          <a:pt x="1167" y="505"/>
                        </a:cubicBezTo>
                        <a:cubicBezTo>
                          <a:pt x="0" y="1183"/>
                          <a:pt x="12" y="2279"/>
                          <a:pt x="1179" y="2945"/>
                        </a:cubicBezTo>
                        <a:cubicBezTo>
                          <a:pt x="1763" y="3285"/>
                          <a:pt x="2528" y="3454"/>
                          <a:pt x="3292" y="3454"/>
                        </a:cubicBezTo>
                        <a:cubicBezTo>
                          <a:pt x="4057" y="3454"/>
                          <a:pt x="4822" y="3285"/>
                          <a:pt x="5406" y="2945"/>
                        </a:cubicBezTo>
                        <a:cubicBezTo>
                          <a:pt x="6561" y="2279"/>
                          <a:pt x="6561" y="1183"/>
                          <a:pt x="5382" y="505"/>
                        </a:cubicBezTo>
                        <a:cubicBezTo>
                          <a:pt x="4796" y="170"/>
                          <a:pt x="4030" y="0"/>
                          <a:pt x="3265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48" name="Google Shape;1948;p29"/>
                  <p:cNvSpPr/>
                  <p:nvPr/>
                </p:nvSpPr>
                <p:spPr>
                  <a:xfrm>
                    <a:off x="536800" y="3477888"/>
                    <a:ext cx="445325" cy="274475"/>
                  </a:xfrm>
                  <a:custGeom>
                    <a:rect b="b" l="l" r="r" t="t"/>
                    <a:pathLst>
                      <a:path extrusionOk="0" h="10979" w="17813">
                        <a:moveTo>
                          <a:pt x="17812" y="48"/>
                        </a:moveTo>
                        <a:lnTo>
                          <a:pt x="17812" y="100"/>
                        </a:lnTo>
                        <a:lnTo>
                          <a:pt x="17812" y="100"/>
                        </a:lnTo>
                        <a:cubicBezTo>
                          <a:pt x="17812" y="83"/>
                          <a:pt x="17812" y="66"/>
                          <a:pt x="17812" y="48"/>
                        </a:cubicBezTo>
                        <a:close/>
                        <a:moveTo>
                          <a:pt x="24" y="1"/>
                        </a:moveTo>
                        <a:lnTo>
                          <a:pt x="1" y="5799"/>
                        </a:lnTo>
                        <a:cubicBezTo>
                          <a:pt x="1" y="7132"/>
                          <a:pt x="882" y="8466"/>
                          <a:pt x="2632" y="9478"/>
                        </a:cubicBezTo>
                        <a:cubicBezTo>
                          <a:pt x="2846" y="9597"/>
                          <a:pt x="3061" y="9704"/>
                          <a:pt x="3287" y="9811"/>
                        </a:cubicBezTo>
                        <a:cubicBezTo>
                          <a:pt x="3358" y="9847"/>
                          <a:pt x="3442" y="9883"/>
                          <a:pt x="3513" y="9919"/>
                        </a:cubicBezTo>
                        <a:cubicBezTo>
                          <a:pt x="3656" y="9978"/>
                          <a:pt x="3787" y="10038"/>
                          <a:pt x="3918" y="10085"/>
                        </a:cubicBezTo>
                        <a:lnTo>
                          <a:pt x="3989" y="10121"/>
                        </a:lnTo>
                        <a:lnTo>
                          <a:pt x="4144" y="10169"/>
                        </a:lnTo>
                        <a:cubicBezTo>
                          <a:pt x="4323" y="10240"/>
                          <a:pt x="4501" y="10300"/>
                          <a:pt x="4680" y="10359"/>
                        </a:cubicBezTo>
                        <a:lnTo>
                          <a:pt x="4870" y="10419"/>
                        </a:lnTo>
                        <a:lnTo>
                          <a:pt x="5001" y="10454"/>
                        </a:lnTo>
                        <a:cubicBezTo>
                          <a:pt x="5073" y="10478"/>
                          <a:pt x="5144" y="10490"/>
                          <a:pt x="5228" y="10514"/>
                        </a:cubicBezTo>
                        <a:cubicBezTo>
                          <a:pt x="5406" y="10561"/>
                          <a:pt x="5597" y="10609"/>
                          <a:pt x="5775" y="10645"/>
                        </a:cubicBezTo>
                        <a:cubicBezTo>
                          <a:pt x="5823" y="10657"/>
                          <a:pt x="5870" y="10669"/>
                          <a:pt x="5930" y="10681"/>
                        </a:cubicBezTo>
                        <a:cubicBezTo>
                          <a:pt x="6001" y="10692"/>
                          <a:pt x="6073" y="10704"/>
                          <a:pt x="6144" y="10716"/>
                        </a:cubicBezTo>
                        <a:cubicBezTo>
                          <a:pt x="6299" y="10752"/>
                          <a:pt x="6466" y="10776"/>
                          <a:pt x="6621" y="10800"/>
                        </a:cubicBezTo>
                        <a:cubicBezTo>
                          <a:pt x="6680" y="10812"/>
                          <a:pt x="6740" y="10823"/>
                          <a:pt x="6811" y="10835"/>
                        </a:cubicBezTo>
                        <a:cubicBezTo>
                          <a:pt x="6871" y="10847"/>
                          <a:pt x="6954" y="10847"/>
                          <a:pt x="7013" y="10859"/>
                        </a:cubicBezTo>
                        <a:cubicBezTo>
                          <a:pt x="7168" y="10883"/>
                          <a:pt x="7311" y="10895"/>
                          <a:pt x="7466" y="10907"/>
                        </a:cubicBezTo>
                        <a:cubicBezTo>
                          <a:pt x="7537" y="10907"/>
                          <a:pt x="7609" y="10931"/>
                          <a:pt x="7680" y="10931"/>
                        </a:cubicBezTo>
                        <a:cubicBezTo>
                          <a:pt x="7716" y="10937"/>
                          <a:pt x="7749" y="10937"/>
                          <a:pt x="7781" y="10937"/>
                        </a:cubicBezTo>
                        <a:cubicBezTo>
                          <a:pt x="7814" y="10937"/>
                          <a:pt x="7847" y="10937"/>
                          <a:pt x="7883" y="10942"/>
                        </a:cubicBezTo>
                        <a:cubicBezTo>
                          <a:pt x="8025" y="10954"/>
                          <a:pt x="8180" y="10966"/>
                          <a:pt x="8323" y="10966"/>
                        </a:cubicBezTo>
                        <a:cubicBezTo>
                          <a:pt x="8395" y="10966"/>
                          <a:pt x="8478" y="10978"/>
                          <a:pt x="8549" y="10978"/>
                        </a:cubicBezTo>
                        <a:lnTo>
                          <a:pt x="9609" y="10978"/>
                        </a:lnTo>
                        <a:cubicBezTo>
                          <a:pt x="9811" y="10966"/>
                          <a:pt x="10014" y="10954"/>
                          <a:pt x="10204" y="10931"/>
                        </a:cubicBezTo>
                        <a:cubicBezTo>
                          <a:pt x="10288" y="10931"/>
                          <a:pt x="10371" y="10919"/>
                          <a:pt x="10454" y="10919"/>
                        </a:cubicBezTo>
                        <a:lnTo>
                          <a:pt x="10562" y="10895"/>
                        </a:lnTo>
                        <a:lnTo>
                          <a:pt x="10752" y="10883"/>
                        </a:lnTo>
                        <a:cubicBezTo>
                          <a:pt x="10954" y="10859"/>
                          <a:pt x="11157" y="10823"/>
                          <a:pt x="11359" y="10788"/>
                        </a:cubicBezTo>
                        <a:lnTo>
                          <a:pt x="11514" y="10764"/>
                        </a:lnTo>
                        <a:lnTo>
                          <a:pt x="11585" y="10752"/>
                        </a:lnTo>
                        <a:cubicBezTo>
                          <a:pt x="11681" y="10740"/>
                          <a:pt x="11776" y="10716"/>
                          <a:pt x="11871" y="10692"/>
                        </a:cubicBezTo>
                        <a:cubicBezTo>
                          <a:pt x="12038" y="10657"/>
                          <a:pt x="12205" y="10633"/>
                          <a:pt x="12359" y="10585"/>
                        </a:cubicBezTo>
                        <a:cubicBezTo>
                          <a:pt x="12478" y="10561"/>
                          <a:pt x="12597" y="10526"/>
                          <a:pt x="12717" y="10490"/>
                        </a:cubicBezTo>
                        <a:cubicBezTo>
                          <a:pt x="12859" y="10454"/>
                          <a:pt x="13026" y="10419"/>
                          <a:pt x="13169" y="10359"/>
                        </a:cubicBezTo>
                        <a:lnTo>
                          <a:pt x="13276" y="10335"/>
                        </a:lnTo>
                        <a:cubicBezTo>
                          <a:pt x="13455" y="10276"/>
                          <a:pt x="13633" y="10216"/>
                          <a:pt x="13812" y="10145"/>
                        </a:cubicBezTo>
                        <a:lnTo>
                          <a:pt x="13895" y="10109"/>
                        </a:lnTo>
                        <a:cubicBezTo>
                          <a:pt x="14086" y="10038"/>
                          <a:pt x="14276" y="9954"/>
                          <a:pt x="14455" y="9871"/>
                        </a:cubicBezTo>
                        <a:lnTo>
                          <a:pt x="14622" y="9788"/>
                        </a:lnTo>
                        <a:cubicBezTo>
                          <a:pt x="14836" y="9692"/>
                          <a:pt x="15038" y="9585"/>
                          <a:pt x="15217" y="9478"/>
                        </a:cubicBezTo>
                        <a:lnTo>
                          <a:pt x="15324" y="9418"/>
                        </a:lnTo>
                        <a:cubicBezTo>
                          <a:pt x="15491" y="9323"/>
                          <a:pt x="15634" y="9216"/>
                          <a:pt x="15788" y="9121"/>
                        </a:cubicBezTo>
                        <a:lnTo>
                          <a:pt x="15860" y="9061"/>
                        </a:lnTo>
                        <a:cubicBezTo>
                          <a:pt x="16015" y="8942"/>
                          <a:pt x="16169" y="8823"/>
                          <a:pt x="16312" y="8704"/>
                        </a:cubicBezTo>
                        <a:lnTo>
                          <a:pt x="16384" y="8645"/>
                        </a:lnTo>
                        <a:lnTo>
                          <a:pt x="16455" y="8573"/>
                        </a:lnTo>
                        <a:cubicBezTo>
                          <a:pt x="16574" y="8466"/>
                          <a:pt x="16681" y="8359"/>
                          <a:pt x="16777" y="8252"/>
                        </a:cubicBezTo>
                        <a:lnTo>
                          <a:pt x="16836" y="8180"/>
                        </a:lnTo>
                        <a:cubicBezTo>
                          <a:pt x="16896" y="8121"/>
                          <a:pt x="16955" y="8049"/>
                          <a:pt x="17015" y="7978"/>
                        </a:cubicBezTo>
                        <a:cubicBezTo>
                          <a:pt x="17146" y="7811"/>
                          <a:pt x="17265" y="7633"/>
                          <a:pt x="17372" y="7454"/>
                        </a:cubicBezTo>
                        <a:cubicBezTo>
                          <a:pt x="17455" y="7287"/>
                          <a:pt x="17539" y="7121"/>
                          <a:pt x="17610" y="6942"/>
                        </a:cubicBezTo>
                        <a:cubicBezTo>
                          <a:pt x="17670" y="6787"/>
                          <a:pt x="17717" y="6609"/>
                          <a:pt x="17753" y="6442"/>
                        </a:cubicBezTo>
                        <a:cubicBezTo>
                          <a:pt x="17753" y="6430"/>
                          <a:pt x="17753" y="6418"/>
                          <a:pt x="17765" y="6394"/>
                        </a:cubicBezTo>
                        <a:cubicBezTo>
                          <a:pt x="17765" y="6394"/>
                          <a:pt x="17765" y="6394"/>
                          <a:pt x="17765" y="6382"/>
                        </a:cubicBezTo>
                        <a:cubicBezTo>
                          <a:pt x="17777" y="6311"/>
                          <a:pt x="17789" y="6228"/>
                          <a:pt x="17801" y="6144"/>
                        </a:cubicBezTo>
                        <a:lnTo>
                          <a:pt x="17801" y="6049"/>
                        </a:lnTo>
                        <a:lnTo>
                          <a:pt x="17801" y="5930"/>
                        </a:lnTo>
                        <a:lnTo>
                          <a:pt x="17801" y="5859"/>
                        </a:lnTo>
                        <a:lnTo>
                          <a:pt x="17812" y="100"/>
                        </a:lnTo>
                        <a:lnTo>
                          <a:pt x="17812" y="100"/>
                        </a:lnTo>
                        <a:cubicBezTo>
                          <a:pt x="17812" y="166"/>
                          <a:pt x="17810" y="230"/>
                          <a:pt x="17801" y="286"/>
                        </a:cubicBezTo>
                        <a:lnTo>
                          <a:pt x="17801" y="358"/>
                        </a:lnTo>
                        <a:cubicBezTo>
                          <a:pt x="17777" y="560"/>
                          <a:pt x="17741" y="751"/>
                          <a:pt x="17681" y="941"/>
                        </a:cubicBezTo>
                        <a:lnTo>
                          <a:pt x="17670" y="965"/>
                        </a:lnTo>
                        <a:cubicBezTo>
                          <a:pt x="17646" y="1048"/>
                          <a:pt x="17610" y="1144"/>
                          <a:pt x="17574" y="1227"/>
                        </a:cubicBezTo>
                        <a:lnTo>
                          <a:pt x="17562" y="1251"/>
                        </a:lnTo>
                        <a:cubicBezTo>
                          <a:pt x="17396" y="1668"/>
                          <a:pt x="17146" y="2049"/>
                          <a:pt x="16848" y="2382"/>
                        </a:cubicBezTo>
                        <a:cubicBezTo>
                          <a:pt x="16824" y="2406"/>
                          <a:pt x="16812" y="2430"/>
                          <a:pt x="16788" y="2453"/>
                        </a:cubicBezTo>
                        <a:cubicBezTo>
                          <a:pt x="16669" y="2584"/>
                          <a:pt x="16538" y="2715"/>
                          <a:pt x="16396" y="2846"/>
                        </a:cubicBezTo>
                        <a:lnTo>
                          <a:pt x="16324" y="2894"/>
                        </a:lnTo>
                        <a:cubicBezTo>
                          <a:pt x="16181" y="3025"/>
                          <a:pt x="16026" y="3144"/>
                          <a:pt x="15872" y="3263"/>
                        </a:cubicBezTo>
                        <a:lnTo>
                          <a:pt x="15800" y="3311"/>
                        </a:lnTo>
                        <a:cubicBezTo>
                          <a:pt x="15622" y="3430"/>
                          <a:pt x="15431" y="3561"/>
                          <a:pt x="15229" y="3668"/>
                        </a:cubicBezTo>
                        <a:cubicBezTo>
                          <a:pt x="15026" y="3787"/>
                          <a:pt x="14836" y="3882"/>
                          <a:pt x="14633" y="3989"/>
                        </a:cubicBezTo>
                        <a:lnTo>
                          <a:pt x="14479" y="4061"/>
                        </a:lnTo>
                        <a:cubicBezTo>
                          <a:pt x="14288" y="4156"/>
                          <a:pt x="14098" y="4227"/>
                          <a:pt x="13907" y="4311"/>
                        </a:cubicBezTo>
                        <a:cubicBezTo>
                          <a:pt x="13871" y="4311"/>
                          <a:pt x="13848" y="4335"/>
                          <a:pt x="13824" y="4335"/>
                        </a:cubicBezTo>
                        <a:cubicBezTo>
                          <a:pt x="13621" y="4418"/>
                          <a:pt x="13407" y="4489"/>
                          <a:pt x="13181" y="4561"/>
                        </a:cubicBezTo>
                        <a:cubicBezTo>
                          <a:pt x="13038" y="4608"/>
                          <a:pt x="12883" y="4644"/>
                          <a:pt x="12728" y="4692"/>
                        </a:cubicBezTo>
                        <a:cubicBezTo>
                          <a:pt x="12609" y="4727"/>
                          <a:pt x="12490" y="4751"/>
                          <a:pt x="12371" y="4787"/>
                        </a:cubicBezTo>
                        <a:cubicBezTo>
                          <a:pt x="12216" y="4823"/>
                          <a:pt x="12050" y="4858"/>
                          <a:pt x="11883" y="4894"/>
                        </a:cubicBezTo>
                        <a:cubicBezTo>
                          <a:pt x="11764" y="4918"/>
                          <a:pt x="11645" y="4942"/>
                          <a:pt x="11526" y="4966"/>
                        </a:cubicBezTo>
                        <a:lnTo>
                          <a:pt x="11371" y="4989"/>
                        </a:lnTo>
                        <a:cubicBezTo>
                          <a:pt x="11169" y="5025"/>
                          <a:pt x="10966" y="5049"/>
                          <a:pt x="10764" y="5073"/>
                        </a:cubicBezTo>
                        <a:lnTo>
                          <a:pt x="10573" y="5097"/>
                        </a:lnTo>
                        <a:cubicBezTo>
                          <a:pt x="10454" y="5108"/>
                          <a:pt x="10335" y="5120"/>
                          <a:pt x="10216" y="5120"/>
                        </a:cubicBezTo>
                        <a:cubicBezTo>
                          <a:pt x="10014" y="5144"/>
                          <a:pt x="9823" y="5156"/>
                          <a:pt x="9621" y="5168"/>
                        </a:cubicBezTo>
                        <a:cubicBezTo>
                          <a:pt x="9490" y="5168"/>
                          <a:pt x="9371" y="5168"/>
                          <a:pt x="9240" y="5180"/>
                        </a:cubicBezTo>
                        <a:lnTo>
                          <a:pt x="8752" y="5180"/>
                        </a:lnTo>
                        <a:cubicBezTo>
                          <a:pt x="8609" y="5180"/>
                          <a:pt x="8478" y="5180"/>
                          <a:pt x="8335" y="5168"/>
                        </a:cubicBezTo>
                        <a:cubicBezTo>
                          <a:pt x="8204" y="5156"/>
                          <a:pt x="8037" y="5156"/>
                          <a:pt x="7895" y="5144"/>
                        </a:cubicBezTo>
                        <a:cubicBezTo>
                          <a:pt x="7740" y="5132"/>
                          <a:pt x="7621" y="5120"/>
                          <a:pt x="7478" y="5108"/>
                        </a:cubicBezTo>
                        <a:cubicBezTo>
                          <a:pt x="7347" y="5097"/>
                          <a:pt x="7180" y="5073"/>
                          <a:pt x="7037" y="5061"/>
                        </a:cubicBezTo>
                        <a:cubicBezTo>
                          <a:pt x="6882" y="5037"/>
                          <a:pt x="6763" y="5025"/>
                          <a:pt x="6632" y="5001"/>
                        </a:cubicBezTo>
                        <a:cubicBezTo>
                          <a:pt x="6478" y="4977"/>
                          <a:pt x="6323" y="4954"/>
                          <a:pt x="6168" y="4918"/>
                        </a:cubicBezTo>
                        <a:cubicBezTo>
                          <a:pt x="6037" y="4894"/>
                          <a:pt x="5918" y="4870"/>
                          <a:pt x="5799" y="4846"/>
                        </a:cubicBezTo>
                        <a:cubicBezTo>
                          <a:pt x="5609" y="4799"/>
                          <a:pt x="5430" y="4751"/>
                          <a:pt x="5239" y="4704"/>
                        </a:cubicBezTo>
                        <a:cubicBezTo>
                          <a:pt x="5120" y="4680"/>
                          <a:pt x="5001" y="4644"/>
                          <a:pt x="4882" y="4608"/>
                        </a:cubicBezTo>
                        <a:lnTo>
                          <a:pt x="4704" y="4561"/>
                        </a:lnTo>
                        <a:cubicBezTo>
                          <a:pt x="4513" y="4501"/>
                          <a:pt x="4335" y="4430"/>
                          <a:pt x="4156" y="4370"/>
                        </a:cubicBezTo>
                        <a:lnTo>
                          <a:pt x="4013" y="4311"/>
                        </a:lnTo>
                        <a:cubicBezTo>
                          <a:pt x="3846" y="4251"/>
                          <a:pt x="3692" y="4180"/>
                          <a:pt x="3537" y="4108"/>
                        </a:cubicBezTo>
                        <a:cubicBezTo>
                          <a:pt x="3453" y="4073"/>
                          <a:pt x="3382" y="4049"/>
                          <a:pt x="3299" y="4013"/>
                        </a:cubicBezTo>
                        <a:cubicBezTo>
                          <a:pt x="3072" y="3906"/>
                          <a:pt x="2858" y="3787"/>
                          <a:pt x="2644" y="3668"/>
                        </a:cubicBezTo>
                        <a:cubicBezTo>
                          <a:pt x="1548" y="3037"/>
                          <a:pt x="798" y="2275"/>
                          <a:pt x="382" y="1477"/>
                        </a:cubicBezTo>
                        <a:cubicBezTo>
                          <a:pt x="144" y="1025"/>
                          <a:pt x="24" y="513"/>
                          <a:pt x="24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49" name="Google Shape;1949;p29"/>
                  <p:cNvSpPr/>
                  <p:nvPr/>
                </p:nvSpPr>
                <p:spPr>
                  <a:xfrm>
                    <a:off x="514775" y="3336813"/>
                    <a:ext cx="489375" cy="283075"/>
                  </a:xfrm>
                  <a:custGeom>
                    <a:rect b="b" l="l" r="r" t="t"/>
                    <a:pathLst>
                      <a:path extrusionOk="0" h="11323" w="19575">
                        <a:moveTo>
                          <a:pt x="16062" y="2012"/>
                        </a:moveTo>
                        <a:cubicBezTo>
                          <a:pt x="19563" y="4036"/>
                          <a:pt x="19574" y="7299"/>
                          <a:pt x="16110" y="9311"/>
                        </a:cubicBezTo>
                        <a:cubicBezTo>
                          <a:pt x="12633" y="11323"/>
                          <a:pt x="7001" y="11323"/>
                          <a:pt x="3501" y="9311"/>
                        </a:cubicBezTo>
                        <a:cubicBezTo>
                          <a:pt x="13" y="7287"/>
                          <a:pt x="1" y="4024"/>
                          <a:pt x="3465" y="2012"/>
                        </a:cubicBezTo>
                        <a:cubicBezTo>
                          <a:pt x="6930" y="12"/>
                          <a:pt x="12574" y="0"/>
                          <a:pt x="16062" y="201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50" name="Google Shape;1950;p29"/>
                  <p:cNvSpPr/>
                  <p:nvPr/>
                </p:nvSpPr>
                <p:spPr>
                  <a:xfrm>
                    <a:off x="671650" y="3427588"/>
                    <a:ext cx="175625" cy="101825"/>
                  </a:xfrm>
                  <a:custGeom>
                    <a:rect b="b" l="l" r="r" t="t"/>
                    <a:pathLst>
                      <a:path extrusionOk="0" h="4073" w="7025">
                        <a:moveTo>
                          <a:pt x="5763" y="727"/>
                        </a:moveTo>
                        <a:cubicBezTo>
                          <a:pt x="7025" y="1453"/>
                          <a:pt x="7025" y="2620"/>
                          <a:pt x="5787" y="3346"/>
                        </a:cubicBezTo>
                        <a:cubicBezTo>
                          <a:pt x="4536" y="4072"/>
                          <a:pt x="2512" y="4072"/>
                          <a:pt x="1250" y="3346"/>
                        </a:cubicBezTo>
                        <a:cubicBezTo>
                          <a:pt x="0" y="2620"/>
                          <a:pt x="0" y="1453"/>
                          <a:pt x="1238" y="727"/>
                        </a:cubicBezTo>
                        <a:cubicBezTo>
                          <a:pt x="2489" y="1"/>
                          <a:pt x="4513" y="12"/>
                          <a:pt x="5763" y="727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51" name="Google Shape;1951;p29"/>
                  <p:cNvSpPr/>
                  <p:nvPr/>
                </p:nvSpPr>
                <p:spPr>
                  <a:xfrm>
                    <a:off x="572525" y="3293338"/>
                    <a:ext cx="373875" cy="230725"/>
                  </a:xfrm>
                  <a:custGeom>
                    <a:rect b="b" l="l" r="r" t="t"/>
                    <a:pathLst>
                      <a:path extrusionOk="0" h="9229" w="14955">
                        <a:moveTo>
                          <a:pt x="14931" y="60"/>
                        </a:moveTo>
                        <a:lnTo>
                          <a:pt x="14930" y="432"/>
                        </a:lnTo>
                        <a:lnTo>
                          <a:pt x="14930" y="432"/>
                        </a:lnTo>
                        <a:cubicBezTo>
                          <a:pt x="14936" y="392"/>
                          <a:pt x="14940" y="351"/>
                          <a:pt x="14943" y="310"/>
                        </a:cubicBezTo>
                        <a:lnTo>
                          <a:pt x="14943" y="251"/>
                        </a:lnTo>
                        <a:cubicBezTo>
                          <a:pt x="14955" y="179"/>
                          <a:pt x="14955" y="120"/>
                          <a:pt x="14931" y="60"/>
                        </a:cubicBezTo>
                        <a:close/>
                        <a:moveTo>
                          <a:pt x="12" y="1"/>
                        </a:moveTo>
                        <a:lnTo>
                          <a:pt x="0" y="4882"/>
                        </a:lnTo>
                        <a:cubicBezTo>
                          <a:pt x="0" y="6002"/>
                          <a:pt x="727" y="7121"/>
                          <a:pt x="2203" y="7966"/>
                        </a:cubicBezTo>
                        <a:cubicBezTo>
                          <a:pt x="2382" y="8073"/>
                          <a:pt x="2560" y="8168"/>
                          <a:pt x="2751" y="8252"/>
                        </a:cubicBezTo>
                        <a:cubicBezTo>
                          <a:pt x="2822" y="8288"/>
                          <a:pt x="2882" y="8311"/>
                          <a:pt x="2953" y="8335"/>
                        </a:cubicBezTo>
                        <a:cubicBezTo>
                          <a:pt x="3060" y="8383"/>
                          <a:pt x="3167" y="8442"/>
                          <a:pt x="3287" y="8490"/>
                        </a:cubicBezTo>
                        <a:cubicBezTo>
                          <a:pt x="3310" y="8502"/>
                          <a:pt x="3322" y="8502"/>
                          <a:pt x="3346" y="8514"/>
                        </a:cubicBezTo>
                        <a:lnTo>
                          <a:pt x="3477" y="8561"/>
                        </a:lnTo>
                        <a:cubicBezTo>
                          <a:pt x="3620" y="8609"/>
                          <a:pt x="3775" y="8669"/>
                          <a:pt x="3918" y="8704"/>
                        </a:cubicBezTo>
                        <a:lnTo>
                          <a:pt x="4084" y="8752"/>
                        </a:lnTo>
                        <a:lnTo>
                          <a:pt x="4191" y="8788"/>
                        </a:lnTo>
                        <a:cubicBezTo>
                          <a:pt x="4251" y="8811"/>
                          <a:pt x="4310" y="8823"/>
                          <a:pt x="4382" y="8835"/>
                        </a:cubicBezTo>
                        <a:cubicBezTo>
                          <a:pt x="4525" y="8871"/>
                          <a:pt x="4691" y="8919"/>
                          <a:pt x="4846" y="8954"/>
                        </a:cubicBezTo>
                        <a:lnTo>
                          <a:pt x="4965" y="8978"/>
                        </a:lnTo>
                        <a:cubicBezTo>
                          <a:pt x="5025" y="8990"/>
                          <a:pt x="5096" y="9002"/>
                          <a:pt x="5156" y="9014"/>
                        </a:cubicBezTo>
                        <a:cubicBezTo>
                          <a:pt x="5287" y="9038"/>
                          <a:pt x="5418" y="9061"/>
                          <a:pt x="5549" y="9085"/>
                        </a:cubicBezTo>
                        <a:cubicBezTo>
                          <a:pt x="5608" y="9085"/>
                          <a:pt x="5656" y="9097"/>
                          <a:pt x="5704" y="9109"/>
                        </a:cubicBezTo>
                        <a:lnTo>
                          <a:pt x="5882" y="9133"/>
                        </a:lnTo>
                        <a:cubicBezTo>
                          <a:pt x="6013" y="9145"/>
                          <a:pt x="6132" y="9157"/>
                          <a:pt x="6263" y="9169"/>
                        </a:cubicBezTo>
                        <a:cubicBezTo>
                          <a:pt x="6323" y="9169"/>
                          <a:pt x="6370" y="9181"/>
                          <a:pt x="6430" y="9192"/>
                        </a:cubicBezTo>
                        <a:lnTo>
                          <a:pt x="6608" y="9192"/>
                        </a:lnTo>
                        <a:cubicBezTo>
                          <a:pt x="6727" y="9204"/>
                          <a:pt x="6858" y="9216"/>
                          <a:pt x="6977" y="9216"/>
                        </a:cubicBezTo>
                        <a:cubicBezTo>
                          <a:pt x="7049" y="9216"/>
                          <a:pt x="7108" y="9228"/>
                          <a:pt x="7168" y="9228"/>
                        </a:cubicBezTo>
                        <a:lnTo>
                          <a:pt x="7930" y="9228"/>
                        </a:lnTo>
                        <a:lnTo>
                          <a:pt x="8049" y="9216"/>
                        </a:lnTo>
                        <a:cubicBezTo>
                          <a:pt x="8216" y="9216"/>
                          <a:pt x="8382" y="9204"/>
                          <a:pt x="8549" y="9181"/>
                        </a:cubicBezTo>
                        <a:cubicBezTo>
                          <a:pt x="8621" y="9181"/>
                          <a:pt x="8692" y="9181"/>
                          <a:pt x="8752" y="9169"/>
                        </a:cubicBezTo>
                        <a:lnTo>
                          <a:pt x="8847" y="9157"/>
                        </a:lnTo>
                        <a:lnTo>
                          <a:pt x="9002" y="9145"/>
                        </a:lnTo>
                        <a:cubicBezTo>
                          <a:pt x="9180" y="9121"/>
                          <a:pt x="9347" y="9097"/>
                          <a:pt x="9525" y="9073"/>
                        </a:cubicBezTo>
                        <a:lnTo>
                          <a:pt x="9644" y="9050"/>
                        </a:lnTo>
                        <a:lnTo>
                          <a:pt x="9704" y="9038"/>
                        </a:lnTo>
                        <a:cubicBezTo>
                          <a:pt x="9787" y="9026"/>
                          <a:pt x="9871" y="9002"/>
                          <a:pt x="9942" y="8990"/>
                        </a:cubicBezTo>
                        <a:cubicBezTo>
                          <a:pt x="10085" y="8966"/>
                          <a:pt x="10228" y="8930"/>
                          <a:pt x="10359" y="8895"/>
                        </a:cubicBezTo>
                        <a:cubicBezTo>
                          <a:pt x="10466" y="8871"/>
                          <a:pt x="10561" y="8847"/>
                          <a:pt x="10657" y="8823"/>
                        </a:cubicBezTo>
                        <a:cubicBezTo>
                          <a:pt x="10787" y="8788"/>
                          <a:pt x="10918" y="8752"/>
                          <a:pt x="11049" y="8716"/>
                        </a:cubicBezTo>
                        <a:lnTo>
                          <a:pt x="11133" y="8692"/>
                        </a:lnTo>
                        <a:cubicBezTo>
                          <a:pt x="11276" y="8633"/>
                          <a:pt x="11430" y="8585"/>
                          <a:pt x="11573" y="8526"/>
                        </a:cubicBezTo>
                        <a:lnTo>
                          <a:pt x="11645" y="8502"/>
                        </a:lnTo>
                        <a:cubicBezTo>
                          <a:pt x="11800" y="8430"/>
                          <a:pt x="11966" y="8371"/>
                          <a:pt x="12121" y="8299"/>
                        </a:cubicBezTo>
                        <a:lnTo>
                          <a:pt x="12252" y="8228"/>
                        </a:lnTo>
                        <a:cubicBezTo>
                          <a:pt x="12431" y="8145"/>
                          <a:pt x="12597" y="8061"/>
                          <a:pt x="12764" y="7966"/>
                        </a:cubicBezTo>
                        <a:lnTo>
                          <a:pt x="12847" y="7907"/>
                        </a:lnTo>
                        <a:cubicBezTo>
                          <a:pt x="12990" y="7835"/>
                          <a:pt x="13109" y="7752"/>
                          <a:pt x="13228" y="7657"/>
                        </a:cubicBezTo>
                        <a:lnTo>
                          <a:pt x="13288" y="7621"/>
                        </a:lnTo>
                        <a:cubicBezTo>
                          <a:pt x="13431" y="7526"/>
                          <a:pt x="13562" y="7418"/>
                          <a:pt x="13681" y="7311"/>
                        </a:cubicBezTo>
                        <a:lnTo>
                          <a:pt x="13728" y="7276"/>
                        </a:lnTo>
                        <a:lnTo>
                          <a:pt x="13800" y="7216"/>
                        </a:lnTo>
                        <a:cubicBezTo>
                          <a:pt x="13895" y="7121"/>
                          <a:pt x="13978" y="7037"/>
                          <a:pt x="14062" y="6942"/>
                        </a:cubicBezTo>
                        <a:cubicBezTo>
                          <a:pt x="14086" y="6918"/>
                          <a:pt x="14097" y="6906"/>
                          <a:pt x="14109" y="6883"/>
                        </a:cubicBezTo>
                        <a:cubicBezTo>
                          <a:pt x="14169" y="6823"/>
                          <a:pt x="14216" y="6775"/>
                          <a:pt x="14264" y="6716"/>
                        </a:cubicBezTo>
                        <a:cubicBezTo>
                          <a:pt x="14371" y="6573"/>
                          <a:pt x="14478" y="6418"/>
                          <a:pt x="14562" y="6263"/>
                        </a:cubicBezTo>
                        <a:cubicBezTo>
                          <a:pt x="14633" y="6133"/>
                          <a:pt x="14705" y="5990"/>
                          <a:pt x="14764" y="5847"/>
                        </a:cubicBezTo>
                        <a:cubicBezTo>
                          <a:pt x="14812" y="5704"/>
                          <a:pt x="14848" y="5561"/>
                          <a:pt x="14883" y="5418"/>
                        </a:cubicBezTo>
                        <a:cubicBezTo>
                          <a:pt x="14883" y="5406"/>
                          <a:pt x="14883" y="5394"/>
                          <a:pt x="14883" y="5382"/>
                        </a:cubicBezTo>
                        <a:cubicBezTo>
                          <a:pt x="14895" y="5311"/>
                          <a:pt x="14907" y="5251"/>
                          <a:pt x="14907" y="5180"/>
                        </a:cubicBezTo>
                        <a:lnTo>
                          <a:pt x="14907" y="5097"/>
                        </a:lnTo>
                        <a:cubicBezTo>
                          <a:pt x="14907" y="5061"/>
                          <a:pt x="14919" y="5037"/>
                          <a:pt x="14919" y="5001"/>
                        </a:cubicBezTo>
                        <a:lnTo>
                          <a:pt x="14919" y="4930"/>
                        </a:lnTo>
                        <a:lnTo>
                          <a:pt x="14930" y="432"/>
                        </a:lnTo>
                        <a:lnTo>
                          <a:pt x="14930" y="432"/>
                        </a:lnTo>
                        <a:cubicBezTo>
                          <a:pt x="14913" y="558"/>
                          <a:pt x="14883" y="682"/>
                          <a:pt x="14848" y="799"/>
                        </a:cubicBezTo>
                        <a:cubicBezTo>
                          <a:pt x="14848" y="799"/>
                          <a:pt x="14848" y="810"/>
                          <a:pt x="14848" y="822"/>
                        </a:cubicBezTo>
                        <a:cubicBezTo>
                          <a:pt x="14824" y="894"/>
                          <a:pt x="14800" y="965"/>
                          <a:pt x="14764" y="1037"/>
                        </a:cubicBezTo>
                        <a:lnTo>
                          <a:pt x="14752" y="1060"/>
                        </a:lnTo>
                        <a:cubicBezTo>
                          <a:pt x="14609" y="1406"/>
                          <a:pt x="14407" y="1727"/>
                          <a:pt x="14145" y="2013"/>
                        </a:cubicBezTo>
                        <a:cubicBezTo>
                          <a:pt x="14133" y="2025"/>
                          <a:pt x="14121" y="2049"/>
                          <a:pt x="14097" y="2061"/>
                        </a:cubicBezTo>
                        <a:cubicBezTo>
                          <a:pt x="13990" y="2180"/>
                          <a:pt x="13883" y="2287"/>
                          <a:pt x="13764" y="2394"/>
                        </a:cubicBezTo>
                        <a:lnTo>
                          <a:pt x="13716" y="2442"/>
                        </a:lnTo>
                        <a:cubicBezTo>
                          <a:pt x="13597" y="2549"/>
                          <a:pt x="13466" y="2644"/>
                          <a:pt x="13324" y="2739"/>
                        </a:cubicBezTo>
                        <a:lnTo>
                          <a:pt x="13264" y="2787"/>
                        </a:lnTo>
                        <a:cubicBezTo>
                          <a:pt x="13121" y="2894"/>
                          <a:pt x="12966" y="2989"/>
                          <a:pt x="12800" y="3085"/>
                        </a:cubicBezTo>
                        <a:cubicBezTo>
                          <a:pt x="12621" y="3180"/>
                          <a:pt x="12466" y="3263"/>
                          <a:pt x="12288" y="3346"/>
                        </a:cubicBezTo>
                        <a:lnTo>
                          <a:pt x="12157" y="3418"/>
                        </a:lnTo>
                        <a:cubicBezTo>
                          <a:pt x="12002" y="3489"/>
                          <a:pt x="11835" y="3549"/>
                          <a:pt x="11669" y="3620"/>
                        </a:cubicBezTo>
                        <a:lnTo>
                          <a:pt x="11609" y="3644"/>
                        </a:lnTo>
                        <a:cubicBezTo>
                          <a:pt x="11430" y="3716"/>
                          <a:pt x="11252" y="3775"/>
                          <a:pt x="11073" y="3835"/>
                        </a:cubicBezTo>
                        <a:cubicBezTo>
                          <a:pt x="10942" y="3870"/>
                          <a:pt x="10811" y="3906"/>
                          <a:pt x="10680" y="3942"/>
                        </a:cubicBezTo>
                        <a:cubicBezTo>
                          <a:pt x="10585" y="3966"/>
                          <a:pt x="10490" y="3989"/>
                          <a:pt x="10383" y="4013"/>
                        </a:cubicBezTo>
                        <a:cubicBezTo>
                          <a:pt x="10252" y="4049"/>
                          <a:pt x="10109" y="4085"/>
                          <a:pt x="9978" y="4108"/>
                        </a:cubicBezTo>
                        <a:cubicBezTo>
                          <a:pt x="9871" y="4132"/>
                          <a:pt x="9775" y="4144"/>
                          <a:pt x="9680" y="4168"/>
                        </a:cubicBezTo>
                        <a:lnTo>
                          <a:pt x="9549" y="4192"/>
                        </a:lnTo>
                        <a:cubicBezTo>
                          <a:pt x="9383" y="4216"/>
                          <a:pt x="9204" y="4239"/>
                          <a:pt x="9037" y="4263"/>
                        </a:cubicBezTo>
                        <a:cubicBezTo>
                          <a:pt x="8978" y="4263"/>
                          <a:pt x="8930" y="4275"/>
                          <a:pt x="8882" y="4275"/>
                        </a:cubicBezTo>
                        <a:cubicBezTo>
                          <a:pt x="8787" y="4287"/>
                          <a:pt x="8680" y="4299"/>
                          <a:pt x="8585" y="4299"/>
                        </a:cubicBezTo>
                        <a:cubicBezTo>
                          <a:pt x="8418" y="4323"/>
                          <a:pt x="8251" y="4335"/>
                          <a:pt x="8085" y="4335"/>
                        </a:cubicBezTo>
                        <a:lnTo>
                          <a:pt x="7751" y="4347"/>
                        </a:lnTo>
                        <a:lnTo>
                          <a:pt x="7347" y="4347"/>
                        </a:lnTo>
                        <a:lnTo>
                          <a:pt x="7001" y="4335"/>
                        </a:lnTo>
                        <a:cubicBezTo>
                          <a:pt x="6882" y="4335"/>
                          <a:pt x="6751" y="4323"/>
                          <a:pt x="6620" y="4323"/>
                        </a:cubicBezTo>
                        <a:cubicBezTo>
                          <a:pt x="6501" y="4311"/>
                          <a:pt x="6394" y="4299"/>
                          <a:pt x="6275" y="4287"/>
                        </a:cubicBezTo>
                        <a:cubicBezTo>
                          <a:pt x="6168" y="4275"/>
                          <a:pt x="6025" y="4263"/>
                          <a:pt x="5906" y="4251"/>
                        </a:cubicBezTo>
                        <a:cubicBezTo>
                          <a:pt x="5787" y="4228"/>
                          <a:pt x="5680" y="4216"/>
                          <a:pt x="5573" y="4204"/>
                        </a:cubicBezTo>
                        <a:cubicBezTo>
                          <a:pt x="5453" y="4180"/>
                          <a:pt x="5311" y="4156"/>
                          <a:pt x="5180" y="4132"/>
                        </a:cubicBezTo>
                        <a:cubicBezTo>
                          <a:pt x="5072" y="4108"/>
                          <a:pt x="4965" y="4097"/>
                          <a:pt x="4870" y="4073"/>
                        </a:cubicBezTo>
                        <a:cubicBezTo>
                          <a:pt x="4703" y="4037"/>
                          <a:pt x="4549" y="3989"/>
                          <a:pt x="4394" y="3954"/>
                        </a:cubicBezTo>
                        <a:cubicBezTo>
                          <a:pt x="4299" y="3930"/>
                          <a:pt x="4203" y="3906"/>
                          <a:pt x="4096" y="3870"/>
                        </a:cubicBezTo>
                        <a:lnTo>
                          <a:pt x="3941" y="3823"/>
                        </a:lnTo>
                        <a:cubicBezTo>
                          <a:pt x="3799" y="3775"/>
                          <a:pt x="3644" y="3727"/>
                          <a:pt x="3489" y="3680"/>
                        </a:cubicBezTo>
                        <a:lnTo>
                          <a:pt x="3358" y="3632"/>
                        </a:lnTo>
                        <a:cubicBezTo>
                          <a:pt x="3227" y="3573"/>
                          <a:pt x="3096" y="3513"/>
                          <a:pt x="2965" y="3466"/>
                        </a:cubicBezTo>
                        <a:cubicBezTo>
                          <a:pt x="2894" y="3430"/>
                          <a:pt x="2834" y="3406"/>
                          <a:pt x="2763" y="3370"/>
                        </a:cubicBezTo>
                        <a:cubicBezTo>
                          <a:pt x="2584" y="3287"/>
                          <a:pt x="2394" y="3192"/>
                          <a:pt x="2215" y="3085"/>
                        </a:cubicBezTo>
                        <a:cubicBezTo>
                          <a:pt x="1298" y="2561"/>
                          <a:pt x="667" y="1918"/>
                          <a:pt x="322" y="1251"/>
                        </a:cubicBezTo>
                        <a:cubicBezTo>
                          <a:pt x="119" y="858"/>
                          <a:pt x="12" y="441"/>
                          <a:pt x="12" y="1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52" name="Google Shape;1952;p29"/>
                  <p:cNvSpPr/>
                  <p:nvPr/>
                </p:nvSpPr>
                <p:spPr>
                  <a:xfrm>
                    <a:off x="554075" y="3175188"/>
                    <a:ext cx="410775" cy="237850"/>
                  </a:xfrm>
                  <a:custGeom>
                    <a:rect b="b" l="l" r="r" t="t"/>
                    <a:pathLst>
                      <a:path extrusionOk="0" h="9514" w="16431">
                        <a:moveTo>
                          <a:pt x="13478" y="1691"/>
                        </a:moveTo>
                        <a:cubicBezTo>
                          <a:pt x="16419" y="3381"/>
                          <a:pt x="16431" y="6120"/>
                          <a:pt x="13526" y="7822"/>
                        </a:cubicBezTo>
                        <a:cubicBezTo>
                          <a:pt x="10609" y="9513"/>
                          <a:pt x="5870" y="9513"/>
                          <a:pt x="2941" y="7822"/>
                        </a:cubicBezTo>
                        <a:cubicBezTo>
                          <a:pt x="0" y="6120"/>
                          <a:pt x="0" y="3381"/>
                          <a:pt x="2905" y="1691"/>
                        </a:cubicBezTo>
                        <a:cubicBezTo>
                          <a:pt x="5822" y="0"/>
                          <a:pt x="10549" y="0"/>
                          <a:pt x="13478" y="169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53" name="Google Shape;1953;p29"/>
                  <p:cNvSpPr/>
                  <p:nvPr/>
                </p:nvSpPr>
                <p:spPr>
                  <a:xfrm>
                    <a:off x="652900" y="3232338"/>
                    <a:ext cx="213125" cy="123550"/>
                  </a:xfrm>
                  <a:custGeom>
                    <a:rect b="b" l="l" r="r" t="t"/>
                    <a:pathLst>
                      <a:path extrusionOk="0" h="4942" w="8525">
                        <a:moveTo>
                          <a:pt x="6989" y="881"/>
                        </a:moveTo>
                        <a:cubicBezTo>
                          <a:pt x="8513" y="1762"/>
                          <a:pt x="8525" y="3179"/>
                          <a:pt x="7013" y="4060"/>
                        </a:cubicBezTo>
                        <a:cubicBezTo>
                          <a:pt x="5501" y="4941"/>
                          <a:pt x="3048" y="4941"/>
                          <a:pt x="1524" y="4060"/>
                        </a:cubicBezTo>
                        <a:cubicBezTo>
                          <a:pt x="0" y="3179"/>
                          <a:pt x="0" y="1762"/>
                          <a:pt x="1500" y="881"/>
                        </a:cubicBezTo>
                        <a:cubicBezTo>
                          <a:pt x="3012" y="0"/>
                          <a:pt x="5477" y="0"/>
                          <a:pt x="6989" y="88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54" name="Google Shape;1954;p29"/>
                  <p:cNvSpPr/>
                  <p:nvPr/>
                </p:nvSpPr>
                <p:spPr>
                  <a:xfrm>
                    <a:off x="677300" y="3250863"/>
                    <a:ext cx="164025" cy="86375"/>
                  </a:xfrm>
                  <a:custGeom>
                    <a:rect b="b" l="l" r="r" t="t"/>
                    <a:pathLst>
                      <a:path extrusionOk="0" h="3455" w="6561">
                        <a:moveTo>
                          <a:pt x="3275" y="0"/>
                        </a:moveTo>
                        <a:cubicBezTo>
                          <a:pt x="2513" y="0"/>
                          <a:pt x="1751" y="170"/>
                          <a:pt x="1167" y="509"/>
                        </a:cubicBezTo>
                        <a:cubicBezTo>
                          <a:pt x="0" y="1176"/>
                          <a:pt x="12" y="2271"/>
                          <a:pt x="1179" y="2950"/>
                        </a:cubicBezTo>
                        <a:cubicBezTo>
                          <a:pt x="1760" y="3288"/>
                          <a:pt x="2521" y="3454"/>
                          <a:pt x="3282" y="3454"/>
                        </a:cubicBezTo>
                        <a:cubicBezTo>
                          <a:pt x="4051" y="3454"/>
                          <a:pt x="4820" y="3285"/>
                          <a:pt x="5406" y="2950"/>
                        </a:cubicBezTo>
                        <a:cubicBezTo>
                          <a:pt x="6561" y="2271"/>
                          <a:pt x="6561" y="1176"/>
                          <a:pt x="5382" y="509"/>
                        </a:cubicBezTo>
                        <a:cubicBezTo>
                          <a:pt x="4799" y="170"/>
                          <a:pt x="4037" y="0"/>
                          <a:pt x="3275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55" name="Google Shape;1955;p29"/>
                  <p:cNvSpPr/>
                  <p:nvPr/>
                </p:nvSpPr>
                <p:spPr>
                  <a:xfrm>
                    <a:off x="536800" y="3272813"/>
                    <a:ext cx="445325" cy="274450"/>
                  </a:xfrm>
                  <a:custGeom>
                    <a:rect b="b" l="l" r="r" t="t"/>
                    <a:pathLst>
                      <a:path extrusionOk="0" h="10978" w="17813">
                        <a:moveTo>
                          <a:pt x="17812" y="60"/>
                        </a:moveTo>
                        <a:lnTo>
                          <a:pt x="17812" y="103"/>
                        </a:lnTo>
                        <a:lnTo>
                          <a:pt x="17812" y="103"/>
                        </a:lnTo>
                        <a:cubicBezTo>
                          <a:pt x="17812" y="88"/>
                          <a:pt x="17812" y="74"/>
                          <a:pt x="17812" y="60"/>
                        </a:cubicBezTo>
                        <a:close/>
                        <a:moveTo>
                          <a:pt x="24" y="0"/>
                        </a:moveTo>
                        <a:lnTo>
                          <a:pt x="1" y="5799"/>
                        </a:lnTo>
                        <a:cubicBezTo>
                          <a:pt x="1" y="7132"/>
                          <a:pt x="882" y="8466"/>
                          <a:pt x="2632" y="9478"/>
                        </a:cubicBezTo>
                        <a:cubicBezTo>
                          <a:pt x="2846" y="9597"/>
                          <a:pt x="3061" y="9716"/>
                          <a:pt x="3287" y="9823"/>
                        </a:cubicBezTo>
                        <a:cubicBezTo>
                          <a:pt x="3358" y="9859"/>
                          <a:pt x="3442" y="9882"/>
                          <a:pt x="3513" y="9918"/>
                        </a:cubicBezTo>
                        <a:cubicBezTo>
                          <a:pt x="3656" y="9978"/>
                          <a:pt x="3787" y="10037"/>
                          <a:pt x="3918" y="10097"/>
                        </a:cubicBezTo>
                        <a:lnTo>
                          <a:pt x="3989" y="10121"/>
                        </a:lnTo>
                        <a:cubicBezTo>
                          <a:pt x="4037" y="10144"/>
                          <a:pt x="4096" y="10156"/>
                          <a:pt x="4144" y="10180"/>
                        </a:cubicBezTo>
                        <a:cubicBezTo>
                          <a:pt x="4323" y="10240"/>
                          <a:pt x="4501" y="10299"/>
                          <a:pt x="4680" y="10359"/>
                        </a:cubicBezTo>
                        <a:lnTo>
                          <a:pt x="4870" y="10418"/>
                        </a:lnTo>
                        <a:lnTo>
                          <a:pt x="5001" y="10454"/>
                        </a:lnTo>
                        <a:cubicBezTo>
                          <a:pt x="5073" y="10478"/>
                          <a:pt x="5144" y="10490"/>
                          <a:pt x="5228" y="10513"/>
                        </a:cubicBezTo>
                        <a:cubicBezTo>
                          <a:pt x="5406" y="10561"/>
                          <a:pt x="5597" y="10609"/>
                          <a:pt x="5775" y="10644"/>
                        </a:cubicBezTo>
                        <a:cubicBezTo>
                          <a:pt x="5823" y="10656"/>
                          <a:pt x="5870" y="10680"/>
                          <a:pt x="5930" y="10680"/>
                        </a:cubicBezTo>
                        <a:cubicBezTo>
                          <a:pt x="6001" y="10704"/>
                          <a:pt x="6073" y="10716"/>
                          <a:pt x="6144" y="10728"/>
                        </a:cubicBezTo>
                        <a:cubicBezTo>
                          <a:pt x="6299" y="10752"/>
                          <a:pt x="6466" y="10787"/>
                          <a:pt x="6621" y="10811"/>
                        </a:cubicBezTo>
                        <a:lnTo>
                          <a:pt x="6811" y="10835"/>
                        </a:lnTo>
                        <a:cubicBezTo>
                          <a:pt x="6882" y="10847"/>
                          <a:pt x="6954" y="10859"/>
                          <a:pt x="7013" y="10859"/>
                        </a:cubicBezTo>
                        <a:cubicBezTo>
                          <a:pt x="7168" y="10883"/>
                          <a:pt x="7311" y="10894"/>
                          <a:pt x="7466" y="10918"/>
                        </a:cubicBezTo>
                        <a:cubicBezTo>
                          <a:pt x="7537" y="10918"/>
                          <a:pt x="7609" y="10930"/>
                          <a:pt x="7680" y="10942"/>
                        </a:cubicBezTo>
                        <a:lnTo>
                          <a:pt x="7883" y="10942"/>
                        </a:lnTo>
                        <a:cubicBezTo>
                          <a:pt x="8025" y="10954"/>
                          <a:pt x="8180" y="10966"/>
                          <a:pt x="8323" y="10966"/>
                        </a:cubicBezTo>
                        <a:cubicBezTo>
                          <a:pt x="8395" y="10966"/>
                          <a:pt x="8478" y="10978"/>
                          <a:pt x="8549" y="10978"/>
                        </a:cubicBezTo>
                        <a:lnTo>
                          <a:pt x="9609" y="10978"/>
                        </a:lnTo>
                        <a:cubicBezTo>
                          <a:pt x="9811" y="10966"/>
                          <a:pt x="10014" y="10954"/>
                          <a:pt x="10204" y="10930"/>
                        </a:cubicBezTo>
                        <a:cubicBezTo>
                          <a:pt x="10288" y="10930"/>
                          <a:pt x="10371" y="10930"/>
                          <a:pt x="10454" y="10918"/>
                        </a:cubicBezTo>
                        <a:cubicBezTo>
                          <a:pt x="10490" y="10918"/>
                          <a:pt x="10526" y="10906"/>
                          <a:pt x="10562" y="10906"/>
                        </a:cubicBezTo>
                        <a:lnTo>
                          <a:pt x="10752" y="10883"/>
                        </a:lnTo>
                        <a:cubicBezTo>
                          <a:pt x="10954" y="10859"/>
                          <a:pt x="11157" y="10823"/>
                          <a:pt x="11359" y="10799"/>
                        </a:cubicBezTo>
                        <a:lnTo>
                          <a:pt x="11514" y="10775"/>
                        </a:lnTo>
                        <a:lnTo>
                          <a:pt x="11585" y="10764"/>
                        </a:lnTo>
                        <a:cubicBezTo>
                          <a:pt x="11681" y="10740"/>
                          <a:pt x="11776" y="10716"/>
                          <a:pt x="11871" y="10692"/>
                        </a:cubicBezTo>
                        <a:cubicBezTo>
                          <a:pt x="12038" y="10668"/>
                          <a:pt x="12205" y="10633"/>
                          <a:pt x="12359" y="10597"/>
                        </a:cubicBezTo>
                        <a:cubicBezTo>
                          <a:pt x="12478" y="10561"/>
                          <a:pt x="12597" y="10525"/>
                          <a:pt x="12717" y="10502"/>
                        </a:cubicBezTo>
                        <a:cubicBezTo>
                          <a:pt x="12859" y="10454"/>
                          <a:pt x="13026" y="10418"/>
                          <a:pt x="13169" y="10371"/>
                        </a:cubicBezTo>
                        <a:lnTo>
                          <a:pt x="13276" y="10335"/>
                        </a:lnTo>
                        <a:cubicBezTo>
                          <a:pt x="13455" y="10275"/>
                          <a:pt x="13633" y="10216"/>
                          <a:pt x="13812" y="10144"/>
                        </a:cubicBezTo>
                        <a:lnTo>
                          <a:pt x="13895" y="10121"/>
                        </a:lnTo>
                        <a:cubicBezTo>
                          <a:pt x="14086" y="10037"/>
                          <a:pt x="14276" y="9966"/>
                          <a:pt x="14455" y="9871"/>
                        </a:cubicBezTo>
                        <a:lnTo>
                          <a:pt x="14622" y="9799"/>
                        </a:lnTo>
                        <a:cubicBezTo>
                          <a:pt x="14836" y="9692"/>
                          <a:pt x="15038" y="9597"/>
                          <a:pt x="15217" y="9478"/>
                        </a:cubicBezTo>
                        <a:lnTo>
                          <a:pt x="15324" y="9418"/>
                        </a:lnTo>
                        <a:cubicBezTo>
                          <a:pt x="15491" y="9323"/>
                          <a:pt x="15634" y="9216"/>
                          <a:pt x="15788" y="9120"/>
                        </a:cubicBezTo>
                        <a:lnTo>
                          <a:pt x="15860" y="9073"/>
                        </a:lnTo>
                        <a:cubicBezTo>
                          <a:pt x="16015" y="8954"/>
                          <a:pt x="16169" y="8823"/>
                          <a:pt x="16312" y="8704"/>
                        </a:cubicBezTo>
                        <a:lnTo>
                          <a:pt x="16384" y="8644"/>
                        </a:lnTo>
                        <a:lnTo>
                          <a:pt x="16455" y="8585"/>
                        </a:lnTo>
                        <a:cubicBezTo>
                          <a:pt x="16574" y="8478"/>
                          <a:pt x="16681" y="8370"/>
                          <a:pt x="16777" y="8263"/>
                        </a:cubicBezTo>
                        <a:cubicBezTo>
                          <a:pt x="16800" y="8239"/>
                          <a:pt x="16812" y="8216"/>
                          <a:pt x="16836" y="8192"/>
                        </a:cubicBezTo>
                        <a:cubicBezTo>
                          <a:pt x="16896" y="8120"/>
                          <a:pt x="16955" y="8049"/>
                          <a:pt x="17015" y="7989"/>
                        </a:cubicBezTo>
                        <a:cubicBezTo>
                          <a:pt x="17146" y="7823"/>
                          <a:pt x="17265" y="7644"/>
                          <a:pt x="17372" y="7454"/>
                        </a:cubicBezTo>
                        <a:cubicBezTo>
                          <a:pt x="17455" y="7287"/>
                          <a:pt x="17539" y="7120"/>
                          <a:pt x="17610" y="6954"/>
                        </a:cubicBezTo>
                        <a:cubicBezTo>
                          <a:pt x="17670" y="6787"/>
                          <a:pt x="17717" y="6620"/>
                          <a:pt x="17753" y="6442"/>
                        </a:cubicBezTo>
                        <a:cubicBezTo>
                          <a:pt x="17753" y="6430"/>
                          <a:pt x="17753" y="6418"/>
                          <a:pt x="17765" y="6394"/>
                        </a:cubicBezTo>
                        <a:cubicBezTo>
                          <a:pt x="17777" y="6322"/>
                          <a:pt x="17789" y="6239"/>
                          <a:pt x="17801" y="6156"/>
                        </a:cubicBezTo>
                        <a:lnTo>
                          <a:pt x="17801" y="6061"/>
                        </a:lnTo>
                        <a:lnTo>
                          <a:pt x="17801" y="5941"/>
                        </a:lnTo>
                        <a:lnTo>
                          <a:pt x="17801" y="5870"/>
                        </a:lnTo>
                        <a:lnTo>
                          <a:pt x="17812" y="103"/>
                        </a:lnTo>
                        <a:lnTo>
                          <a:pt x="17812" y="103"/>
                        </a:lnTo>
                        <a:cubicBezTo>
                          <a:pt x="17812" y="164"/>
                          <a:pt x="17810" y="231"/>
                          <a:pt x="17801" y="298"/>
                        </a:cubicBezTo>
                        <a:lnTo>
                          <a:pt x="17801" y="369"/>
                        </a:lnTo>
                        <a:cubicBezTo>
                          <a:pt x="17777" y="560"/>
                          <a:pt x="17741" y="750"/>
                          <a:pt x="17681" y="941"/>
                        </a:cubicBezTo>
                        <a:lnTo>
                          <a:pt x="17670" y="965"/>
                        </a:lnTo>
                        <a:cubicBezTo>
                          <a:pt x="17646" y="1060"/>
                          <a:pt x="17610" y="1143"/>
                          <a:pt x="17574" y="1239"/>
                        </a:cubicBezTo>
                        <a:lnTo>
                          <a:pt x="17562" y="1262"/>
                        </a:lnTo>
                        <a:cubicBezTo>
                          <a:pt x="17396" y="1667"/>
                          <a:pt x="17146" y="2048"/>
                          <a:pt x="16848" y="2382"/>
                        </a:cubicBezTo>
                        <a:cubicBezTo>
                          <a:pt x="16824" y="2405"/>
                          <a:pt x="16812" y="2429"/>
                          <a:pt x="16788" y="2453"/>
                        </a:cubicBezTo>
                        <a:cubicBezTo>
                          <a:pt x="16669" y="2584"/>
                          <a:pt x="16538" y="2715"/>
                          <a:pt x="16396" y="2846"/>
                        </a:cubicBezTo>
                        <a:lnTo>
                          <a:pt x="16324" y="2893"/>
                        </a:lnTo>
                        <a:cubicBezTo>
                          <a:pt x="16181" y="3024"/>
                          <a:pt x="16026" y="3144"/>
                          <a:pt x="15872" y="3263"/>
                        </a:cubicBezTo>
                        <a:lnTo>
                          <a:pt x="15800" y="3310"/>
                        </a:lnTo>
                        <a:cubicBezTo>
                          <a:pt x="15622" y="3441"/>
                          <a:pt x="15431" y="3560"/>
                          <a:pt x="15229" y="3679"/>
                        </a:cubicBezTo>
                        <a:cubicBezTo>
                          <a:pt x="15026" y="3786"/>
                          <a:pt x="14836" y="3894"/>
                          <a:pt x="14633" y="3989"/>
                        </a:cubicBezTo>
                        <a:lnTo>
                          <a:pt x="14479" y="4072"/>
                        </a:lnTo>
                        <a:cubicBezTo>
                          <a:pt x="14288" y="4156"/>
                          <a:pt x="14098" y="4239"/>
                          <a:pt x="13907" y="4310"/>
                        </a:cubicBezTo>
                        <a:lnTo>
                          <a:pt x="13824" y="4346"/>
                        </a:lnTo>
                        <a:cubicBezTo>
                          <a:pt x="13621" y="4417"/>
                          <a:pt x="13407" y="4489"/>
                          <a:pt x="13181" y="4560"/>
                        </a:cubicBezTo>
                        <a:cubicBezTo>
                          <a:pt x="13038" y="4608"/>
                          <a:pt x="12883" y="4656"/>
                          <a:pt x="12728" y="4691"/>
                        </a:cubicBezTo>
                        <a:cubicBezTo>
                          <a:pt x="12609" y="4727"/>
                          <a:pt x="12490" y="4763"/>
                          <a:pt x="12371" y="4787"/>
                        </a:cubicBezTo>
                        <a:cubicBezTo>
                          <a:pt x="12216" y="4822"/>
                          <a:pt x="12050" y="4858"/>
                          <a:pt x="11883" y="4894"/>
                        </a:cubicBezTo>
                        <a:cubicBezTo>
                          <a:pt x="11764" y="4918"/>
                          <a:pt x="11645" y="4941"/>
                          <a:pt x="11526" y="4965"/>
                        </a:cubicBezTo>
                        <a:lnTo>
                          <a:pt x="11371" y="4989"/>
                        </a:lnTo>
                        <a:cubicBezTo>
                          <a:pt x="11169" y="5025"/>
                          <a:pt x="10966" y="5049"/>
                          <a:pt x="10764" y="5072"/>
                        </a:cubicBezTo>
                        <a:lnTo>
                          <a:pt x="10573" y="5096"/>
                        </a:lnTo>
                        <a:cubicBezTo>
                          <a:pt x="10454" y="5108"/>
                          <a:pt x="10335" y="5120"/>
                          <a:pt x="10216" y="5132"/>
                        </a:cubicBezTo>
                        <a:cubicBezTo>
                          <a:pt x="10014" y="5144"/>
                          <a:pt x="9823" y="5156"/>
                          <a:pt x="9621" y="5168"/>
                        </a:cubicBezTo>
                        <a:cubicBezTo>
                          <a:pt x="9490" y="5168"/>
                          <a:pt x="9371" y="5179"/>
                          <a:pt x="9240" y="5179"/>
                        </a:cubicBezTo>
                        <a:lnTo>
                          <a:pt x="8752" y="5179"/>
                        </a:lnTo>
                        <a:cubicBezTo>
                          <a:pt x="8609" y="5179"/>
                          <a:pt x="8478" y="5179"/>
                          <a:pt x="8335" y="5168"/>
                        </a:cubicBezTo>
                        <a:cubicBezTo>
                          <a:pt x="8204" y="5156"/>
                          <a:pt x="8037" y="5156"/>
                          <a:pt x="7895" y="5144"/>
                        </a:cubicBezTo>
                        <a:cubicBezTo>
                          <a:pt x="7740" y="5132"/>
                          <a:pt x="7621" y="5120"/>
                          <a:pt x="7478" y="5108"/>
                        </a:cubicBezTo>
                        <a:cubicBezTo>
                          <a:pt x="7347" y="5096"/>
                          <a:pt x="7180" y="5084"/>
                          <a:pt x="7037" y="5060"/>
                        </a:cubicBezTo>
                        <a:cubicBezTo>
                          <a:pt x="6882" y="5037"/>
                          <a:pt x="6763" y="5025"/>
                          <a:pt x="6632" y="5001"/>
                        </a:cubicBezTo>
                        <a:cubicBezTo>
                          <a:pt x="6478" y="4977"/>
                          <a:pt x="6323" y="4953"/>
                          <a:pt x="6168" y="4918"/>
                        </a:cubicBezTo>
                        <a:cubicBezTo>
                          <a:pt x="6037" y="4894"/>
                          <a:pt x="5918" y="4870"/>
                          <a:pt x="5799" y="4846"/>
                        </a:cubicBezTo>
                        <a:cubicBezTo>
                          <a:pt x="5609" y="4810"/>
                          <a:pt x="5430" y="4763"/>
                          <a:pt x="5239" y="4715"/>
                        </a:cubicBezTo>
                        <a:cubicBezTo>
                          <a:pt x="5120" y="4679"/>
                          <a:pt x="5001" y="4656"/>
                          <a:pt x="4882" y="4620"/>
                        </a:cubicBezTo>
                        <a:lnTo>
                          <a:pt x="4704" y="4560"/>
                        </a:lnTo>
                        <a:cubicBezTo>
                          <a:pt x="4513" y="4501"/>
                          <a:pt x="4335" y="4441"/>
                          <a:pt x="4156" y="4370"/>
                        </a:cubicBezTo>
                        <a:cubicBezTo>
                          <a:pt x="4108" y="4358"/>
                          <a:pt x="4049" y="4334"/>
                          <a:pt x="4013" y="4310"/>
                        </a:cubicBezTo>
                        <a:cubicBezTo>
                          <a:pt x="3846" y="4251"/>
                          <a:pt x="3692" y="4179"/>
                          <a:pt x="3537" y="4120"/>
                        </a:cubicBezTo>
                        <a:cubicBezTo>
                          <a:pt x="3453" y="4084"/>
                          <a:pt x="3382" y="4048"/>
                          <a:pt x="3299" y="4013"/>
                        </a:cubicBezTo>
                        <a:cubicBezTo>
                          <a:pt x="3072" y="3906"/>
                          <a:pt x="2858" y="3798"/>
                          <a:pt x="2644" y="3667"/>
                        </a:cubicBezTo>
                        <a:cubicBezTo>
                          <a:pt x="1548" y="3036"/>
                          <a:pt x="798" y="2286"/>
                          <a:pt x="382" y="1477"/>
                        </a:cubicBezTo>
                        <a:cubicBezTo>
                          <a:pt x="144" y="1024"/>
                          <a:pt x="24" y="512"/>
                          <a:pt x="2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56" name="Google Shape;1956;p29"/>
                  <p:cNvSpPr/>
                  <p:nvPr/>
                </p:nvSpPr>
                <p:spPr>
                  <a:xfrm>
                    <a:off x="514775" y="3131713"/>
                    <a:ext cx="489375" cy="283400"/>
                  </a:xfrm>
                  <a:custGeom>
                    <a:rect b="b" l="l" r="r" t="t"/>
                    <a:pathLst>
                      <a:path extrusionOk="0" h="11336" w="19575">
                        <a:moveTo>
                          <a:pt x="16062" y="2025"/>
                        </a:moveTo>
                        <a:cubicBezTo>
                          <a:pt x="19563" y="4037"/>
                          <a:pt x="19574" y="7299"/>
                          <a:pt x="16110" y="9311"/>
                        </a:cubicBezTo>
                        <a:cubicBezTo>
                          <a:pt x="12633" y="11324"/>
                          <a:pt x="7001" y="11335"/>
                          <a:pt x="3501" y="9311"/>
                        </a:cubicBezTo>
                        <a:cubicBezTo>
                          <a:pt x="13" y="7299"/>
                          <a:pt x="1" y="4025"/>
                          <a:pt x="3465" y="2025"/>
                        </a:cubicBezTo>
                        <a:cubicBezTo>
                          <a:pt x="6930" y="13"/>
                          <a:pt x="12574" y="1"/>
                          <a:pt x="16062" y="202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57" name="Google Shape;1957;p29"/>
                  <p:cNvSpPr/>
                  <p:nvPr/>
                </p:nvSpPr>
                <p:spPr>
                  <a:xfrm>
                    <a:off x="671650" y="3222513"/>
                    <a:ext cx="175625" cy="101825"/>
                  </a:xfrm>
                  <a:custGeom>
                    <a:rect b="b" l="l" r="r" t="t"/>
                    <a:pathLst>
                      <a:path extrusionOk="0" h="4073" w="7025">
                        <a:moveTo>
                          <a:pt x="5763" y="726"/>
                        </a:moveTo>
                        <a:cubicBezTo>
                          <a:pt x="7025" y="1453"/>
                          <a:pt x="7025" y="2619"/>
                          <a:pt x="5787" y="3346"/>
                        </a:cubicBezTo>
                        <a:cubicBezTo>
                          <a:pt x="4536" y="4072"/>
                          <a:pt x="2512" y="4072"/>
                          <a:pt x="1250" y="3346"/>
                        </a:cubicBezTo>
                        <a:cubicBezTo>
                          <a:pt x="0" y="2631"/>
                          <a:pt x="0" y="1453"/>
                          <a:pt x="1238" y="726"/>
                        </a:cubicBezTo>
                        <a:cubicBezTo>
                          <a:pt x="2489" y="0"/>
                          <a:pt x="4513" y="0"/>
                          <a:pt x="5763" y="726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58" name="Google Shape;1958;p29"/>
                  <p:cNvSpPr/>
                  <p:nvPr/>
                </p:nvSpPr>
                <p:spPr>
                  <a:xfrm>
                    <a:off x="572525" y="3088563"/>
                    <a:ext cx="373875" cy="230700"/>
                  </a:xfrm>
                  <a:custGeom>
                    <a:rect b="b" l="l" r="r" t="t"/>
                    <a:pathLst>
                      <a:path extrusionOk="0" h="9228" w="14955">
                        <a:moveTo>
                          <a:pt x="14931" y="48"/>
                        </a:moveTo>
                        <a:lnTo>
                          <a:pt x="14930" y="425"/>
                        </a:lnTo>
                        <a:lnTo>
                          <a:pt x="14930" y="425"/>
                        </a:lnTo>
                        <a:cubicBezTo>
                          <a:pt x="14936" y="386"/>
                          <a:pt x="14940" y="348"/>
                          <a:pt x="14943" y="310"/>
                        </a:cubicBezTo>
                        <a:lnTo>
                          <a:pt x="14943" y="250"/>
                        </a:lnTo>
                        <a:cubicBezTo>
                          <a:pt x="14955" y="179"/>
                          <a:pt x="14955" y="107"/>
                          <a:pt x="14931" y="48"/>
                        </a:cubicBezTo>
                        <a:close/>
                        <a:moveTo>
                          <a:pt x="12" y="0"/>
                        </a:moveTo>
                        <a:lnTo>
                          <a:pt x="0" y="4870"/>
                        </a:lnTo>
                        <a:cubicBezTo>
                          <a:pt x="0" y="5989"/>
                          <a:pt x="727" y="7108"/>
                          <a:pt x="2203" y="7954"/>
                        </a:cubicBezTo>
                        <a:cubicBezTo>
                          <a:pt x="2382" y="8061"/>
                          <a:pt x="2560" y="8156"/>
                          <a:pt x="2751" y="8239"/>
                        </a:cubicBezTo>
                        <a:cubicBezTo>
                          <a:pt x="2822" y="8275"/>
                          <a:pt x="2882" y="8299"/>
                          <a:pt x="2953" y="8335"/>
                        </a:cubicBezTo>
                        <a:cubicBezTo>
                          <a:pt x="3060" y="8382"/>
                          <a:pt x="3167" y="8430"/>
                          <a:pt x="3287" y="8478"/>
                        </a:cubicBezTo>
                        <a:lnTo>
                          <a:pt x="3346" y="8501"/>
                        </a:lnTo>
                        <a:cubicBezTo>
                          <a:pt x="3394" y="8513"/>
                          <a:pt x="3429" y="8537"/>
                          <a:pt x="3477" y="8549"/>
                        </a:cubicBezTo>
                        <a:cubicBezTo>
                          <a:pt x="3620" y="8597"/>
                          <a:pt x="3775" y="8656"/>
                          <a:pt x="3918" y="8704"/>
                        </a:cubicBezTo>
                        <a:lnTo>
                          <a:pt x="4084" y="8751"/>
                        </a:lnTo>
                        <a:lnTo>
                          <a:pt x="4191" y="8787"/>
                        </a:lnTo>
                        <a:cubicBezTo>
                          <a:pt x="4251" y="8799"/>
                          <a:pt x="4310" y="8811"/>
                          <a:pt x="4382" y="8835"/>
                        </a:cubicBezTo>
                        <a:cubicBezTo>
                          <a:pt x="4525" y="8870"/>
                          <a:pt x="4691" y="8906"/>
                          <a:pt x="4846" y="8942"/>
                        </a:cubicBezTo>
                        <a:lnTo>
                          <a:pt x="4965" y="8978"/>
                        </a:lnTo>
                        <a:cubicBezTo>
                          <a:pt x="5025" y="8990"/>
                          <a:pt x="5096" y="9001"/>
                          <a:pt x="5156" y="9013"/>
                        </a:cubicBezTo>
                        <a:cubicBezTo>
                          <a:pt x="5287" y="9037"/>
                          <a:pt x="5418" y="9061"/>
                          <a:pt x="5549" y="9073"/>
                        </a:cubicBezTo>
                        <a:cubicBezTo>
                          <a:pt x="5608" y="9085"/>
                          <a:pt x="5656" y="9097"/>
                          <a:pt x="5704" y="9109"/>
                        </a:cubicBezTo>
                        <a:cubicBezTo>
                          <a:pt x="5763" y="9109"/>
                          <a:pt x="5823" y="9120"/>
                          <a:pt x="5882" y="9120"/>
                        </a:cubicBezTo>
                        <a:cubicBezTo>
                          <a:pt x="6013" y="9144"/>
                          <a:pt x="6132" y="9156"/>
                          <a:pt x="6263" y="9168"/>
                        </a:cubicBezTo>
                        <a:lnTo>
                          <a:pt x="6430" y="9192"/>
                        </a:lnTo>
                        <a:lnTo>
                          <a:pt x="6608" y="9192"/>
                        </a:lnTo>
                        <a:cubicBezTo>
                          <a:pt x="6727" y="9204"/>
                          <a:pt x="6858" y="9216"/>
                          <a:pt x="6977" y="9216"/>
                        </a:cubicBezTo>
                        <a:cubicBezTo>
                          <a:pt x="7049" y="9216"/>
                          <a:pt x="7108" y="9228"/>
                          <a:pt x="7168" y="9228"/>
                        </a:cubicBezTo>
                        <a:lnTo>
                          <a:pt x="7930" y="9228"/>
                        </a:lnTo>
                        <a:lnTo>
                          <a:pt x="8049" y="9216"/>
                        </a:lnTo>
                        <a:cubicBezTo>
                          <a:pt x="8216" y="9216"/>
                          <a:pt x="8382" y="9192"/>
                          <a:pt x="8549" y="9180"/>
                        </a:cubicBezTo>
                        <a:lnTo>
                          <a:pt x="8752" y="9168"/>
                        </a:lnTo>
                        <a:lnTo>
                          <a:pt x="8847" y="9156"/>
                        </a:lnTo>
                        <a:lnTo>
                          <a:pt x="9002" y="9144"/>
                        </a:lnTo>
                        <a:cubicBezTo>
                          <a:pt x="9180" y="9120"/>
                          <a:pt x="9347" y="9097"/>
                          <a:pt x="9525" y="9061"/>
                        </a:cubicBezTo>
                        <a:lnTo>
                          <a:pt x="9644" y="9049"/>
                        </a:lnTo>
                        <a:lnTo>
                          <a:pt x="9704" y="9037"/>
                        </a:lnTo>
                        <a:cubicBezTo>
                          <a:pt x="9787" y="9025"/>
                          <a:pt x="9871" y="9001"/>
                          <a:pt x="9942" y="8990"/>
                        </a:cubicBezTo>
                        <a:cubicBezTo>
                          <a:pt x="10085" y="8954"/>
                          <a:pt x="10228" y="8930"/>
                          <a:pt x="10359" y="8894"/>
                        </a:cubicBezTo>
                        <a:cubicBezTo>
                          <a:pt x="10466" y="8870"/>
                          <a:pt x="10561" y="8847"/>
                          <a:pt x="10657" y="8823"/>
                        </a:cubicBezTo>
                        <a:cubicBezTo>
                          <a:pt x="10787" y="8787"/>
                          <a:pt x="10918" y="8751"/>
                          <a:pt x="11049" y="8704"/>
                        </a:cubicBezTo>
                        <a:lnTo>
                          <a:pt x="11133" y="8680"/>
                        </a:lnTo>
                        <a:cubicBezTo>
                          <a:pt x="11276" y="8632"/>
                          <a:pt x="11430" y="8585"/>
                          <a:pt x="11573" y="8525"/>
                        </a:cubicBezTo>
                        <a:cubicBezTo>
                          <a:pt x="11597" y="8513"/>
                          <a:pt x="11621" y="8501"/>
                          <a:pt x="11645" y="8501"/>
                        </a:cubicBezTo>
                        <a:cubicBezTo>
                          <a:pt x="11800" y="8430"/>
                          <a:pt x="11966" y="8370"/>
                          <a:pt x="12121" y="8287"/>
                        </a:cubicBezTo>
                        <a:lnTo>
                          <a:pt x="12252" y="8228"/>
                        </a:lnTo>
                        <a:cubicBezTo>
                          <a:pt x="12431" y="8144"/>
                          <a:pt x="12597" y="8061"/>
                          <a:pt x="12764" y="7966"/>
                        </a:cubicBezTo>
                        <a:cubicBezTo>
                          <a:pt x="12788" y="7942"/>
                          <a:pt x="12823" y="7930"/>
                          <a:pt x="12847" y="7906"/>
                        </a:cubicBezTo>
                        <a:cubicBezTo>
                          <a:pt x="12990" y="7823"/>
                          <a:pt x="13109" y="7739"/>
                          <a:pt x="13228" y="7656"/>
                        </a:cubicBezTo>
                        <a:lnTo>
                          <a:pt x="13288" y="7620"/>
                        </a:lnTo>
                        <a:cubicBezTo>
                          <a:pt x="13431" y="7513"/>
                          <a:pt x="13562" y="7418"/>
                          <a:pt x="13681" y="7323"/>
                        </a:cubicBezTo>
                        <a:lnTo>
                          <a:pt x="13728" y="7275"/>
                        </a:lnTo>
                        <a:lnTo>
                          <a:pt x="13800" y="7215"/>
                        </a:lnTo>
                        <a:cubicBezTo>
                          <a:pt x="13895" y="7132"/>
                          <a:pt x="13978" y="7037"/>
                          <a:pt x="14062" y="6942"/>
                        </a:cubicBezTo>
                        <a:cubicBezTo>
                          <a:pt x="14086" y="6930"/>
                          <a:pt x="14097" y="6906"/>
                          <a:pt x="14109" y="6882"/>
                        </a:cubicBezTo>
                        <a:cubicBezTo>
                          <a:pt x="14169" y="6834"/>
                          <a:pt x="14216" y="6775"/>
                          <a:pt x="14264" y="6715"/>
                        </a:cubicBezTo>
                        <a:cubicBezTo>
                          <a:pt x="14371" y="6573"/>
                          <a:pt x="14478" y="6430"/>
                          <a:pt x="14562" y="6275"/>
                        </a:cubicBezTo>
                        <a:cubicBezTo>
                          <a:pt x="14633" y="6132"/>
                          <a:pt x="14705" y="5989"/>
                          <a:pt x="14764" y="5846"/>
                        </a:cubicBezTo>
                        <a:cubicBezTo>
                          <a:pt x="14812" y="5703"/>
                          <a:pt x="14848" y="5572"/>
                          <a:pt x="14883" y="5418"/>
                        </a:cubicBezTo>
                        <a:cubicBezTo>
                          <a:pt x="14883" y="5406"/>
                          <a:pt x="14883" y="5394"/>
                          <a:pt x="14883" y="5382"/>
                        </a:cubicBezTo>
                        <a:cubicBezTo>
                          <a:pt x="14895" y="5310"/>
                          <a:pt x="14907" y="5239"/>
                          <a:pt x="14907" y="5180"/>
                        </a:cubicBezTo>
                        <a:lnTo>
                          <a:pt x="14907" y="5096"/>
                        </a:lnTo>
                        <a:cubicBezTo>
                          <a:pt x="14907" y="5060"/>
                          <a:pt x="14919" y="5025"/>
                          <a:pt x="14919" y="4989"/>
                        </a:cubicBezTo>
                        <a:lnTo>
                          <a:pt x="14919" y="4929"/>
                        </a:lnTo>
                        <a:lnTo>
                          <a:pt x="14930" y="425"/>
                        </a:lnTo>
                        <a:lnTo>
                          <a:pt x="14930" y="425"/>
                        </a:lnTo>
                        <a:cubicBezTo>
                          <a:pt x="14913" y="545"/>
                          <a:pt x="14883" y="669"/>
                          <a:pt x="14848" y="786"/>
                        </a:cubicBezTo>
                        <a:cubicBezTo>
                          <a:pt x="14848" y="798"/>
                          <a:pt x="14848" y="810"/>
                          <a:pt x="14848" y="810"/>
                        </a:cubicBezTo>
                        <a:cubicBezTo>
                          <a:pt x="14824" y="881"/>
                          <a:pt x="14800" y="965"/>
                          <a:pt x="14764" y="1036"/>
                        </a:cubicBezTo>
                        <a:lnTo>
                          <a:pt x="14752" y="1060"/>
                        </a:lnTo>
                        <a:cubicBezTo>
                          <a:pt x="14609" y="1405"/>
                          <a:pt x="14407" y="1715"/>
                          <a:pt x="14145" y="2001"/>
                        </a:cubicBezTo>
                        <a:lnTo>
                          <a:pt x="14097" y="2060"/>
                        </a:lnTo>
                        <a:cubicBezTo>
                          <a:pt x="13990" y="2167"/>
                          <a:pt x="13883" y="2286"/>
                          <a:pt x="13764" y="2382"/>
                        </a:cubicBezTo>
                        <a:lnTo>
                          <a:pt x="13716" y="2429"/>
                        </a:lnTo>
                        <a:cubicBezTo>
                          <a:pt x="13597" y="2536"/>
                          <a:pt x="13466" y="2632"/>
                          <a:pt x="13324" y="2739"/>
                        </a:cubicBezTo>
                        <a:lnTo>
                          <a:pt x="13264" y="2774"/>
                        </a:lnTo>
                        <a:cubicBezTo>
                          <a:pt x="13121" y="2882"/>
                          <a:pt x="12966" y="2989"/>
                          <a:pt x="12800" y="3072"/>
                        </a:cubicBezTo>
                        <a:cubicBezTo>
                          <a:pt x="12621" y="3167"/>
                          <a:pt x="12466" y="3263"/>
                          <a:pt x="12288" y="3346"/>
                        </a:cubicBezTo>
                        <a:lnTo>
                          <a:pt x="12157" y="3405"/>
                        </a:lnTo>
                        <a:cubicBezTo>
                          <a:pt x="12002" y="3477"/>
                          <a:pt x="11835" y="3548"/>
                          <a:pt x="11669" y="3608"/>
                        </a:cubicBezTo>
                        <a:cubicBezTo>
                          <a:pt x="11657" y="3620"/>
                          <a:pt x="11633" y="3632"/>
                          <a:pt x="11609" y="3632"/>
                        </a:cubicBezTo>
                        <a:cubicBezTo>
                          <a:pt x="11430" y="3703"/>
                          <a:pt x="11252" y="3763"/>
                          <a:pt x="11073" y="3822"/>
                        </a:cubicBezTo>
                        <a:cubicBezTo>
                          <a:pt x="10942" y="3858"/>
                          <a:pt x="10811" y="3894"/>
                          <a:pt x="10680" y="3929"/>
                        </a:cubicBezTo>
                        <a:cubicBezTo>
                          <a:pt x="10585" y="3953"/>
                          <a:pt x="10490" y="3989"/>
                          <a:pt x="10383" y="4013"/>
                        </a:cubicBezTo>
                        <a:cubicBezTo>
                          <a:pt x="10252" y="4037"/>
                          <a:pt x="10109" y="4072"/>
                          <a:pt x="9978" y="4096"/>
                        </a:cubicBezTo>
                        <a:cubicBezTo>
                          <a:pt x="9871" y="4120"/>
                          <a:pt x="9775" y="4144"/>
                          <a:pt x="9680" y="4156"/>
                        </a:cubicBezTo>
                        <a:lnTo>
                          <a:pt x="9549" y="4179"/>
                        </a:lnTo>
                        <a:cubicBezTo>
                          <a:pt x="9383" y="4203"/>
                          <a:pt x="9204" y="4227"/>
                          <a:pt x="9037" y="4251"/>
                        </a:cubicBezTo>
                        <a:lnTo>
                          <a:pt x="8882" y="4275"/>
                        </a:lnTo>
                        <a:cubicBezTo>
                          <a:pt x="8787" y="4287"/>
                          <a:pt x="8680" y="4287"/>
                          <a:pt x="8585" y="4298"/>
                        </a:cubicBezTo>
                        <a:cubicBezTo>
                          <a:pt x="8418" y="4310"/>
                          <a:pt x="8251" y="4322"/>
                          <a:pt x="8085" y="4334"/>
                        </a:cubicBezTo>
                        <a:lnTo>
                          <a:pt x="7347" y="4334"/>
                        </a:lnTo>
                        <a:cubicBezTo>
                          <a:pt x="7216" y="4334"/>
                          <a:pt x="7120" y="4334"/>
                          <a:pt x="7001" y="4322"/>
                        </a:cubicBezTo>
                        <a:cubicBezTo>
                          <a:pt x="6894" y="4322"/>
                          <a:pt x="6751" y="4310"/>
                          <a:pt x="6620" y="4310"/>
                        </a:cubicBezTo>
                        <a:cubicBezTo>
                          <a:pt x="6501" y="4298"/>
                          <a:pt x="6394" y="4287"/>
                          <a:pt x="6275" y="4275"/>
                        </a:cubicBezTo>
                        <a:cubicBezTo>
                          <a:pt x="6168" y="4263"/>
                          <a:pt x="6025" y="4251"/>
                          <a:pt x="5906" y="4239"/>
                        </a:cubicBezTo>
                        <a:cubicBezTo>
                          <a:pt x="5787" y="4215"/>
                          <a:pt x="5680" y="4203"/>
                          <a:pt x="5573" y="4191"/>
                        </a:cubicBezTo>
                        <a:cubicBezTo>
                          <a:pt x="5453" y="4167"/>
                          <a:pt x="5311" y="4144"/>
                          <a:pt x="5180" y="4120"/>
                        </a:cubicBezTo>
                        <a:cubicBezTo>
                          <a:pt x="5072" y="4096"/>
                          <a:pt x="4965" y="4084"/>
                          <a:pt x="4870" y="4060"/>
                        </a:cubicBezTo>
                        <a:cubicBezTo>
                          <a:pt x="4703" y="4025"/>
                          <a:pt x="4549" y="3989"/>
                          <a:pt x="4394" y="3941"/>
                        </a:cubicBezTo>
                        <a:cubicBezTo>
                          <a:pt x="4299" y="3917"/>
                          <a:pt x="4203" y="3894"/>
                          <a:pt x="4096" y="3870"/>
                        </a:cubicBezTo>
                        <a:lnTo>
                          <a:pt x="3941" y="3810"/>
                        </a:lnTo>
                        <a:cubicBezTo>
                          <a:pt x="3799" y="3763"/>
                          <a:pt x="3644" y="3715"/>
                          <a:pt x="3489" y="3667"/>
                        </a:cubicBezTo>
                        <a:lnTo>
                          <a:pt x="3358" y="3620"/>
                        </a:lnTo>
                        <a:cubicBezTo>
                          <a:pt x="3227" y="3572"/>
                          <a:pt x="3096" y="3513"/>
                          <a:pt x="2965" y="3453"/>
                        </a:cubicBezTo>
                        <a:cubicBezTo>
                          <a:pt x="2894" y="3417"/>
                          <a:pt x="2834" y="3394"/>
                          <a:pt x="2763" y="3370"/>
                        </a:cubicBezTo>
                        <a:cubicBezTo>
                          <a:pt x="2584" y="3275"/>
                          <a:pt x="2394" y="3179"/>
                          <a:pt x="2215" y="3084"/>
                        </a:cubicBezTo>
                        <a:cubicBezTo>
                          <a:pt x="1298" y="2548"/>
                          <a:pt x="667" y="1917"/>
                          <a:pt x="322" y="1239"/>
                        </a:cubicBezTo>
                        <a:cubicBezTo>
                          <a:pt x="119" y="858"/>
                          <a:pt x="12" y="429"/>
                          <a:pt x="12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59" name="Google Shape;1959;p29"/>
                  <p:cNvSpPr/>
                  <p:nvPr/>
                </p:nvSpPr>
                <p:spPr>
                  <a:xfrm>
                    <a:off x="554075" y="2970088"/>
                    <a:ext cx="410775" cy="237850"/>
                  </a:xfrm>
                  <a:custGeom>
                    <a:rect b="b" l="l" r="r" t="t"/>
                    <a:pathLst>
                      <a:path extrusionOk="0" h="9514" w="16431">
                        <a:moveTo>
                          <a:pt x="13478" y="1691"/>
                        </a:moveTo>
                        <a:cubicBezTo>
                          <a:pt x="16419" y="3394"/>
                          <a:pt x="16431" y="6132"/>
                          <a:pt x="13526" y="7823"/>
                        </a:cubicBezTo>
                        <a:cubicBezTo>
                          <a:pt x="10609" y="9514"/>
                          <a:pt x="5870" y="9514"/>
                          <a:pt x="2941" y="7823"/>
                        </a:cubicBezTo>
                        <a:cubicBezTo>
                          <a:pt x="0" y="6132"/>
                          <a:pt x="0" y="3382"/>
                          <a:pt x="2905" y="1691"/>
                        </a:cubicBezTo>
                        <a:cubicBezTo>
                          <a:pt x="5822" y="1"/>
                          <a:pt x="10549" y="1"/>
                          <a:pt x="13478" y="169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60" name="Google Shape;1960;p29"/>
                  <p:cNvSpPr/>
                  <p:nvPr/>
                </p:nvSpPr>
                <p:spPr>
                  <a:xfrm>
                    <a:off x="652900" y="3027238"/>
                    <a:ext cx="213125" cy="123550"/>
                  </a:xfrm>
                  <a:custGeom>
                    <a:rect b="b" l="l" r="r" t="t"/>
                    <a:pathLst>
                      <a:path extrusionOk="0" h="4942" w="8525">
                        <a:moveTo>
                          <a:pt x="6989" y="882"/>
                        </a:moveTo>
                        <a:cubicBezTo>
                          <a:pt x="8513" y="1763"/>
                          <a:pt x="8525" y="3180"/>
                          <a:pt x="7013" y="4061"/>
                        </a:cubicBezTo>
                        <a:cubicBezTo>
                          <a:pt x="5501" y="4942"/>
                          <a:pt x="3048" y="4942"/>
                          <a:pt x="1524" y="4061"/>
                        </a:cubicBezTo>
                        <a:cubicBezTo>
                          <a:pt x="0" y="3192"/>
                          <a:pt x="0" y="1763"/>
                          <a:pt x="1500" y="882"/>
                        </a:cubicBezTo>
                        <a:cubicBezTo>
                          <a:pt x="3012" y="1"/>
                          <a:pt x="5477" y="1"/>
                          <a:pt x="6989" y="882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61" name="Google Shape;1961;p29"/>
                  <p:cNvSpPr/>
                  <p:nvPr/>
                </p:nvSpPr>
                <p:spPr>
                  <a:xfrm>
                    <a:off x="677300" y="3045763"/>
                    <a:ext cx="164025" cy="86500"/>
                  </a:xfrm>
                  <a:custGeom>
                    <a:rect b="b" l="l" r="r" t="t"/>
                    <a:pathLst>
                      <a:path extrusionOk="0" h="3460" w="6561">
                        <a:moveTo>
                          <a:pt x="3275" y="1"/>
                        </a:moveTo>
                        <a:cubicBezTo>
                          <a:pt x="2513" y="1"/>
                          <a:pt x="1751" y="170"/>
                          <a:pt x="1167" y="510"/>
                        </a:cubicBezTo>
                        <a:cubicBezTo>
                          <a:pt x="0" y="1188"/>
                          <a:pt x="12" y="2284"/>
                          <a:pt x="1179" y="2951"/>
                        </a:cubicBezTo>
                        <a:cubicBezTo>
                          <a:pt x="1763" y="3290"/>
                          <a:pt x="2528" y="3460"/>
                          <a:pt x="3292" y="3460"/>
                        </a:cubicBezTo>
                        <a:cubicBezTo>
                          <a:pt x="4057" y="3460"/>
                          <a:pt x="4822" y="3290"/>
                          <a:pt x="5406" y="2951"/>
                        </a:cubicBezTo>
                        <a:cubicBezTo>
                          <a:pt x="6561" y="2284"/>
                          <a:pt x="6561" y="1188"/>
                          <a:pt x="5382" y="510"/>
                        </a:cubicBezTo>
                        <a:cubicBezTo>
                          <a:pt x="4799" y="170"/>
                          <a:pt x="4037" y="1"/>
                          <a:pt x="3275" y="1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62" name="Google Shape;1962;p29"/>
                  <p:cNvSpPr/>
                  <p:nvPr/>
                </p:nvSpPr>
                <p:spPr>
                  <a:xfrm>
                    <a:off x="536800" y="3067713"/>
                    <a:ext cx="445325" cy="274775"/>
                  </a:xfrm>
                  <a:custGeom>
                    <a:rect b="b" l="l" r="r" t="t"/>
                    <a:pathLst>
                      <a:path extrusionOk="0" h="10991" w="17813">
                        <a:moveTo>
                          <a:pt x="17812" y="72"/>
                        </a:moveTo>
                        <a:lnTo>
                          <a:pt x="17812" y="114"/>
                        </a:lnTo>
                        <a:lnTo>
                          <a:pt x="17812" y="114"/>
                        </a:lnTo>
                        <a:cubicBezTo>
                          <a:pt x="17812" y="100"/>
                          <a:pt x="17812" y="86"/>
                          <a:pt x="17812" y="72"/>
                        </a:cubicBezTo>
                        <a:close/>
                        <a:moveTo>
                          <a:pt x="24" y="1"/>
                        </a:moveTo>
                        <a:lnTo>
                          <a:pt x="1" y="5811"/>
                        </a:lnTo>
                        <a:cubicBezTo>
                          <a:pt x="1" y="7145"/>
                          <a:pt x="882" y="8478"/>
                          <a:pt x="2632" y="9490"/>
                        </a:cubicBezTo>
                        <a:cubicBezTo>
                          <a:pt x="2846" y="9609"/>
                          <a:pt x="3061" y="9728"/>
                          <a:pt x="3287" y="9835"/>
                        </a:cubicBezTo>
                        <a:cubicBezTo>
                          <a:pt x="3358" y="9871"/>
                          <a:pt x="3442" y="9895"/>
                          <a:pt x="3513" y="9931"/>
                        </a:cubicBezTo>
                        <a:cubicBezTo>
                          <a:pt x="3656" y="9990"/>
                          <a:pt x="3787" y="10050"/>
                          <a:pt x="3918" y="10109"/>
                        </a:cubicBezTo>
                        <a:lnTo>
                          <a:pt x="3989" y="10133"/>
                        </a:lnTo>
                        <a:cubicBezTo>
                          <a:pt x="4037" y="10157"/>
                          <a:pt x="4096" y="10169"/>
                          <a:pt x="4144" y="10193"/>
                        </a:cubicBezTo>
                        <a:cubicBezTo>
                          <a:pt x="4323" y="10252"/>
                          <a:pt x="4501" y="10312"/>
                          <a:pt x="4680" y="10371"/>
                        </a:cubicBezTo>
                        <a:lnTo>
                          <a:pt x="4870" y="10431"/>
                        </a:lnTo>
                        <a:lnTo>
                          <a:pt x="5001" y="10466"/>
                        </a:lnTo>
                        <a:cubicBezTo>
                          <a:pt x="5073" y="10490"/>
                          <a:pt x="5144" y="10502"/>
                          <a:pt x="5228" y="10526"/>
                        </a:cubicBezTo>
                        <a:cubicBezTo>
                          <a:pt x="5406" y="10574"/>
                          <a:pt x="5597" y="10621"/>
                          <a:pt x="5775" y="10657"/>
                        </a:cubicBezTo>
                        <a:cubicBezTo>
                          <a:pt x="5823" y="10669"/>
                          <a:pt x="5870" y="10693"/>
                          <a:pt x="5930" y="10705"/>
                        </a:cubicBezTo>
                        <a:cubicBezTo>
                          <a:pt x="6001" y="10716"/>
                          <a:pt x="6073" y="10728"/>
                          <a:pt x="6144" y="10740"/>
                        </a:cubicBezTo>
                        <a:cubicBezTo>
                          <a:pt x="6299" y="10764"/>
                          <a:pt x="6466" y="10800"/>
                          <a:pt x="6621" y="10824"/>
                        </a:cubicBezTo>
                        <a:cubicBezTo>
                          <a:pt x="6680" y="10824"/>
                          <a:pt x="6740" y="10847"/>
                          <a:pt x="6811" y="10847"/>
                        </a:cubicBezTo>
                        <a:lnTo>
                          <a:pt x="7013" y="10871"/>
                        </a:lnTo>
                        <a:cubicBezTo>
                          <a:pt x="7168" y="10895"/>
                          <a:pt x="7311" y="10907"/>
                          <a:pt x="7466" y="10931"/>
                        </a:cubicBezTo>
                        <a:cubicBezTo>
                          <a:pt x="7537" y="10931"/>
                          <a:pt x="7609" y="10943"/>
                          <a:pt x="7680" y="10955"/>
                        </a:cubicBezTo>
                        <a:lnTo>
                          <a:pt x="7883" y="10955"/>
                        </a:lnTo>
                        <a:cubicBezTo>
                          <a:pt x="8025" y="10967"/>
                          <a:pt x="8180" y="10978"/>
                          <a:pt x="8323" y="10978"/>
                        </a:cubicBezTo>
                        <a:cubicBezTo>
                          <a:pt x="8395" y="10978"/>
                          <a:pt x="8478" y="10990"/>
                          <a:pt x="8549" y="10990"/>
                        </a:cubicBezTo>
                        <a:lnTo>
                          <a:pt x="9609" y="10990"/>
                        </a:lnTo>
                        <a:cubicBezTo>
                          <a:pt x="9811" y="10978"/>
                          <a:pt x="10014" y="10967"/>
                          <a:pt x="10204" y="10943"/>
                        </a:cubicBezTo>
                        <a:cubicBezTo>
                          <a:pt x="10288" y="10943"/>
                          <a:pt x="10371" y="10943"/>
                          <a:pt x="10454" y="10931"/>
                        </a:cubicBezTo>
                        <a:lnTo>
                          <a:pt x="10562" y="10919"/>
                        </a:lnTo>
                        <a:lnTo>
                          <a:pt x="10752" y="10895"/>
                        </a:lnTo>
                        <a:cubicBezTo>
                          <a:pt x="10954" y="10871"/>
                          <a:pt x="11157" y="10836"/>
                          <a:pt x="11359" y="10812"/>
                        </a:cubicBezTo>
                        <a:lnTo>
                          <a:pt x="11514" y="10788"/>
                        </a:lnTo>
                        <a:lnTo>
                          <a:pt x="11585" y="10776"/>
                        </a:lnTo>
                        <a:cubicBezTo>
                          <a:pt x="11681" y="10752"/>
                          <a:pt x="11776" y="10728"/>
                          <a:pt x="11871" y="10716"/>
                        </a:cubicBezTo>
                        <a:cubicBezTo>
                          <a:pt x="12038" y="10681"/>
                          <a:pt x="12205" y="10645"/>
                          <a:pt x="12359" y="10609"/>
                        </a:cubicBezTo>
                        <a:cubicBezTo>
                          <a:pt x="12478" y="10574"/>
                          <a:pt x="12597" y="10538"/>
                          <a:pt x="12717" y="10514"/>
                        </a:cubicBezTo>
                        <a:cubicBezTo>
                          <a:pt x="12859" y="10466"/>
                          <a:pt x="13026" y="10431"/>
                          <a:pt x="13169" y="10383"/>
                        </a:cubicBezTo>
                        <a:lnTo>
                          <a:pt x="13276" y="10347"/>
                        </a:lnTo>
                        <a:cubicBezTo>
                          <a:pt x="13455" y="10300"/>
                          <a:pt x="13633" y="10228"/>
                          <a:pt x="13812" y="10157"/>
                        </a:cubicBezTo>
                        <a:lnTo>
                          <a:pt x="13895" y="10133"/>
                        </a:lnTo>
                        <a:cubicBezTo>
                          <a:pt x="14086" y="10050"/>
                          <a:pt x="14276" y="9978"/>
                          <a:pt x="14455" y="9883"/>
                        </a:cubicBezTo>
                        <a:lnTo>
                          <a:pt x="14622" y="9812"/>
                        </a:lnTo>
                        <a:cubicBezTo>
                          <a:pt x="14836" y="9716"/>
                          <a:pt x="15038" y="9609"/>
                          <a:pt x="15217" y="9490"/>
                        </a:cubicBezTo>
                        <a:lnTo>
                          <a:pt x="15324" y="9431"/>
                        </a:lnTo>
                        <a:cubicBezTo>
                          <a:pt x="15491" y="9335"/>
                          <a:pt x="15634" y="9228"/>
                          <a:pt x="15788" y="9133"/>
                        </a:cubicBezTo>
                        <a:lnTo>
                          <a:pt x="15860" y="9085"/>
                        </a:lnTo>
                        <a:cubicBezTo>
                          <a:pt x="16015" y="8966"/>
                          <a:pt x="16169" y="8847"/>
                          <a:pt x="16312" y="8716"/>
                        </a:cubicBezTo>
                        <a:lnTo>
                          <a:pt x="16384" y="8657"/>
                        </a:lnTo>
                        <a:lnTo>
                          <a:pt x="16455" y="8597"/>
                        </a:lnTo>
                        <a:cubicBezTo>
                          <a:pt x="16574" y="8490"/>
                          <a:pt x="16681" y="8383"/>
                          <a:pt x="16777" y="8276"/>
                        </a:cubicBezTo>
                        <a:cubicBezTo>
                          <a:pt x="16800" y="8252"/>
                          <a:pt x="16812" y="8228"/>
                          <a:pt x="16836" y="8204"/>
                        </a:cubicBezTo>
                        <a:cubicBezTo>
                          <a:pt x="16896" y="8133"/>
                          <a:pt x="16955" y="8073"/>
                          <a:pt x="17015" y="8002"/>
                        </a:cubicBezTo>
                        <a:cubicBezTo>
                          <a:pt x="17146" y="7835"/>
                          <a:pt x="17265" y="7657"/>
                          <a:pt x="17372" y="7466"/>
                        </a:cubicBezTo>
                        <a:cubicBezTo>
                          <a:pt x="17455" y="7299"/>
                          <a:pt x="17539" y="7133"/>
                          <a:pt x="17610" y="6966"/>
                        </a:cubicBezTo>
                        <a:cubicBezTo>
                          <a:pt x="17670" y="6799"/>
                          <a:pt x="17717" y="6633"/>
                          <a:pt x="17753" y="6454"/>
                        </a:cubicBezTo>
                        <a:cubicBezTo>
                          <a:pt x="17753" y="6442"/>
                          <a:pt x="17753" y="6430"/>
                          <a:pt x="17765" y="6418"/>
                        </a:cubicBezTo>
                        <a:cubicBezTo>
                          <a:pt x="17765" y="6406"/>
                          <a:pt x="17765" y="6406"/>
                          <a:pt x="17765" y="6406"/>
                        </a:cubicBezTo>
                        <a:cubicBezTo>
                          <a:pt x="17777" y="6323"/>
                          <a:pt x="17789" y="6240"/>
                          <a:pt x="17801" y="6168"/>
                        </a:cubicBezTo>
                        <a:lnTo>
                          <a:pt x="17801" y="6073"/>
                        </a:lnTo>
                        <a:lnTo>
                          <a:pt x="17801" y="5954"/>
                        </a:lnTo>
                        <a:lnTo>
                          <a:pt x="17801" y="5871"/>
                        </a:lnTo>
                        <a:lnTo>
                          <a:pt x="17812" y="114"/>
                        </a:lnTo>
                        <a:lnTo>
                          <a:pt x="17812" y="114"/>
                        </a:lnTo>
                        <a:cubicBezTo>
                          <a:pt x="17812" y="172"/>
                          <a:pt x="17810" y="231"/>
                          <a:pt x="17801" y="299"/>
                        </a:cubicBezTo>
                        <a:lnTo>
                          <a:pt x="17801" y="370"/>
                        </a:lnTo>
                        <a:cubicBezTo>
                          <a:pt x="17777" y="572"/>
                          <a:pt x="17741" y="763"/>
                          <a:pt x="17681" y="953"/>
                        </a:cubicBezTo>
                        <a:lnTo>
                          <a:pt x="17670" y="977"/>
                        </a:lnTo>
                        <a:cubicBezTo>
                          <a:pt x="17646" y="1061"/>
                          <a:pt x="17610" y="1156"/>
                          <a:pt x="17574" y="1239"/>
                        </a:cubicBezTo>
                        <a:lnTo>
                          <a:pt x="17562" y="1263"/>
                        </a:lnTo>
                        <a:cubicBezTo>
                          <a:pt x="17384" y="1680"/>
                          <a:pt x="17146" y="2061"/>
                          <a:pt x="16848" y="2394"/>
                        </a:cubicBezTo>
                        <a:cubicBezTo>
                          <a:pt x="16824" y="2406"/>
                          <a:pt x="16812" y="2430"/>
                          <a:pt x="16788" y="2454"/>
                        </a:cubicBezTo>
                        <a:cubicBezTo>
                          <a:pt x="16658" y="2596"/>
                          <a:pt x="16527" y="2727"/>
                          <a:pt x="16396" y="2846"/>
                        </a:cubicBezTo>
                        <a:lnTo>
                          <a:pt x="16324" y="2906"/>
                        </a:lnTo>
                        <a:cubicBezTo>
                          <a:pt x="16181" y="3025"/>
                          <a:pt x="16026" y="3144"/>
                          <a:pt x="15872" y="3263"/>
                        </a:cubicBezTo>
                        <a:cubicBezTo>
                          <a:pt x="15848" y="3287"/>
                          <a:pt x="15824" y="3299"/>
                          <a:pt x="15800" y="3323"/>
                        </a:cubicBezTo>
                        <a:cubicBezTo>
                          <a:pt x="15622" y="3442"/>
                          <a:pt x="15431" y="3561"/>
                          <a:pt x="15229" y="3680"/>
                        </a:cubicBezTo>
                        <a:cubicBezTo>
                          <a:pt x="15026" y="3799"/>
                          <a:pt x="14836" y="3894"/>
                          <a:pt x="14633" y="4001"/>
                        </a:cubicBezTo>
                        <a:lnTo>
                          <a:pt x="14479" y="4073"/>
                        </a:lnTo>
                        <a:cubicBezTo>
                          <a:pt x="14288" y="4156"/>
                          <a:pt x="14098" y="4239"/>
                          <a:pt x="13907" y="4323"/>
                        </a:cubicBezTo>
                        <a:lnTo>
                          <a:pt x="13824" y="4347"/>
                        </a:lnTo>
                        <a:cubicBezTo>
                          <a:pt x="13621" y="4430"/>
                          <a:pt x="13407" y="4501"/>
                          <a:pt x="13181" y="4573"/>
                        </a:cubicBezTo>
                        <a:cubicBezTo>
                          <a:pt x="13038" y="4620"/>
                          <a:pt x="12883" y="4656"/>
                          <a:pt x="12728" y="4704"/>
                        </a:cubicBezTo>
                        <a:cubicBezTo>
                          <a:pt x="12609" y="4728"/>
                          <a:pt x="12490" y="4763"/>
                          <a:pt x="12371" y="4799"/>
                        </a:cubicBezTo>
                        <a:cubicBezTo>
                          <a:pt x="12216" y="4835"/>
                          <a:pt x="12050" y="4871"/>
                          <a:pt x="11883" y="4894"/>
                        </a:cubicBezTo>
                        <a:cubicBezTo>
                          <a:pt x="11764" y="4918"/>
                          <a:pt x="11645" y="4954"/>
                          <a:pt x="11526" y="4978"/>
                        </a:cubicBezTo>
                        <a:lnTo>
                          <a:pt x="11371" y="5001"/>
                        </a:lnTo>
                        <a:cubicBezTo>
                          <a:pt x="11169" y="5025"/>
                          <a:pt x="10966" y="5061"/>
                          <a:pt x="10764" y="5085"/>
                        </a:cubicBezTo>
                        <a:lnTo>
                          <a:pt x="10573" y="5109"/>
                        </a:lnTo>
                        <a:cubicBezTo>
                          <a:pt x="10454" y="5121"/>
                          <a:pt x="10335" y="5121"/>
                          <a:pt x="10216" y="5132"/>
                        </a:cubicBezTo>
                        <a:cubicBezTo>
                          <a:pt x="10014" y="5156"/>
                          <a:pt x="9823" y="5168"/>
                          <a:pt x="9621" y="5180"/>
                        </a:cubicBezTo>
                        <a:lnTo>
                          <a:pt x="8752" y="5180"/>
                        </a:lnTo>
                        <a:cubicBezTo>
                          <a:pt x="8609" y="5180"/>
                          <a:pt x="8478" y="5180"/>
                          <a:pt x="8335" y="5168"/>
                        </a:cubicBezTo>
                        <a:cubicBezTo>
                          <a:pt x="8204" y="5156"/>
                          <a:pt x="8037" y="5156"/>
                          <a:pt x="7895" y="5144"/>
                        </a:cubicBezTo>
                        <a:cubicBezTo>
                          <a:pt x="7740" y="5144"/>
                          <a:pt x="7621" y="5132"/>
                          <a:pt x="7478" y="5121"/>
                        </a:cubicBezTo>
                        <a:cubicBezTo>
                          <a:pt x="7347" y="5097"/>
                          <a:pt x="7180" y="5085"/>
                          <a:pt x="7037" y="5061"/>
                        </a:cubicBezTo>
                        <a:cubicBezTo>
                          <a:pt x="6882" y="5049"/>
                          <a:pt x="6763" y="5025"/>
                          <a:pt x="6632" y="5013"/>
                        </a:cubicBezTo>
                        <a:cubicBezTo>
                          <a:pt x="6478" y="4990"/>
                          <a:pt x="6323" y="4954"/>
                          <a:pt x="6168" y="4930"/>
                        </a:cubicBezTo>
                        <a:cubicBezTo>
                          <a:pt x="6037" y="4906"/>
                          <a:pt x="5918" y="4882"/>
                          <a:pt x="5799" y="4847"/>
                        </a:cubicBezTo>
                        <a:cubicBezTo>
                          <a:pt x="5609" y="4811"/>
                          <a:pt x="5430" y="4763"/>
                          <a:pt x="5239" y="4716"/>
                        </a:cubicBezTo>
                        <a:cubicBezTo>
                          <a:pt x="5120" y="4680"/>
                          <a:pt x="5001" y="4656"/>
                          <a:pt x="4882" y="4620"/>
                        </a:cubicBezTo>
                        <a:cubicBezTo>
                          <a:pt x="4823" y="4609"/>
                          <a:pt x="4763" y="4585"/>
                          <a:pt x="4704" y="4561"/>
                        </a:cubicBezTo>
                        <a:cubicBezTo>
                          <a:pt x="4513" y="4501"/>
                          <a:pt x="4335" y="4442"/>
                          <a:pt x="4156" y="4382"/>
                        </a:cubicBezTo>
                        <a:lnTo>
                          <a:pt x="4013" y="4323"/>
                        </a:lnTo>
                        <a:cubicBezTo>
                          <a:pt x="3846" y="4263"/>
                          <a:pt x="3692" y="4192"/>
                          <a:pt x="3537" y="4120"/>
                        </a:cubicBezTo>
                        <a:cubicBezTo>
                          <a:pt x="3453" y="4085"/>
                          <a:pt x="3382" y="4061"/>
                          <a:pt x="3299" y="4025"/>
                        </a:cubicBezTo>
                        <a:cubicBezTo>
                          <a:pt x="3072" y="3918"/>
                          <a:pt x="2858" y="3799"/>
                          <a:pt x="2644" y="3680"/>
                        </a:cubicBezTo>
                        <a:cubicBezTo>
                          <a:pt x="1548" y="3049"/>
                          <a:pt x="798" y="2287"/>
                          <a:pt x="382" y="1489"/>
                        </a:cubicBezTo>
                        <a:cubicBezTo>
                          <a:pt x="144" y="1025"/>
                          <a:pt x="24" y="525"/>
                          <a:pt x="24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63" name="Google Shape;1963;p29"/>
                  <p:cNvSpPr/>
                  <p:nvPr/>
                </p:nvSpPr>
                <p:spPr>
                  <a:xfrm>
                    <a:off x="514775" y="2926938"/>
                    <a:ext cx="489375" cy="283100"/>
                  </a:xfrm>
                  <a:custGeom>
                    <a:rect b="b" l="l" r="r" t="t"/>
                    <a:pathLst>
                      <a:path extrusionOk="0" h="11324" w="19575">
                        <a:moveTo>
                          <a:pt x="16062" y="2012"/>
                        </a:moveTo>
                        <a:cubicBezTo>
                          <a:pt x="19563" y="4025"/>
                          <a:pt x="19574" y="7299"/>
                          <a:pt x="16110" y="9311"/>
                        </a:cubicBezTo>
                        <a:cubicBezTo>
                          <a:pt x="12633" y="11323"/>
                          <a:pt x="7001" y="11323"/>
                          <a:pt x="3501" y="9311"/>
                        </a:cubicBezTo>
                        <a:cubicBezTo>
                          <a:pt x="13" y="7299"/>
                          <a:pt x="1" y="4025"/>
                          <a:pt x="3465" y="2012"/>
                        </a:cubicBezTo>
                        <a:cubicBezTo>
                          <a:pt x="6930" y="0"/>
                          <a:pt x="12574" y="0"/>
                          <a:pt x="16062" y="201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64" name="Google Shape;1964;p29"/>
                  <p:cNvSpPr/>
                  <p:nvPr/>
                </p:nvSpPr>
                <p:spPr>
                  <a:xfrm>
                    <a:off x="671650" y="3017713"/>
                    <a:ext cx="175625" cy="101525"/>
                  </a:xfrm>
                  <a:custGeom>
                    <a:rect b="b" l="l" r="r" t="t"/>
                    <a:pathLst>
                      <a:path extrusionOk="0" h="4061" w="7025">
                        <a:moveTo>
                          <a:pt x="5763" y="727"/>
                        </a:moveTo>
                        <a:cubicBezTo>
                          <a:pt x="7025" y="1441"/>
                          <a:pt x="7025" y="2620"/>
                          <a:pt x="5787" y="3346"/>
                        </a:cubicBezTo>
                        <a:cubicBezTo>
                          <a:pt x="4536" y="4061"/>
                          <a:pt x="2512" y="4061"/>
                          <a:pt x="1250" y="3346"/>
                        </a:cubicBezTo>
                        <a:cubicBezTo>
                          <a:pt x="0" y="2620"/>
                          <a:pt x="0" y="1441"/>
                          <a:pt x="1238" y="727"/>
                        </a:cubicBezTo>
                        <a:cubicBezTo>
                          <a:pt x="2489" y="1"/>
                          <a:pt x="4513" y="1"/>
                          <a:pt x="5763" y="727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65" name="Google Shape;1965;p29"/>
                  <p:cNvSpPr/>
                  <p:nvPr/>
                </p:nvSpPr>
                <p:spPr>
                  <a:xfrm>
                    <a:off x="697250" y="3030813"/>
                    <a:ext cx="124425" cy="76225"/>
                  </a:xfrm>
                  <a:custGeom>
                    <a:rect b="b" l="l" r="r" t="t"/>
                    <a:pathLst>
                      <a:path extrusionOk="0" h="3049" w="4977">
                        <a:moveTo>
                          <a:pt x="4965" y="24"/>
                        </a:moveTo>
                        <a:lnTo>
                          <a:pt x="4965" y="108"/>
                        </a:lnTo>
                        <a:cubicBezTo>
                          <a:pt x="4977" y="84"/>
                          <a:pt x="4977" y="60"/>
                          <a:pt x="4965" y="24"/>
                        </a:cubicBezTo>
                        <a:close/>
                        <a:moveTo>
                          <a:pt x="0" y="1"/>
                        </a:moveTo>
                        <a:lnTo>
                          <a:pt x="0" y="1632"/>
                        </a:lnTo>
                        <a:cubicBezTo>
                          <a:pt x="0" y="2001"/>
                          <a:pt x="250" y="2370"/>
                          <a:pt x="738" y="2656"/>
                        </a:cubicBezTo>
                        <a:cubicBezTo>
                          <a:pt x="798" y="2691"/>
                          <a:pt x="857" y="2727"/>
                          <a:pt x="917" y="2751"/>
                        </a:cubicBezTo>
                        <a:lnTo>
                          <a:pt x="988" y="2787"/>
                        </a:lnTo>
                        <a:lnTo>
                          <a:pt x="1096" y="2834"/>
                        </a:lnTo>
                        <a:lnTo>
                          <a:pt x="1119" y="2834"/>
                        </a:lnTo>
                        <a:lnTo>
                          <a:pt x="1167" y="2846"/>
                        </a:lnTo>
                        <a:lnTo>
                          <a:pt x="1310" y="2894"/>
                        </a:lnTo>
                        <a:lnTo>
                          <a:pt x="1357" y="2918"/>
                        </a:lnTo>
                        <a:lnTo>
                          <a:pt x="1393" y="2929"/>
                        </a:lnTo>
                        <a:lnTo>
                          <a:pt x="1465" y="2941"/>
                        </a:lnTo>
                        <a:cubicBezTo>
                          <a:pt x="1512" y="2953"/>
                          <a:pt x="1572" y="2965"/>
                          <a:pt x="1607" y="2977"/>
                        </a:cubicBezTo>
                        <a:lnTo>
                          <a:pt x="1655" y="2989"/>
                        </a:lnTo>
                        <a:lnTo>
                          <a:pt x="1715" y="3001"/>
                        </a:lnTo>
                        <a:lnTo>
                          <a:pt x="1846" y="3025"/>
                        </a:lnTo>
                        <a:lnTo>
                          <a:pt x="1905" y="3037"/>
                        </a:lnTo>
                        <a:lnTo>
                          <a:pt x="1965" y="3037"/>
                        </a:lnTo>
                        <a:lnTo>
                          <a:pt x="2084" y="3049"/>
                        </a:lnTo>
                        <a:lnTo>
                          <a:pt x="2679" y="3049"/>
                        </a:lnTo>
                        <a:cubicBezTo>
                          <a:pt x="2739" y="3049"/>
                          <a:pt x="2786" y="3049"/>
                          <a:pt x="2846" y="3037"/>
                        </a:cubicBezTo>
                        <a:lnTo>
                          <a:pt x="3001" y="3037"/>
                        </a:lnTo>
                        <a:lnTo>
                          <a:pt x="3167" y="3013"/>
                        </a:lnTo>
                        <a:lnTo>
                          <a:pt x="3227" y="3013"/>
                        </a:lnTo>
                        <a:lnTo>
                          <a:pt x="3310" y="3001"/>
                        </a:lnTo>
                        <a:lnTo>
                          <a:pt x="3453" y="2965"/>
                        </a:lnTo>
                        <a:lnTo>
                          <a:pt x="3548" y="2941"/>
                        </a:lnTo>
                        <a:lnTo>
                          <a:pt x="3679" y="2906"/>
                        </a:lnTo>
                        <a:lnTo>
                          <a:pt x="3703" y="2906"/>
                        </a:lnTo>
                        <a:cubicBezTo>
                          <a:pt x="3751" y="2882"/>
                          <a:pt x="3810" y="2870"/>
                          <a:pt x="3858" y="2846"/>
                        </a:cubicBezTo>
                        <a:lnTo>
                          <a:pt x="3870" y="2846"/>
                        </a:lnTo>
                        <a:cubicBezTo>
                          <a:pt x="3929" y="2822"/>
                          <a:pt x="3977" y="2798"/>
                          <a:pt x="4036" y="2775"/>
                        </a:cubicBezTo>
                        <a:lnTo>
                          <a:pt x="4084" y="2751"/>
                        </a:lnTo>
                        <a:cubicBezTo>
                          <a:pt x="4132" y="2727"/>
                          <a:pt x="4191" y="2691"/>
                          <a:pt x="4251" y="2668"/>
                        </a:cubicBezTo>
                        <a:lnTo>
                          <a:pt x="4274" y="2644"/>
                        </a:lnTo>
                        <a:cubicBezTo>
                          <a:pt x="4322" y="2620"/>
                          <a:pt x="4370" y="2596"/>
                          <a:pt x="4405" y="2560"/>
                        </a:cubicBezTo>
                        <a:lnTo>
                          <a:pt x="4429" y="2548"/>
                        </a:lnTo>
                        <a:cubicBezTo>
                          <a:pt x="4477" y="2513"/>
                          <a:pt x="4513" y="2477"/>
                          <a:pt x="4548" y="2441"/>
                        </a:cubicBezTo>
                        <a:lnTo>
                          <a:pt x="4572" y="2429"/>
                        </a:lnTo>
                        <a:lnTo>
                          <a:pt x="4596" y="2417"/>
                        </a:lnTo>
                        <a:cubicBezTo>
                          <a:pt x="4632" y="2382"/>
                          <a:pt x="4655" y="2346"/>
                          <a:pt x="4679" y="2322"/>
                        </a:cubicBezTo>
                        <a:lnTo>
                          <a:pt x="4703" y="2298"/>
                        </a:lnTo>
                        <a:cubicBezTo>
                          <a:pt x="4715" y="2287"/>
                          <a:pt x="4739" y="2263"/>
                          <a:pt x="4751" y="2251"/>
                        </a:cubicBezTo>
                        <a:cubicBezTo>
                          <a:pt x="4786" y="2203"/>
                          <a:pt x="4822" y="2144"/>
                          <a:pt x="4846" y="2096"/>
                        </a:cubicBezTo>
                        <a:cubicBezTo>
                          <a:pt x="4870" y="2048"/>
                          <a:pt x="4894" y="2001"/>
                          <a:pt x="4917" y="1953"/>
                        </a:cubicBezTo>
                        <a:cubicBezTo>
                          <a:pt x="4929" y="1906"/>
                          <a:pt x="4941" y="1858"/>
                          <a:pt x="4953" y="1810"/>
                        </a:cubicBezTo>
                        <a:cubicBezTo>
                          <a:pt x="4953" y="1810"/>
                          <a:pt x="4953" y="1810"/>
                          <a:pt x="4953" y="1798"/>
                        </a:cubicBezTo>
                        <a:cubicBezTo>
                          <a:pt x="4953" y="1775"/>
                          <a:pt x="4953" y="1763"/>
                          <a:pt x="4965" y="1739"/>
                        </a:cubicBezTo>
                        <a:cubicBezTo>
                          <a:pt x="4965" y="1727"/>
                          <a:pt x="4965" y="1715"/>
                          <a:pt x="4965" y="1703"/>
                        </a:cubicBezTo>
                        <a:cubicBezTo>
                          <a:pt x="4965" y="1691"/>
                          <a:pt x="4965" y="1679"/>
                          <a:pt x="4965" y="1679"/>
                        </a:cubicBezTo>
                        <a:lnTo>
                          <a:pt x="4965" y="1655"/>
                        </a:lnTo>
                        <a:lnTo>
                          <a:pt x="4965" y="131"/>
                        </a:lnTo>
                        <a:cubicBezTo>
                          <a:pt x="4965" y="179"/>
                          <a:pt x="4953" y="239"/>
                          <a:pt x="4941" y="286"/>
                        </a:cubicBezTo>
                        <a:lnTo>
                          <a:pt x="4941" y="298"/>
                        </a:lnTo>
                        <a:cubicBezTo>
                          <a:pt x="4929" y="322"/>
                          <a:pt x="4917" y="346"/>
                          <a:pt x="4906" y="370"/>
                        </a:cubicBezTo>
                        <a:cubicBezTo>
                          <a:pt x="4858" y="489"/>
                          <a:pt x="4786" y="596"/>
                          <a:pt x="4703" y="691"/>
                        </a:cubicBezTo>
                        <a:lnTo>
                          <a:pt x="4691" y="703"/>
                        </a:lnTo>
                        <a:cubicBezTo>
                          <a:pt x="4655" y="739"/>
                          <a:pt x="4620" y="774"/>
                          <a:pt x="4584" y="810"/>
                        </a:cubicBezTo>
                        <a:lnTo>
                          <a:pt x="4560" y="834"/>
                        </a:lnTo>
                        <a:cubicBezTo>
                          <a:pt x="4525" y="870"/>
                          <a:pt x="4477" y="905"/>
                          <a:pt x="4429" y="929"/>
                        </a:cubicBezTo>
                        <a:lnTo>
                          <a:pt x="4417" y="941"/>
                        </a:lnTo>
                        <a:cubicBezTo>
                          <a:pt x="4370" y="977"/>
                          <a:pt x="4310" y="1013"/>
                          <a:pt x="4263" y="1048"/>
                        </a:cubicBezTo>
                        <a:cubicBezTo>
                          <a:pt x="4203" y="1084"/>
                          <a:pt x="4144" y="1108"/>
                          <a:pt x="4084" y="1132"/>
                        </a:cubicBezTo>
                        <a:lnTo>
                          <a:pt x="4048" y="1155"/>
                        </a:lnTo>
                        <a:cubicBezTo>
                          <a:pt x="3989" y="1179"/>
                          <a:pt x="3941" y="1203"/>
                          <a:pt x="3882" y="1227"/>
                        </a:cubicBezTo>
                        <a:lnTo>
                          <a:pt x="3858" y="1239"/>
                        </a:lnTo>
                        <a:cubicBezTo>
                          <a:pt x="3798" y="1263"/>
                          <a:pt x="3739" y="1274"/>
                          <a:pt x="3679" y="1298"/>
                        </a:cubicBezTo>
                        <a:lnTo>
                          <a:pt x="3560" y="1334"/>
                        </a:lnTo>
                        <a:lnTo>
                          <a:pt x="3453" y="1358"/>
                        </a:lnTo>
                        <a:lnTo>
                          <a:pt x="3322" y="1394"/>
                        </a:lnTo>
                        <a:lnTo>
                          <a:pt x="3215" y="1405"/>
                        </a:lnTo>
                        <a:lnTo>
                          <a:pt x="3179" y="1405"/>
                        </a:lnTo>
                        <a:lnTo>
                          <a:pt x="3001" y="1429"/>
                        </a:lnTo>
                        <a:lnTo>
                          <a:pt x="2953" y="1429"/>
                        </a:lnTo>
                        <a:lnTo>
                          <a:pt x="2858" y="1441"/>
                        </a:lnTo>
                        <a:cubicBezTo>
                          <a:pt x="2798" y="1441"/>
                          <a:pt x="2739" y="1453"/>
                          <a:pt x="2679" y="1453"/>
                        </a:cubicBezTo>
                        <a:lnTo>
                          <a:pt x="2322" y="1453"/>
                        </a:lnTo>
                        <a:lnTo>
                          <a:pt x="2203" y="1441"/>
                        </a:lnTo>
                        <a:lnTo>
                          <a:pt x="2084" y="1441"/>
                        </a:lnTo>
                        <a:lnTo>
                          <a:pt x="1965" y="1417"/>
                        </a:lnTo>
                        <a:lnTo>
                          <a:pt x="1846" y="1405"/>
                        </a:lnTo>
                        <a:lnTo>
                          <a:pt x="1715" y="1382"/>
                        </a:lnTo>
                        <a:lnTo>
                          <a:pt x="1607" y="1358"/>
                        </a:lnTo>
                        <a:lnTo>
                          <a:pt x="1465" y="1322"/>
                        </a:lnTo>
                        <a:lnTo>
                          <a:pt x="1369" y="1298"/>
                        </a:lnTo>
                        <a:lnTo>
                          <a:pt x="1310" y="1286"/>
                        </a:lnTo>
                        <a:lnTo>
                          <a:pt x="1167" y="1227"/>
                        </a:lnTo>
                        <a:lnTo>
                          <a:pt x="1119" y="1215"/>
                        </a:lnTo>
                        <a:cubicBezTo>
                          <a:pt x="1072" y="1191"/>
                          <a:pt x="1036" y="1179"/>
                          <a:pt x="988" y="1155"/>
                        </a:cubicBezTo>
                        <a:lnTo>
                          <a:pt x="917" y="1132"/>
                        </a:lnTo>
                        <a:cubicBezTo>
                          <a:pt x="857" y="1096"/>
                          <a:pt x="798" y="1072"/>
                          <a:pt x="738" y="1036"/>
                        </a:cubicBezTo>
                        <a:cubicBezTo>
                          <a:pt x="476" y="893"/>
                          <a:pt x="250" y="679"/>
                          <a:pt x="107" y="417"/>
                        </a:cubicBezTo>
                        <a:cubicBezTo>
                          <a:pt x="36" y="286"/>
                          <a:pt x="0" y="143"/>
                          <a:pt x="0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66" name="Google Shape;1966;p29"/>
                  <p:cNvSpPr/>
                  <p:nvPr/>
                </p:nvSpPr>
                <p:spPr>
                  <a:xfrm>
                    <a:off x="690700" y="2992113"/>
                    <a:ext cx="136950" cy="79200"/>
                  </a:xfrm>
                  <a:custGeom>
                    <a:rect b="b" l="l" r="r" t="t"/>
                    <a:pathLst>
                      <a:path extrusionOk="0" h="3168" w="5478">
                        <a:moveTo>
                          <a:pt x="4501" y="560"/>
                        </a:moveTo>
                        <a:cubicBezTo>
                          <a:pt x="5477" y="1132"/>
                          <a:pt x="5477" y="2037"/>
                          <a:pt x="4513" y="2608"/>
                        </a:cubicBezTo>
                        <a:cubicBezTo>
                          <a:pt x="3536" y="3168"/>
                          <a:pt x="1965" y="3168"/>
                          <a:pt x="988" y="2608"/>
                        </a:cubicBezTo>
                        <a:cubicBezTo>
                          <a:pt x="12" y="2037"/>
                          <a:pt x="0" y="1132"/>
                          <a:pt x="977" y="560"/>
                        </a:cubicBezTo>
                        <a:cubicBezTo>
                          <a:pt x="1941" y="1"/>
                          <a:pt x="3524" y="1"/>
                          <a:pt x="4501" y="56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67" name="Google Shape;1967;p29"/>
                  <p:cNvSpPr/>
                  <p:nvPr/>
                </p:nvSpPr>
                <p:spPr>
                  <a:xfrm>
                    <a:off x="705875" y="3000738"/>
                    <a:ext cx="106875" cy="61950"/>
                  </a:xfrm>
                  <a:custGeom>
                    <a:rect b="b" l="l" r="r" t="t"/>
                    <a:pathLst>
                      <a:path extrusionOk="0" h="2478" w="4275">
                        <a:moveTo>
                          <a:pt x="3501" y="442"/>
                        </a:moveTo>
                        <a:cubicBezTo>
                          <a:pt x="4263" y="882"/>
                          <a:pt x="4275" y="1596"/>
                          <a:pt x="3513" y="2037"/>
                        </a:cubicBezTo>
                        <a:cubicBezTo>
                          <a:pt x="2763" y="2477"/>
                          <a:pt x="1524" y="2477"/>
                          <a:pt x="762" y="2037"/>
                        </a:cubicBezTo>
                        <a:cubicBezTo>
                          <a:pt x="0" y="1585"/>
                          <a:pt x="0" y="882"/>
                          <a:pt x="762" y="442"/>
                        </a:cubicBezTo>
                        <a:cubicBezTo>
                          <a:pt x="1524" y="1"/>
                          <a:pt x="2739" y="1"/>
                          <a:pt x="3501" y="44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68" name="Google Shape;1968;p29"/>
                  <p:cNvSpPr/>
                  <p:nvPr/>
                </p:nvSpPr>
                <p:spPr>
                  <a:xfrm>
                    <a:off x="718075" y="3010063"/>
                    <a:ext cx="82475" cy="43325"/>
                  </a:xfrm>
                  <a:custGeom>
                    <a:rect b="b" l="l" r="r" t="t"/>
                    <a:pathLst>
                      <a:path extrusionOk="0" h="1733" w="3299">
                        <a:moveTo>
                          <a:pt x="1644" y="0"/>
                        </a:moveTo>
                        <a:cubicBezTo>
                          <a:pt x="1280" y="0"/>
                          <a:pt x="917" y="86"/>
                          <a:pt x="584" y="259"/>
                        </a:cubicBezTo>
                        <a:cubicBezTo>
                          <a:pt x="1" y="592"/>
                          <a:pt x="1" y="1140"/>
                          <a:pt x="584" y="1473"/>
                        </a:cubicBezTo>
                        <a:cubicBezTo>
                          <a:pt x="917" y="1646"/>
                          <a:pt x="1280" y="1732"/>
                          <a:pt x="1644" y="1732"/>
                        </a:cubicBezTo>
                        <a:cubicBezTo>
                          <a:pt x="2007" y="1732"/>
                          <a:pt x="2370" y="1646"/>
                          <a:pt x="2703" y="1473"/>
                        </a:cubicBezTo>
                        <a:cubicBezTo>
                          <a:pt x="3299" y="1140"/>
                          <a:pt x="3287" y="592"/>
                          <a:pt x="2703" y="259"/>
                        </a:cubicBezTo>
                        <a:cubicBezTo>
                          <a:pt x="2370" y="86"/>
                          <a:pt x="2007" y="0"/>
                          <a:pt x="164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69" name="Google Shape;1969;p29"/>
                  <p:cNvSpPr/>
                  <p:nvPr/>
                </p:nvSpPr>
                <p:spPr>
                  <a:xfrm>
                    <a:off x="721950" y="2625713"/>
                    <a:ext cx="74725" cy="427750"/>
                  </a:xfrm>
                  <a:custGeom>
                    <a:rect b="b" l="l" r="r" t="t"/>
                    <a:pathLst>
                      <a:path extrusionOk="0" h="17110" w="2989">
                        <a:moveTo>
                          <a:pt x="2989" y="16240"/>
                        </a:moveTo>
                        <a:cubicBezTo>
                          <a:pt x="2929" y="16407"/>
                          <a:pt x="2834" y="17109"/>
                          <a:pt x="1453" y="17109"/>
                        </a:cubicBezTo>
                        <a:cubicBezTo>
                          <a:pt x="619" y="17109"/>
                          <a:pt x="48" y="16681"/>
                          <a:pt x="0" y="16193"/>
                        </a:cubicBezTo>
                        <a:lnTo>
                          <a:pt x="0" y="0"/>
                        </a:lnTo>
                        <a:lnTo>
                          <a:pt x="2989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A0FDF1">
                          <a:alpha val="41568"/>
                        </a:srgbClr>
                      </a:gs>
                      <a:gs pos="100000">
                        <a:srgbClr val="FFFFFF">
                          <a:alpha val="37254"/>
                        </a:srgbClr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970" name="Google Shape;1970;p29"/>
                  <p:cNvGrpSpPr/>
                  <p:nvPr/>
                </p:nvGrpSpPr>
                <p:grpSpPr>
                  <a:xfrm>
                    <a:off x="725225" y="2741788"/>
                    <a:ext cx="59550" cy="283100"/>
                    <a:chOff x="3291025" y="2708875"/>
                    <a:chExt cx="59550" cy="283100"/>
                  </a:xfrm>
                </p:grpSpPr>
                <p:sp>
                  <p:nvSpPr>
                    <p:cNvPr id="1971" name="Google Shape;1971;p29"/>
                    <p:cNvSpPr/>
                    <p:nvPr/>
                  </p:nvSpPr>
                  <p:spPr>
                    <a:xfrm>
                      <a:off x="3291025" y="2952350"/>
                      <a:ext cx="11925" cy="12250"/>
                    </a:xfrm>
                    <a:custGeom>
                      <a:rect b="b" l="l" r="r" t="t"/>
                      <a:pathLst>
                        <a:path extrusionOk="0" h="490" w="477">
                          <a:moveTo>
                            <a:pt x="238" y="1"/>
                          </a:moveTo>
                          <a:cubicBezTo>
                            <a:pt x="107" y="1"/>
                            <a:pt x="0" y="108"/>
                            <a:pt x="0" y="239"/>
                          </a:cubicBezTo>
                          <a:cubicBezTo>
                            <a:pt x="0" y="382"/>
                            <a:pt x="107" y="489"/>
                            <a:pt x="238" y="489"/>
                          </a:cubicBezTo>
                          <a:cubicBezTo>
                            <a:pt x="369" y="489"/>
                            <a:pt x="477" y="382"/>
                            <a:pt x="477" y="239"/>
                          </a:cubicBezTo>
                          <a:cubicBezTo>
                            <a:pt x="477" y="108"/>
                            <a:pt x="369" y="1"/>
                            <a:pt x="238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972" name="Google Shape;1972;p29"/>
                    <p:cNvSpPr/>
                    <p:nvPr/>
                  </p:nvSpPr>
                  <p:spPr>
                    <a:xfrm>
                      <a:off x="3336550" y="2911275"/>
                      <a:ext cx="14025" cy="11975"/>
                    </a:xfrm>
                    <a:custGeom>
                      <a:rect b="b" l="l" r="r" t="t"/>
                      <a:pathLst>
                        <a:path extrusionOk="0" h="479" w="561">
                          <a:moveTo>
                            <a:pt x="322" y="1"/>
                          </a:moveTo>
                          <a:cubicBezTo>
                            <a:pt x="108" y="1"/>
                            <a:pt x="1" y="251"/>
                            <a:pt x="156" y="406"/>
                          </a:cubicBezTo>
                          <a:cubicBezTo>
                            <a:pt x="206" y="456"/>
                            <a:pt x="267" y="479"/>
                            <a:pt x="326" y="479"/>
                          </a:cubicBezTo>
                          <a:cubicBezTo>
                            <a:pt x="447" y="479"/>
                            <a:pt x="561" y="383"/>
                            <a:pt x="561" y="239"/>
                          </a:cubicBezTo>
                          <a:cubicBezTo>
                            <a:pt x="561" y="108"/>
                            <a:pt x="453" y="1"/>
                            <a:pt x="322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973" name="Google Shape;1973;p29"/>
                    <p:cNvSpPr/>
                    <p:nvPr/>
                  </p:nvSpPr>
                  <p:spPr>
                    <a:xfrm>
                      <a:off x="3294900" y="2851150"/>
                      <a:ext cx="14300" cy="11975"/>
                    </a:xfrm>
                    <a:custGeom>
                      <a:rect b="b" l="l" r="r" t="t"/>
                      <a:pathLst>
                        <a:path extrusionOk="0" h="479" w="572">
                          <a:moveTo>
                            <a:pt x="322" y="1"/>
                          </a:moveTo>
                          <a:cubicBezTo>
                            <a:pt x="107" y="1"/>
                            <a:pt x="0" y="251"/>
                            <a:pt x="155" y="406"/>
                          </a:cubicBezTo>
                          <a:cubicBezTo>
                            <a:pt x="206" y="456"/>
                            <a:pt x="268" y="479"/>
                            <a:pt x="328" y="479"/>
                          </a:cubicBezTo>
                          <a:cubicBezTo>
                            <a:pt x="453" y="479"/>
                            <a:pt x="572" y="383"/>
                            <a:pt x="572" y="239"/>
                          </a:cubicBezTo>
                          <a:cubicBezTo>
                            <a:pt x="572" y="108"/>
                            <a:pt x="464" y="1"/>
                            <a:pt x="322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974" name="Google Shape;1974;p29"/>
                    <p:cNvSpPr/>
                    <p:nvPr/>
                  </p:nvSpPr>
                  <p:spPr>
                    <a:xfrm>
                      <a:off x="3336550" y="2772575"/>
                      <a:ext cx="14025" cy="11975"/>
                    </a:xfrm>
                    <a:custGeom>
                      <a:rect b="b" l="l" r="r" t="t"/>
                      <a:pathLst>
                        <a:path extrusionOk="0" h="479" w="561">
                          <a:moveTo>
                            <a:pt x="322" y="0"/>
                          </a:moveTo>
                          <a:cubicBezTo>
                            <a:pt x="108" y="0"/>
                            <a:pt x="1" y="262"/>
                            <a:pt x="156" y="405"/>
                          </a:cubicBezTo>
                          <a:cubicBezTo>
                            <a:pt x="206" y="456"/>
                            <a:pt x="267" y="479"/>
                            <a:pt x="326" y="479"/>
                          </a:cubicBezTo>
                          <a:cubicBezTo>
                            <a:pt x="447" y="479"/>
                            <a:pt x="561" y="383"/>
                            <a:pt x="561" y="239"/>
                          </a:cubicBezTo>
                          <a:cubicBezTo>
                            <a:pt x="561" y="108"/>
                            <a:pt x="453" y="0"/>
                            <a:pt x="322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975" name="Google Shape;1975;p29"/>
                    <p:cNvSpPr/>
                    <p:nvPr/>
                  </p:nvSpPr>
                  <p:spPr>
                    <a:xfrm>
                      <a:off x="3300850" y="2708875"/>
                      <a:ext cx="14300" cy="11975"/>
                    </a:xfrm>
                    <a:custGeom>
                      <a:rect b="b" l="l" r="r" t="t"/>
                      <a:pathLst>
                        <a:path extrusionOk="0" h="479" w="572">
                          <a:moveTo>
                            <a:pt x="334" y="1"/>
                          </a:moveTo>
                          <a:cubicBezTo>
                            <a:pt x="119" y="1"/>
                            <a:pt x="0" y="263"/>
                            <a:pt x="155" y="405"/>
                          </a:cubicBezTo>
                          <a:cubicBezTo>
                            <a:pt x="206" y="456"/>
                            <a:pt x="268" y="479"/>
                            <a:pt x="328" y="479"/>
                          </a:cubicBezTo>
                          <a:cubicBezTo>
                            <a:pt x="453" y="479"/>
                            <a:pt x="572" y="383"/>
                            <a:pt x="572" y="239"/>
                          </a:cubicBezTo>
                          <a:cubicBezTo>
                            <a:pt x="560" y="108"/>
                            <a:pt x="465" y="1"/>
                            <a:pt x="334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976" name="Google Shape;1976;p29"/>
                    <p:cNvSpPr/>
                    <p:nvPr/>
                  </p:nvSpPr>
                  <p:spPr>
                    <a:xfrm>
                      <a:off x="3294600" y="2772575"/>
                      <a:ext cx="12225" cy="11925"/>
                    </a:xfrm>
                    <a:custGeom>
                      <a:rect b="b" l="l" r="r" t="t"/>
                      <a:pathLst>
                        <a:path extrusionOk="0" h="477" w="489">
                          <a:moveTo>
                            <a:pt x="238" y="0"/>
                          </a:moveTo>
                          <a:cubicBezTo>
                            <a:pt x="107" y="0"/>
                            <a:pt x="0" y="108"/>
                            <a:pt x="0" y="239"/>
                          </a:cubicBezTo>
                          <a:cubicBezTo>
                            <a:pt x="0" y="370"/>
                            <a:pt x="107" y="477"/>
                            <a:pt x="238" y="477"/>
                          </a:cubicBezTo>
                          <a:cubicBezTo>
                            <a:pt x="369" y="477"/>
                            <a:pt x="488" y="370"/>
                            <a:pt x="488" y="239"/>
                          </a:cubicBezTo>
                          <a:cubicBezTo>
                            <a:pt x="488" y="108"/>
                            <a:pt x="369" y="0"/>
                            <a:pt x="23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977" name="Google Shape;1977;p29"/>
                    <p:cNvSpPr/>
                    <p:nvPr/>
                  </p:nvSpPr>
                  <p:spPr>
                    <a:xfrm>
                      <a:off x="3326750" y="2980050"/>
                      <a:ext cx="11925" cy="11925"/>
                    </a:xfrm>
                    <a:custGeom>
                      <a:rect b="b" l="l" r="r" t="t"/>
                      <a:pathLst>
                        <a:path extrusionOk="0" h="477" w="477">
                          <a:moveTo>
                            <a:pt x="238" y="0"/>
                          </a:moveTo>
                          <a:cubicBezTo>
                            <a:pt x="107" y="0"/>
                            <a:pt x="0" y="107"/>
                            <a:pt x="0" y="238"/>
                          </a:cubicBezTo>
                          <a:cubicBezTo>
                            <a:pt x="0" y="369"/>
                            <a:pt x="107" y="476"/>
                            <a:pt x="238" y="476"/>
                          </a:cubicBezTo>
                          <a:cubicBezTo>
                            <a:pt x="369" y="476"/>
                            <a:pt x="476" y="369"/>
                            <a:pt x="476" y="238"/>
                          </a:cubicBezTo>
                          <a:cubicBezTo>
                            <a:pt x="476" y="107"/>
                            <a:pt x="369" y="0"/>
                            <a:pt x="23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1978" name="Google Shape;1978;p29"/>
                  <p:cNvSpPr/>
                  <p:nvPr/>
                </p:nvSpPr>
                <p:spPr>
                  <a:xfrm>
                    <a:off x="880900" y="3673463"/>
                    <a:ext cx="373575" cy="231000"/>
                  </a:xfrm>
                  <a:custGeom>
                    <a:rect b="b" l="l" r="r" t="t"/>
                    <a:pathLst>
                      <a:path extrusionOk="0" h="9240" w="14943">
                        <a:moveTo>
                          <a:pt x="14943" y="60"/>
                        </a:moveTo>
                        <a:lnTo>
                          <a:pt x="14942" y="314"/>
                        </a:lnTo>
                        <a:lnTo>
                          <a:pt x="14942" y="314"/>
                        </a:lnTo>
                        <a:cubicBezTo>
                          <a:pt x="14942" y="312"/>
                          <a:pt x="14942" y="311"/>
                          <a:pt x="14943" y="310"/>
                        </a:cubicBezTo>
                        <a:lnTo>
                          <a:pt x="14943" y="250"/>
                        </a:lnTo>
                        <a:cubicBezTo>
                          <a:pt x="14943" y="191"/>
                          <a:pt x="14943" y="119"/>
                          <a:pt x="14943" y="60"/>
                        </a:cubicBezTo>
                        <a:close/>
                        <a:moveTo>
                          <a:pt x="12" y="0"/>
                        </a:moveTo>
                        <a:lnTo>
                          <a:pt x="0" y="4882"/>
                        </a:lnTo>
                        <a:cubicBezTo>
                          <a:pt x="0" y="6001"/>
                          <a:pt x="727" y="7120"/>
                          <a:pt x="2203" y="7965"/>
                        </a:cubicBezTo>
                        <a:cubicBezTo>
                          <a:pt x="2382" y="8072"/>
                          <a:pt x="2560" y="8168"/>
                          <a:pt x="2751" y="8251"/>
                        </a:cubicBezTo>
                        <a:cubicBezTo>
                          <a:pt x="2822" y="8287"/>
                          <a:pt x="2882" y="8311"/>
                          <a:pt x="2953" y="8334"/>
                        </a:cubicBezTo>
                        <a:cubicBezTo>
                          <a:pt x="3060" y="8382"/>
                          <a:pt x="3167" y="8442"/>
                          <a:pt x="3286" y="8489"/>
                        </a:cubicBezTo>
                        <a:lnTo>
                          <a:pt x="3346" y="8513"/>
                        </a:lnTo>
                        <a:cubicBezTo>
                          <a:pt x="3394" y="8525"/>
                          <a:pt x="3429" y="8537"/>
                          <a:pt x="3477" y="8561"/>
                        </a:cubicBezTo>
                        <a:cubicBezTo>
                          <a:pt x="3620" y="8608"/>
                          <a:pt x="3775" y="8668"/>
                          <a:pt x="3917" y="8715"/>
                        </a:cubicBezTo>
                        <a:lnTo>
                          <a:pt x="4084" y="8763"/>
                        </a:lnTo>
                        <a:lnTo>
                          <a:pt x="4191" y="8799"/>
                        </a:lnTo>
                        <a:cubicBezTo>
                          <a:pt x="4251" y="8811"/>
                          <a:pt x="4310" y="8823"/>
                          <a:pt x="4382" y="8846"/>
                        </a:cubicBezTo>
                        <a:cubicBezTo>
                          <a:pt x="4525" y="8882"/>
                          <a:pt x="4691" y="8918"/>
                          <a:pt x="4846" y="8954"/>
                        </a:cubicBezTo>
                        <a:cubicBezTo>
                          <a:pt x="4882" y="8965"/>
                          <a:pt x="4929" y="8977"/>
                          <a:pt x="4965" y="8989"/>
                        </a:cubicBezTo>
                        <a:cubicBezTo>
                          <a:pt x="5013" y="8989"/>
                          <a:pt x="5084" y="9001"/>
                          <a:pt x="5156" y="9013"/>
                        </a:cubicBezTo>
                        <a:cubicBezTo>
                          <a:pt x="5287" y="9037"/>
                          <a:pt x="5418" y="9061"/>
                          <a:pt x="5549" y="9085"/>
                        </a:cubicBezTo>
                        <a:cubicBezTo>
                          <a:pt x="5608" y="9096"/>
                          <a:pt x="5656" y="9108"/>
                          <a:pt x="5703" y="9108"/>
                        </a:cubicBezTo>
                        <a:cubicBezTo>
                          <a:pt x="5763" y="9120"/>
                          <a:pt x="5822" y="9120"/>
                          <a:pt x="5882" y="9132"/>
                        </a:cubicBezTo>
                        <a:cubicBezTo>
                          <a:pt x="6013" y="9144"/>
                          <a:pt x="6132" y="9168"/>
                          <a:pt x="6263" y="9180"/>
                        </a:cubicBezTo>
                        <a:lnTo>
                          <a:pt x="6430" y="9192"/>
                        </a:lnTo>
                        <a:lnTo>
                          <a:pt x="6608" y="9204"/>
                        </a:lnTo>
                        <a:cubicBezTo>
                          <a:pt x="6727" y="9215"/>
                          <a:pt x="6858" y="9215"/>
                          <a:pt x="6977" y="9227"/>
                        </a:cubicBezTo>
                        <a:cubicBezTo>
                          <a:pt x="7049" y="9227"/>
                          <a:pt x="7108" y="9227"/>
                          <a:pt x="7168" y="9239"/>
                        </a:cubicBezTo>
                        <a:lnTo>
                          <a:pt x="7930" y="9239"/>
                        </a:lnTo>
                        <a:lnTo>
                          <a:pt x="8049" y="9227"/>
                        </a:lnTo>
                        <a:cubicBezTo>
                          <a:pt x="8228" y="9227"/>
                          <a:pt x="8394" y="9204"/>
                          <a:pt x="8561" y="9192"/>
                        </a:cubicBezTo>
                        <a:lnTo>
                          <a:pt x="8763" y="9180"/>
                        </a:lnTo>
                        <a:lnTo>
                          <a:pt x="8859" y="9168"/>
                        </a:lnTo>
                        <a:lnTo>
                          <a:pt x="9013" y="9144"/>
                        </a:lnTo>
                        <a:cubicBezTo>
                          <a:pt x="9180" y="9132"/>
                          <a:pt x="9359" y="9108"/>
                          <a:pt x="9525" y="9073"/>
                        </a:cubicBezTo>
                        <a:lnTo>
                          <a:pt x="9656" y="9061"/>
                        </a:lnTo>
                        <a:lnTo>
                          <a:pt x="9716" y="9049"/>
                        </a:lnTo>
                        <a:cubicBezTo>
                          <a:pt x="9799" y="9025"/>
                          <a:pt x="9871" y="9013"/>
                          <a:pt x="9954" y="8989"/>
                        </a:cubicBezTo>
                        <a:cubicBezTo>
                          <a:pt x="10097" y="8965"/>
                          <a:pt x="10228" y="8942"/>
                          <a:pt x="10371" y="8906"/>
                        </a:cubicBezTo>
                        <a:cubicBezTo>
                          <a:pt x="10466" y="8882"/>
                          <a:pt x="10561" y="8858"/>
                          <a:pt x="10668" y="8823"/>
                        </a:cubicBezTo>
                        <a:cubicBezTo>
                          <a:pt x="10799" y="8787"/>
                          <a:pt x="10930" y="8751"/>
                          <a:pt x="11049" y="8715"/>
                        </a:cubicBezTo>
                        <a:lnTo>
                          <a:pt x="11133" y="8692"/>
                        </a:lnTo>
                        <a:cubicBezTo>
                          <a:pt x="11287" y="8644"/>
                          <a:pt x="11442" y="8584"/>
                          <a:pt x="11585" y="8537"/>
                        </a:cubicBezTo>
                        <a:cubicBezTo>
                          <a:pt x="11609" y="8525"/>
                          <a:pt x="11633" y="8513"/>
                          <a:pt x="11657" y="8501"/>
                        </a:cubicBezTo>
                        <a:cubicBezTo>
                          <a:pt x="11823" y="8442"/>
                          <a:pt x="11978" y="8370"/>
                          <a:pt x="12133" y="8299"/>
                        </a:cubicBezTo>
                        <a:lnTo>
                          <a:pt x="12276" y="8239"/>
                        </a:lnTo>
                        <a:cubicBezTo>
                          <a:pt x="12442" y="8156"/>
                          <a:pt x="12609" y="8061"/>
                          <a:pt x="12776" y="7977"/>
                        </a:cubicBezTo>
                        <a:lnTo>
                          <a:pt x="12871" y="7918"/>
                        </a:lnTo>
                        <a:cubicBezTo>
                          <a:pt x="13002" y="7834"/>
                          <a:pt x="13133" y="7751"/>
                          <a:pt x="13252" y="7668"/>
                        </a:cubicBezTo>
                        <a:lnTo>
                          <a:pt x="13311" y="7620"/>
                        </a:lnTo>
                        <a:cubicBezTo>
                          <a:pt x="13442" y="7525"/>
                          <a:pt x="13573" y="7430"/>
                          <a:pt x="13692" y="7322"/>
                        </a:cubicBezTo>
                        <a:lnTo>
                          <a:pt x="13752" y="7287"/>
                        </a:lnTo>
                        <a:lnTo>
                          <a:pt x="13812" y="7227"/>
                        </a:lnTo>
                        <a:cubicBezTo>
                          <a:pt x="13907" y="7132"/>
                          <a:pt x="14002" y="7049"/>
                          <a:pt x="14085" y="6953"/>
                        </a:cubicBezTo>
                        <a:lnTo>
                          <a:pt x="14133" y="6894"/>
                        </a:lnTo>
                        <a:cubicBezTo>
                          <a:pt x="14181" y="6834"/>
                          <a:pt x="14228" y="6787"/>
                          <a:pt x="14276" y="6727"/>
                        </a:cubicBezTo>
                        <a:cubicBezTo>
                          <a:pt x="14395" y="6584"/>
                          <a:pt x="14490" y="6441"/>
                          <a:pt x="14574" y="6275"/>
                        </a:cubicBezTo>
                        <a:cubicBezTo>
                          <a:pt x="14657" y="6144"/>
                          <a:pt x="14716" y="6001"/>
                          <a:pt x="14776" y="5858"/>
                        </a:cubicBezTo>
                        <a:cubicBezTo>
                          <a:pt x="14824" y="5715"/>
                          <a:pt x="14871" y="5572"/>
                          <a:pt x="14895" y="5429"/>
                        </a:cubicBezTo>
                        <a:cubicBezTo>
                          <a:pt x="14895" y="5417"/>
                          <a:pt x="14895" y="5405"/>
                          <a:pt x="14895" y="5394"/>
                        </a:cubicBezTo>
                        <a:cubicBezTo>
                          <a:pt x="14895" y="5394"/>
                          <a:pt x="14895" y="5394"/>
                          <a:pt x="14895" y="5382"/>
                        </a:cubicBezTo>
                        <a:cubicBezTo>
                          <a:pt x="14907" y="5322"/>
                          <a:pt x="14919" y="5251"/>
                          <a:pt x="14931" y="5179"/>
                        </a:cubicBezTo>
                        <a:lnTo>
                          <a:pt x="14931" y="5108"/>
                        </a:lnTo>
                        <a:lnTo>
                          <a:pt x="14931" y="5001"/>
                        </a:lnTo>
                        <a:lnTo>
                          <a:pt x="14931" y="4941"/>
                        </a:lnTo>
                        <a:lnTo>
                          <a:pt x="14942" y="314"/>
                        </a:lnTo>
                        <a:lnTo>
                          <a:pt x="14942" y="314"/>
                        </a:lnTo>
                        <a:cubicBezTo>
                          <a:pt x="14918" y="479"/>
                          <a:pt x="14883" y="644"/>
                          <a:pt x="14835" y="798"/>
                        </a:cubicBezTo>
                        <a:cubicBezTo>
                          <a:pt x="14835" y="798"/>
                          <a:pt x="14835" y="810"/>
                          <a:pt x="14835" y="822"/>
                        </a:cubicBezTo>
                        <a:cubicBezTo>
                          <a:pt x="14812" y="893"/>
                          <a:pt x="14788" y="964"/>
                          <a:pt x="14752" y="1036"/>
                        </a:cubicBezTo>
                        <a:lnTo>
                          <a:pt x="14752" y="1060"/>
                        </a:lnTo>
                        <a:cubicBezTo>
                          <a:pt x="14597" y="1405"/>
                          <a:pt x="14395" y="1726"/>
                          <a:pt x="14145" y="2012"/>
                        </a:cubicBezTo>
                        <a:lnTo>
                          <a:pt x="14097" y="2060"/>
                        </a:lnTo>
                        <a:cubicBezTo>
                          <a:pt x="13990" y="2179"/>
                          <a:pt x="13871" y="2286"/>
                          <a:pt x="13764" y="2393"/>
                        </a:cubicBezTo>
                        <a:lnTo>
                          <a:pt x="13704" y="2441"/>
                        </a:lnTo>
                        <a:cubicBezTo>
                          <a:pt x="13585" y="2548"/>
                          <a:pt x="13454" y="2643"/>
                          <a:pt x="13323" y="2738"/>
                        </a:cubicBezTo>
                        <a:lnTo>
                          <a:pt x="13264" y="2786"/>
                        </a:lnTo>
                        <a:cubicBezTo>
                          <a:pt x="13109" y="2893"/>
                          <a:pt x="12966" y="2989"/>
                          <a:pt x="12788" y="3084"/>
                        </a:cubicBezTo>
                        <a:cubicBezTo>
                          <a:pt x="12609" y="3179"/>
                          <a:pt x="12454" y="3262"/>
                          <a:pt x="12276" y="3346"/>
                        </a:cubicBezTo>
                        <a:lnTo>
                          <a:pt x="12145" y="3417"/>
                        </a:lnTo>
                        <a:cubicBezTo>
                          <a:pt x="11990" y="3489"/>
                          <a:pt x="11835" y="3560"/>
                          <a:pt x="11668" y="3620"/>
                        </a:cubicBezTo>
                        <a:lnTo>
                          <a:pt x="11597" y="3643"/>
                        </a:lnTo>
                        <a:cubicBezTo>
                          <a:pt x="11430" y="3715"/>
                          <a:pt x="11240" y="3774"/>
                          <a:pt x="11061" y="3834"/>
                        </a:cubicBezTo>
                        <a:cubicBezTo>
                          <a:pt x="10942" y="3870"/>
                          <a:pt x="10811" y="3905"/>
                          <a:pt x="10680" y="3941"/>
                        </a:cubicBezTo>
                        <a:cubicBezTo>
                          <a:pt x="10585" y="3965"/>
                          <a:pt x="10490" y="3989"/>
                          <a:pt x="10383" y="4012"/>
                        </a:cubicBezTo>
                        <a:cubicBezTo>
                          <a:pt x="10240" y="4048"/>
                          <a:pt x="10109" y="4084"/>
                          <a:pt x="9966" y="4108"/>
                        </a:cubicBezTo>
                        <a:cubicBezTo>
                          <a:pt x="9871" y="4132"/>
                          <a:pt x="9763" y="4155"/>
                          <a:pt x="9668" y="4167"/>
                        </a:cubicBezTo>
                        <a:lnTo>
                          <a:pt x="9537" y="4191"/>
                        </a:lnTo>
                        <a:cubicBezTo>
                          <a:pt x="9371" y="4215"/>
                          <a:pt x="9204" y="4239"/>
                          <a:pt x="9025" y="4262"/>
                        </a:cubicBezTo>
                        <a:lnTo>
                          <a:pt x="8870" y="4274"/>
                        </a:lnTo>
                        <a:cubicBezTo>
                          <a:pt x="8775" y="4286"/>
                          <a:pt x="8680" y="4298"/>
                          <a:pt x="8573" y="4310"/>
                        </a:cubicBezTo>
                        <a:cubicBezTo>
                          <a:pt x="8406" y="4322"/>
                          <a:pt x="8239" y="4334"/>
                          <a:pt x="8073" y="4334"/>
                        </a:cubicBezTo>
                        <a:lnTo>
                          <a:pt x="7751" y="4346"/>
                        </a:lnTo>
                        <a:lnTo>
                          <a:pt x="7335" y="4346"/>
                        </a:lnTo>
                        <a:cubicBezTo>
                          <a:pt x="7204" y="4346"/>
                          <a:pt x="7108" y="4346"/>
                          <a:pt x="7001" y="4334"/>
                        </a:cubicBezTo>
                        <a:cubicBezTo>
                          <a:pt x="6882" y="4322"/>
                          <a:pt x="6739" y="4322"/>
                          <a:pt x="6620" y="4322"/>
                        </a:cubicBezTo>
                        <a:cubicBezTo>
                          <a:pt x="6489" y="4310"/>
                          <a:pt x="6382" y="4298"/>
                          <a:pt x="6275" y="4286"/>
                        </a:cubicBezTo>
                        <a:cubicBezTo>
                          <a:pt x="6156" y="4274"/>
                          <a:pt x="6025" y="4262"/>
                          <a:pt x="5894" y="4251"/>
                        </a:cubicBezTo>
                        <a:cubicBezTo>
                          <a:pt x="5775" y="4227"/>
                          <a:pt x="5680" y="4215"/>
                          <a:pt x="5561" y="4203"/>
                        </a:cubicBezTo>
                        <a:cubicBezTo>
                          <a:pt x="5453" y="4179"/>
                          <a:pt x="5299" y="4155"/>
                          <a:pt x="5168" y="4132"/>
                        </a:cubicBezTo>
                        <a:cubicBezTo>
                          <a:pt x="5060" y="4108"/>
                          <a:pt x="4965" y="4084"/>
                          <a:pt x="4858" y="4072"/>
                        </a:cubicBezTo>
                        <a:cubicBezTo>
                          <a:pt x="4703" y="4036"/>
                          <a:pt x="4548" y="3989"/>
                          <a:pt x="4394" y="3953"/>
                        </a:cubicBezTo>
                        <a:cubicBezTo>
                          <a:pt x="4287" y="3929"/>
                          <a:pt x="4191" y="3905"/>
                          <a:pt x="4096" y="3870"/>
                        </a:cubicBezTo>
                        <a:lnTo>
                          <a:pt x="3941" y="3822"/>
                        </a:lnTo>
                        <a:cubicBezTo>
                          <a:pt x="3786" y="3774"/>
                          <a:pt x="3644" y="3727"/>
                          <a:pt x="3489" y="3679"/>
                        </a:cubicBezTo>
                        <a:cubicBezTo>
                          <a:pt x="3441" y="3655"/>
                          <a:pt x="3405" y="3643"/>
                          <a:pt x="3358" y="3631"/>
                        </a:cubicBezTo>
                        <a:cubicBezTo>
                          <a:pt x="3227" y="3572"/>
                          <a:pt x="3096" y="3512"/>
                          <a:pt x="2965" y="3465"/>
                        </a:cubicBezTo>
                        <a:cubicBezTo>
                          <a:pt x="2894" y="3429"/>
                          <a:pt x="2834" y="3405"/>
                          <a:pt x="2763" y="3370"/>
                        </a:cubicBezTo>
                        <a:cubicBezTo>
                          <a:pt x="2584" y="3286"/>
                          <a:pt x="2393" y="3191"/>
                          <a:pt x="2215" y="3084"/>
                        </a:cubicBezTo>
                        <a:cubicBezTo>
                          <a:pt x="1298" y="2560"/>
                          <a:pt x="667" y="1917"/>
                          <a:pt x="322" y="1250"/>
                        </a:cubicBezTo>
                        <a:cubicBezTo>
                          <a:pt x="119" y="869"/>
                          <a:pt x="12" y="441"/>
                          <a:pt x="12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79" name="Google Shape;1979;p29"/>
                  <p:cNvSpPr/>
                  <p:nvPr/>
                </p:nvSpPr>
                <p:spPr>
                  <a:xfrm>
                    <a:off x="862150" y="3555288"/>
                    <a:ext cx="410775" cy="237850"/>
                  </a:xfrm>
                  <a:custGeom>
                    <a:rect b="b" l="l" r="r" t="t"/>
                    <a:pathLst>
                      <a:path extrusionOk="0" h="9514" w="16431">
                        <a:moveTo>
                          <a:pt x="13490" y="1691"/>
                        </a:moveTo>
                        <a:cubicBezTo>
                          <a:pt x="16419" y="3382"/>
                          <a:pt x="16431" y="6132"/>
                          <a:pt x="13526" y="7823"/>
                        </a:cubicBezTo>
                        <a:cubicBezTo>
                          <a:pt x="10609" y="9513"/>
                          <a:pt x="5870" y="9513"/>
                          <a:pt x="2941" y="7823"/>
                        </a:cubicBezTo>
                        <a:cubicBezTo>
                          <a:pt x="12" y="6132"/>
                          <a:pt x="0" y="3382"/>
                          <a:pt x="2905" y="1691"/>
                        </a:cubicBezTo>
                        <a:cubicBezTo>
                          <a:pt x="5822" y="0"/>
                          <a:pt x="10561" y="0"/>
                          <a:pt x="13490" y="169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80" name="Google Shape;1980;p29"/>
                  <p:cNvSpPr/>
                  <p:nvPr/>
                </p:nvSpPr>
                <p:spPr>
                  <a:xfrm>
                    <a:off x="960975" y="3612438"/>
                    <a:ext cx="213125" cy="123550"/>
                  </a:xfrm>
                  <a:custGeom>
                    <a:rect b="b" l="l" r="r" t="t"/>
                    <a:pathLst>
                      <a:path extrusionOk="0" h="4942" w="8525">
                        <a:moveTo>
                          <a:pt x="7001" y="881"/>
                        </a:moveTo>
                        <a:cubicBezTo>
                          <a:pt x="8525" y="1762"/>
                          <a:pt x="8525" y="3179"/>
                          <a:pt x="7013" y="4060"/>
                        </a:cubicBezTo>
                        <a:cubicBezTo>
                          <a:pt x="5513" y="4941"/>
                          <a:pt x="3048" y="4941"/>
                          <a:pt x="1524" y="4060"/>
                        </a:cubicBezTo>
                        <a:cubicBezTo>
                          <a:pt x="0" y="3179"/>
                          <a:pt x="0" y="1762"/>
                          <a:pt x="1512" y="881"/>
                        </a:cubicBezTo>
                        <a:cubicBezTo>
                          <a:pt x="3024" y="0"/>
                          <a:pt x="5489" y="0"/>
                          <a:pt x="7001" y="88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81" name="Google Shape;1981;p29"/>
                  <p:cNvSpPr/>
                  <p:nvPr/>
                </p:nvSpPr>
                <p:spPr>
                  <a:xfrm>
                    <a:off x="985675" y="3630963"/>
                    <a:ext cx="163725" cy="86500"/>
                  </a:xfrm>
                  <a:custGeom>
                    <a:rect b="b" l="l" r="r" t="t"/>
                    <a:pathLst>
                      <a:path extrusionOk="0" h="3460" w="6549">
                        <a:moveTo>
                          <a:pt x="3264" y="0"/>
                        </a:moveTo>
                        <a:cubicBezTo>
                          <a:pt x="2501" y="0"/>
                          <a:pt x="1739" y="170"/>
                          <a:pt x="1155" y="509"/>
                        </a:cubicBezTo>
                        <a:cubicBezTo>
                          <a:pt x="0" y="1176"/>
                          <a:pt x="0" y="2272"/>
                          <a:pt x="1167" y="2950"/>
                        </a:cubicBezTo>
                        <a:cubicBezTo>
                          <a:pt x="1756" y="3290"/>
                          <a:pt x="2521" y="3459"/>
                          <a:pt x="3285" y="3459"/>
                        </a:cubicBezTo>
                        <a:cubicBezTo>
                          <a:pt x="4048" y="3459"/>
                          <a:pt x="4810" y="3290"/>
                          <a:pt x="5394" y="2950"/>
                        </a:cubicBezTo>
                        <a:cubicBezTo>
                          <a:pt x="6549" y="2272"/>
                          <a:pt x="6549" y="1176"/>
                          <a:pt x="5382" y="509"/>
                        </a:cubicBezTo>
                        <a:cubicBezTo>
                          <a:pt x="4793" y="170"/>
                          <a:pt x="4028" y="0"/>
                          <a:pt x="3264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82" name="Google Shape;1982;p29"/>
                  <p:cNvSpPr/>
                  <p:nvPr/>
                </p:nvSpPr>
                <p:spPr>
                  <a:xfrm>
                    <a:off x="844875" y="3652913"/>
                    <a:ext cx="445525" cy="274750"/>
                  </a:xfrm>
                  <a:custGeom>
                    <a:rect b="b" l="l" r="r" t="t"/>
                    <a:pathLst>
                      <a:path extrusionOk="0" h="10990" w="17821">
                        <a:moveTo>
                          <a:pt x="17812" y="60"/>
                        </a:moveTo>
                        <a:lnTo>
                          <a:pt x="17812" y="215"/>
                        </a:lnTo>
                        <a:lnTo>
                          <a:pt x="17812" y="215"/>
                        </a:lnTo>
                        <a:cubicBezTo>
                          <a:pt x="17818" y="162"/>
                          <a:pt x="17820" y="106"/>
                          <a:pt x="17812" y="60"/>
                        </a:cubicBezTo>
                        <a:close/>
                        <a:moveTo>
                          <a:pt x="24" y="1"/>
                        </a:moveTo>
                        <a:lnTo>
                          <a:pt x="1" y="5811"/>
                        </a:lnTo>
                        <a:cubicBezTo>
                          <a:pt x="1" y="7144"/>
                          <a:pt x="882" y="8466"/>
                          <a:pt x="2632" y="9490"/>
                        </a:cubicBezTo>
                        <a:cubicBezTo>
                          <a:pt x="2846" y="9609"/>
                          <a:pt x="3061" y="9716"/>
                          <a:pt x="3287" y="9823"/>
                        </a:cubicBezTo>
                        <a:cubicBezTo>
                          <a:pt x="3370" y="9859"/>
                          <a:pt x="3442" y="9895"/>
                          <a:pt x="3525" y="9930"/>
                        </a:cubicBezTo>
                        <a:cubicBezTo>
                          <a:pt x="3656" y="9990"/>
                          <a:pt x="3787" y="10049"/>
                          <a:pt x="3918" y="10097"/>
                        </a:cubicBezTo>
                        <a:lnTo>
                          <a:pt x="3989" y="10133"/>
                        </a:lnTo>
                        <a:cubicBezTo>
                          <a:pt x="4049" y="10145"/>
                          <a:pt x="4096" y="10168"/>
                          <a:pt x="4144" y="10180"/>
                        </a:cubicBezTo>
                        <a:cubicBezTo>
                          <a:pt x="4323" y="10252"/>
                          <a:pt x="4501" y="10311"/>
                          <a:pt x="4680" y="10371"/>
                        </a:cubicBezTo>
                        <a:lnTo>
                          <a:pt x="4870" y="10430"/>
                        </a:lnTo>
                        <a:lnTo>
                          <a:pt x="5001" y="10466"/>
                        </a:lnTo>
                        <a:cubicBezTo>
                          <a:pt x="5073" y="10490"/>
                          <a:pt x="5144" y="10502"/>
                          <a:pt x="5227" y="10526"/>
                        </a:cubicBezTo>
                        <a:cubicBezTo>
                          <a:pt x="5406" y="10573"/>
                          <a:pt x="5597" y="10621"/>
                          <a:pt x="5775" y="10657"/>
                        </a:cubicBezTo>
                        <a:cubicBezTo>
                          <a:pt x="5835" y="10669"/>
                          <a:pt x="5882" y="10680"/>
                          <a:pt x="5930" y="10692"/>
                        </a:cubicBezTo>
                        <a:cubicBezTo>
                          <a:pt x="5978" y="10704"/>
                          <a:pt x="6073" y="10716"/>
                          <a:pt x="6156" y="10728"/>
                        </a:cubicBezTo>
                        <a:cubicBezTo>
                          <a:pt x="6299" y="10764"/>
                          <a:pt x="6466" y="10788"/>
                          <a:pt x="6621" y="10811"/>
                        </a:cubicBezTo>
                        <a:cubicBezTo>
                          <a:pt x="6692" y="10823"/>
                          <a:pt x="6751" y="10835"/>
                          <a:pt x="6811" y="10847"/>
                        </a:cubicBezTo>
                        <a:lnTo>
                          <a:pt x="7025" y="10871"/>
                        </a:lnTo>
                        <a:cubicBezTo>
                          <a:pt x="7168" y="10895"/>
                          <a:pt x="7323" y="10907"/>
                          <a:pt x="7466" y="10919"/>
                        </a:cubicBezTo>
                        <a:cubicBezTo>
                          <a:pt x="7537" y="10919"/>
                          <a:pt x="7609" y="10942"/>
                          <a:pt x="7680" y="10942"/>
                        </a:cubicBezTo>
                        <a:lnTo>
                          <a:pt x="7883" y="10954"/>
                        </a:lnTo>
                        <a:cubicBezTo>
                          <a:pt x="8025" y="10966"/>
                          <a:pt x="8180" y="10978"/>
                          <a:pt x="8323" y="10978"/>
                        </a:cubicBezTo>
                        <a:cubicBezTo>
                          <a:pt x="8406" y="10978"/>
                          <a:pt x="8478" y="10990"/>
                          <a:pt x="8549" y="10990"/>
                        </a:cubicBezTo>
                        <a:lnTo>
                          <a:pt x="9466" y="10990"/>
                        </a:lnTo>
                        <a:lnTo>
                          <a:pt x="9609" y="10978"/>
                        </a:lnTo>
                        <a:cubicBezTo>
                          <a:pt x="9811" y="10966"/>
                          <a:pt x="10014" y="10954"/>
                          <a:pt x="10204" y="10942"/>
                        </a:cubicBezTo>
                        <a:cubicBezTo>
                          <a:pt x="10288" y="10942"/>
                          <a:pt x="10371" y="10942"/>
                          <a:pt x="10454" y="10919"/>
                        </a:cubicBezTo>
                        <a:lnTo>
                          <a:pt x="10573" y="10907"/>
                        </a:lnTo>
                        <a:lnTo>
                          <a:pt x="10752" y="10883"/>
                        </a:lnTo>
                        <a:cubicBezTo>
                          <a:pt x="10954" y="10859"/>
                          <a:pt x="11169" y="10835"/>
                          <a:pt x="11371" y="10799"/>
                        </a:cubicBezTo>
                        <a:lnTo>
                          <a:pt x="11514" y="10776"/>
                        </a:lnTo>
                        <a:lnTo>
                          <a:pt x="11585" y="10764"/>
                        </a:lnTo>
                        <a:cubicBezTo>
                          <a:pt x="11681" y="10752"/>
                          <a:pt x="11776" y="10728"/>
                          <a:pt x="11871" y="10704"/>
                        </a:cubicBezTo>
                        <a:cubicBezTo>
                          <a:pt x="12038" y="10669"/>
                          <a:pt x="12205" y="10633"/>
                          <a:pt x="12371" y="10597"/>
                        </a:cubicBezTo>
                        <a:cubicBezTo>
                          <a:pt x="12490" y="10573"/>
                          <a:pt x="12597" y="10538"/>
                          <a:pt x="12717" y="10502"/>
                        </a:cubicBezTo>
                        <a:cubicBezTo>
                          <a:pt x="12871" y="10466"/>
                          <a:pt x="13026" y="10418"/>
                          <a:pt x="13181" y="10371"/>
                        </a:cubicBezTo>
                        <a:lnTo>
                          <a:pt x="13276" y="10347"/>
                        </a:lnTo>
                        <a:cubicBezTo>
                          <a:pt x="13455" y="10288"/>
                          <a:pt x="13633" y="10216"/>
                          <a:pt x="13812" y="10157"/>
                        </a:cubicBezTo>
                        <a:lnTo>
                          <a:pt x="13895" y="10121"/>
                        </a:lnTo>
                        <a:cubicBezTo>
                          <a:pt x="14086" y="10049"/>
                          <a:pt x="14276" y="9966"/>
                          <a:pt x="14467" y="9883"/>
                        </a:cubicBezTo>
                        <a:lnTo>
                          <a:pt x="14622" y="9799"/>
                        </a:lnTo>
                        <a:cubicBezTo>
                          <a:pt x="14836" y="9704"/>
                          <a:pt x="15038" y="9597"/>
                          <a:pt x="15217" y="9490"/>
                        </a:cubicBezTo>
                        <a:lnTo>
                          <a:pt x="15336" y="9418"/>
                        </a:lnTo>
                        <a:cubicBezTo>
                          <a:pt x="15491" y="9323"/>
                          <a:pt x="15645" y="9228"/>
                          <a:pt x="15788" y="9121"/>
                        </a:cubicBezTo>
                        <a:lnTo>
                          <a:pt x="15860" y="9073"/>
                        </a:lnTo>
                        <a:cubicBezTo>
                          <a:pt x="16026" y="8954"/>
                          <a:pt x="16169" y="8835"/>
                          <a:pt x="16312" y="8716"/>
                        </a:cubicBezTo>
                        <a:lnTo>
                          <a:pt x="16384" y="8656"/>
                        </a:lnTo>
                        <a:lnTo>
                          <a:pt x="16455" y="8585"/>
                        </a:lnTo>
                        <a:cubicBezTo>
                          <a:pt x="16574" y="8478"/>
                          <a:pt x="16681" y="8371"/>
                          <a:pt x="16777" y="8263"/>
                        </a:cubicBezTo>
                        <a:cubicBezTo>
                          <a:pt x="16800" y="8240"/>
                          <a:pt x="16824" y="8216"/>
                          <a:pt x="16836" y="8192"/>
                        </a:cubicBezTo>
                        <a:cubicBezTo>
                          <a:pt x="16896" y="8132"/>
                          <a:pt x="16955" y="8061"/>
                          <a:pt x="17015" y="7990"/>
                        </a:cubicBezTo>
                        <a:cubicBezTo>
                          <a:pt x="17146" y="7823"/>
                          <a:pt x="17265" y="7644"/>
                          <a:pt x="17372" y="7466"/>
                        </a:cubicBezTo>
                        <a:cubicBezTo>
                          <a:pt x="17467" y="7299"/>
                          <a:pt x="17539" y="7132"/>
                          <a:pt x="17610" y="6954"/>
                        </a:cubicBezTo>
                        <a:cubicBezTo>
                          <a:pt x="17670" y="6787"/>
                          <a:pt x="17717" y="6620"/>
                          <a:pt x="17753" y="6454"/>
                        </a:cubicBezTo>
                        <a:lnTo>
                          <a:pt x="17753" y="6406"/>
                        </a:lnTo>
                        <a:cubicBezTo>
                          <a:pt x="17753" y="6406"/>
                          <a:pt x="17753" y="6406"/>
                          <a:pt x="17753" y="6394"/>
                        </a:cubicBezTo>
                        <a:cubicBezTo>
                          <a:pt x="17777" y="6323"/>
                          <a:pt x="17777" y="6239"/>
                          <a:pt x="17789" y="6156"/>
                        </a:cubicBezTo>
                        <a:lnTo>
                          <a:pt x="17789" y="6061"/>
                        </a:lnTo>
                        <a:cubicBezTo>
                          <a:pt x="17789" y="6025"/>
                          <a:pt x="17789" y="5977"/>
                          <a:pt x="17800" y="5942"/>
                        </a:cubicBezTo>
                        <a:cubicBezTo>
                          <a:pt x="17812" y="5906"/>
                          <a:pt x="17800" y="5894"/>
                          <a:pt x="17800" y="5870"/>
                        </a:cubicBezTo>
                        <a:lnTo>
                          <a:pt x="17812" y="215"/>
                        </a:lnTo>
                        <a:lnTo>
                          <a:pt x="17812" y="215"/>
                        </a:lnTo>
                        <a:cubicBezTo>
                          <a:pt x="17809" y="245"/>
                          <a:pt x="17805" y="273"/>
                          <a:pt x="17800" y="298"/>
                        </a:cubicBezTo>
                        <a:lnTo>
                          <a:pt x="17800" y="370"/>
                        </a:lnTo>
                        <a:cubicBezTo>
                          <a:pt x="17789" y="560"/>
                          <a:pt x="17741" y="751"/>
                          <a:pt x="17681" y="941"/>
                        </a:cubicBezTo>
                        <a:lnTo>
                          <a:pt x="17681" y="977"/>
                        </a:lnTo>
                        <a:cubicBezTo>
                          <a:pt x="17646" y="1060"/>
                          <a:pt x="17622" y="1144"/>
                          <a:pt x="17586" y="1239"/>
                        </a:cubicBezTo>
                        <a:lnTo>
                          <a:pt x="17574" y="1263"/>
                        </a:lnTo>
                        <a:cubicBezTo>
                          <a:pt x="17396" y="1667"/>
                          <a:pt x="17146" y="2048"/>
                          <a:pt x="16848" y="2382"/>
                        </a:cubicBezTo>
                        <a:cubicBezTo>
                          <a:pt x="16836" y="2406"/>
                          <a:pt x="16812" y="2429"/>
                          <a:pt x="16788" y="2453"/>
                        </a:cubicBezTo>
                        <a:cubicBezTo>
                          <a:pt x="16669" y="2596"/>
                          <a:pt x="16527" y="2715"/>
                          <a:pt x="16396" y="2846"/>
                        </a:cubicBezTo>
                        <a:lnTo>
                          <a:pt x="16324" y="2906"/>
                        </a:lnTo>
                        <a:cubicBezTo>
                          <a:pt x="16181" y="3025"/>
                          <a:pt x="16026" y="3144"/>
                          <a:pt x="15872" y="3263"/>
                        </a:cubicBezTo>
                        <a:cubicBezTo>
                          <a:pt x="15848" y="3287"/>
                          <a:pt x="15824" y="3299"/>
                          <a:pt x="15800" y="3310"/>
                        </a:cubicBezTo>
                        <a:cubicBezTo>
                          <a:pt x="15622" y="3441"/>
                          <a:pt x="15431" y="3560"/>
                          <a:pt x="15229" y="3680"/>
                        </a:cubicBezTo>
                        <a:cubicBezTo>
                          <a:pt x="15038" y="3799"/>
                          <a:pt x="14836" y="3894"/>
                          <a:pt x="14633" y="3989"/>
                        </a:cubicBezTo>
                        <a:lnTo>
                          <a:pt x="14479" y="4072"/>
                        </a:lnTo>
                        <a:cubicBezTo>
                          <a:pt x="14288" y="4156"/>
                          <a:pt x="14098" y="4239"/>
                          <a:pt x="13907" y="4311"/>
                        </a:cubicBezTo>
                        <a:lnTo>
                          <a:pt x="13824" y="4346"/>
                        </a:lnTo>
                        <a:cubicBezTo>
                          <a:pt x="13621" y="4430"/>
                          <a:pt x="13407" y="4489"/>
                          <a:pt x="13193" y="4561"/>
                        </a:cubicBezTo>
                        <a:cubicBezTo>
                          <a:pt x="13038" y="4608"/>
                          <a:pt x="12895" y="4656"/>
                          <a:pt x="12728" y="4692"/>
                        </a:cubicBezTo>
                        <a:cubicBezTo>
                          <a:pt x="12609" y="4727"/>
                          <a:pt x="12502" y="4763"/>
                          <a:pt x="12383" y="4787"/>
                        </a:cubicBezTo>
                        <a:cubicBezTo>
                          <a:pt x="12216" y="4823"/>
                          <a:pt x="12050" y="4858"/>
                          <a:pt x="11883" y="4894"/>
                        </a:cubicBezTo>
                        <a:cubicBezTo>
                          <a:pt x="11764" y="4918"/>
                          <a:pt x="11645" y="4942"/>
                          <a:pt x="11526" y="4965"/>
                        </a:cubicBezTo>
                        <a:lnTo>
                          <a:pt x="11383" y="4989"/>
                        </a:lnTo>
                        <a:cubicBezTo>
                          <a:pt x="11181" y="5025"/>
                          <a:pt x="10966" y="5049"/>
                          <a:pt x="10764" y="5084"/>
                        </a:cubicBezTo>
                        <a:lnTo>
                          <a:pt x="10585" y="5096"/>
                        </a:lnTo>
                        <a:cubicBezTo>
                          <a:pt x="10466" y="5108"/>
                          <a:pt x="10347" y="5120"/>
                          <a:pt x="10216" y="5132"/>
                        </a:cubicBezTo>
                        <a:cubicBezTo>
                          <a:pt x="10026" y="5144"/>
                          <a:pt x="9823" y="5156"/>
                          <a:pt x="9621" y="5168"/>
                        </a:cubicBezTo>
                        <a:cubicBezTo>
                          <a:pt x="9502" y="5168"/>
                          <a:pt x="9371" y="5180"/>
                          <a:pt x="9240" y="5180"/>
                        </a:cubicBezTo>
                        <a:lnTo>
                          <a:pt x="8752" y="5180"/>
                        </a:lnTo>
                        <a:cubicBezTo>
                          <a:pt x="8621" y="5180"/>
                          <a:pt x="8478" y="5180"/>
                          <a:pt x="8347" y="5168"/>
                        </a:cubicBezTo>
                        <a:cubicBezTo>
                          <a:pt x="8204" y="5156"/>
                          <a:pt x="8049" y="5156"/>
                          <a:pt x="7894" y="5144"/>
                        </a:cubicBezTo>
                        <a:cubicBezTo>
                          <a:pt x="7752" y="5132"/>
                          <a:pt x="7621" y="5120"/>
                          <a:pt x="7490" y="5108"/>
                        </a:cubicBezTo>
                        <a:cubicBezTo>
                          <a:pt x="7347" y="5096"/>
                          <a:pt x="7192" y="5084"/>
                          <a:pt x="7037" y="5061"/>
                        </a:cubicBezTo>
                        <a:cubicBezTo>
                          <a:pt x="6894" y="5049"/>
                          <a:pt x="6775" y="5025"/>
                          <a:pt x="6644" y="5001"/>
                        </a:cubicBezTo>
                        <a:cubicBezTo>
                          <a:pt x="6478" y="4977"/>
                          <a:pt x="6323" y="4954"/>
                          <a:pt x="6168" y="4918"/>
                        </a:cubicBezTo>
                        <a:cubicBezTo>
                          <a:pt x="6049" y="4894"/>
                          <a:pt x="5918" y="4870"/>
                          <a:pt x="5799" y="4846"/>
                        </a:cubicBezTo>
                        <a:cubicBezTo>
                          <a:pt x="5608" y="4811"/>
                          <a:pt x="5430" y="4763"/>
                          <a:pt x="5239" y="4715"/>
                        </a:cubicBezTo>
                        <a:cubicBezTo>
                          <a:pt x="5120" y="4680"/>
                          <a:pt x="5001" y="4656"/>
                          <a:pt x="4894" y="4620"/>
                        </a:cubicBezTo>
                        <a:cubicBezTo>
                          <a:pt x="4823" y="4596"/>
                          <a:pt x="4763" y="4573"/>
                          <a:pt x="4704" y="4561"/>
                        </a:cubicBezTo>
                        <a:cubicBezTo>
                          <a:pt x="4513" y="4501"/>
                          <a:pt x="4335" y="4442"/>
                          <a:pt x="4156" y="4370"/>
                        </a:cubicBezTo>
                        <a:lnTo>
                          <a:pt x="4013" y="4322"/>
                        </a:lnTo>
                        <a:cubicBezTo>
                          <a:pt x="3846" y="4251"/>
                          <a:pt x="3692" y="4180"/>
                          <a:pt x="3537" y="4120"/>
                        </a:cubicBezTo>
                        <a:cubicBezTo>
                          <a:pt x="3453" y="4084"/>
                          <a:pt x="3382" y="4049"/>
                          <a:pt x="3311" y="4013"/>
                        </a:cubicBezTo>
                        <a:cubicBezTo>
                          <a:pt x="3084" y="3906"/>
                          <a:pt x="2858" y="3799"/>
                          <a:pt x="2656" y="3680"/>
                        </a:cubicBezTo>
                        <a:cubicBezTo>
                          <a:pt x="1548" y="3037"/>
                          <a:pt x="798" y="2287"/>
                          <a:pt x="394" y="1477"/>
                        </a:cubicBezTo>
                        <a:cubicBezTo>
                          <a:pt x="155" y="1024"/>
                          <a:pt x="24" y="512"/>
                          <a:pt x="24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83" name="Google Shape;1983;p29"/>
                  <p:cNvSpPr/>
                  <p:nvPr/>
                </p:nvSpPr>
                <p:spPr>
                  <a:xfrm>
                    <a:off x="822850" y="3511813"/>
                    <a:ext cx="489375" cy="283400"/>
                  </a:xfrm>
                  <a:custGeom>
                    <a:rect b="b" l="l" r="r" t="t"/>
                    <a:pathLst>
                      <a:path extrusionOk="0" h="11336" w="19575">
                        <a:moveTo>
                          <a:pt x="16074" y="2025"/>
                        </a:moveTo>
                        <a:cubicBezTo>
                          <a:pt x="19563" y="4037"/>
                          <a:pt x="19574" y="7299"/>
                          <a:pt x="16110" y="9324"/>
                        </a:cubicBezTo>
                        <a:cubicBezTo>
                          <a:pt x="12645" y="11336"/>
                          <a:pt x="7001" y="11336"/>
                          <a:pt x="3513" y="9324"/>
                        </a:cubicBezTo>
                        <a:cubicBezTo>
                          <a:pt x="12" y="7299"/>
                          <a:pt x="1" y="4037"/>
                          <a:pt x="3465" y="2025"/>
                        </a:cubicBezTo>
                        <a:cubicBezTo>
                          <a:pt x="6942" y="1"/>
                          <a:pt x="12574" y="1"/>
                          <a:pt x="16074" y="202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84" name="Google Shape;1984;p29"/>
                  <p:cNvSpPr/>
                  <p:nvPr/>
                </p:nvSpPr>
                <p:spPr>
                  <a:xfrm>
                    <a:off x="979725" y="3602613"/>
                    <a:ext cx="175925" cy="101825"/>
                  </a:xfrm>
                  <a:custGeom>
                    <a:rect b="b" l="l" r="r" t="t"/>
                    <a:pathLst>
                      <a:path extrusionOk="0" h="4073" w="7037">
                        <a:moveTo>
                          <a:pt x="5775" y="727"/>
                        </a:moveTo>
                        <a:cubicBezTo>
                          <a:pt x="7025" y="1453"/>
                          <a:pt x="7037" y="2632"/>
                          <a:pt x="5787" y="3346"/>
                        </a:cubicBezTo>
                        <a:cubicBezTo>
                          <a:pt x="4548" y="4072"/>
                          <a:pt x="2512" y="4072"/>
                          <a:pt x="1262" y="3346"/>
                        </a:cubicBezTo>
                        <a:cubicBezTo>
                          <a:pt x="12" y="2620"/>
                          <a:pt x="0" y="1453"/>
                          <a:pt x="1250" y="727"/>
                        </a:cubicBezTo>
                        <a:cubicBezTo>
                          <a:pt x="2500" y="0"/>
                          <a:pt x="4513" y="0"/>
                          <a:pt x="5775" y="727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85" name="Google Shape;1985;p29"/>
                  <p:cNvSpPr/>
                  <p:nvPr/>
                </p:nvSpPr>
                <p:spPr>
                  <a:xfrm>
                    <a:off x="880600" y="3468063"/>
                    <a:ext cx="373875" cy="230725"/>
                  </a:xfrm>
                  <a:custGeom>
                    <a:rect b="b" l="l" r="r" t="t"/>
                    <a:pathLst>
                      <a:path extrusionOk="0" h="9229" w="14955">
                        <a:moveTo>
                          <a:pt x="14943" y="60"/>
                        </a:moveTo>
                        <a:lnTo>
                          <a:pt x="14942" y="412"/>
                        </a:lnTo>
                        <a:lnTo>
                          <a:pt x="14942" y="412"/>
                        </a:lnTo>
                        <a:cubicBezTo>
                          <a:pt x="14946" y="386"/>
                          <a:pt x="14951" y="360"/>
                          <a:pt x="14955" y="334"/>
                        </a:cubicBezTo>
                        <a:lnTo>
                          <a:pt x="14955" y="275"/>
                        </a:lnTo>
                        <a:cubicBezTo>
                          <a:pt x="14955" y="203"/>
                          <a:pt x="14955" y="132"/>
                          <a:pt x="14943" y="60"/>
                        </a:cubicBezTo>
                        <a:close/>
                        <a:moveTo>
                          <a:pt x="12" y="1"/>
                        </a:moveTo>
                        <a:lnTo>
                          <a:pt x="0" y="4882"/>
                        </a:lnTo>
                        <a:cubicBezTo>
                          <a:pt x="0" y="6001"/>
                          <a:pt x="727" y="7121"/>
                          <a:pt x="2203" y="7966"/>
                        </a:cubicBezTo>
                        <a:cubicBezTo>
                          <a:pt x="2382" y="8073"/>
                          <a:pt x="2560" y="8168"/>
                          <a:pt x="2751" y="8252"/>
                        </a:cubicBezTo>
                        <a:cubicBezTo>
                          <a:pt x="2822" y="8287"/>
                          <a:pt x="2882" y="8311"/>
                          <a:pt x="2941" y="8335"/>
                        </a:cubicBezTo>
                        <a:cubicBezTo>
                          <a:pt x="3060" y="8395"/>
                          <a:pt x="3167" y="8442"/>
                          <a:pt x="3287" y="8490"/>
                        </a:cubicBezTo>
                        <a:lnTo>
                          <a:pt x="3346" y="8514"/>
                        </a:lnTo>
                        <a:lnTo>
                          <a:pt x="3477" y="8561"/>
                        </a:lnTo>
                        <a:cubicBezTo>
                          <a:pt x="3620" y="8609"/>
                          <a:pt x="3775" y="8668"/>
                          <a:pt x="3918" y="8704"/>
                        </a:cubicBezTo>
                        <a:lnTo>
                          <a:pt x="4084" y="8752"/>
                        </a:lnTo>
                        <a:lnTo>
                          <a:pt x="4191" y="8788"/>
                        </a:lnTo>
                        <a:cubicBezTo>
                          <a:pt x="4251" y="8811"/>
                          <a:pt x="4310" y="8823"/>
                          <a:pt x="4382" y="8835"/>
                        </a:cubicBezTo>
                        <a:cubicBezTo>
                          <a:pt x="4525" y="8871"/>
                          <a:pt x="4691" y="8919"/>
                          <a:pt x="4846" y="8954"/>
                        </a:cubicBezTo>
                        <a:cubicBezTo>
                          <a:pt x="4882" y="8954"/>
                          <a:pt x="4918" y="8966"/>
                          <a:pt x="4965" y="8978"/>
                        </a:cubicBezTo>
                        <a:lnTo>
                          <a:pt x="5156" y="9014"/>
                        </a:lnTo>
                        <a:cubicBezTo>
                          <a:pt x="5287" y="9038"/>
                          <a:pt x="5418" y="9061"/>
                          <a:pt x="5549" y="9085"/>
                        </a:cubicBezTo>
                        <a:cubicBezTo>
                          <a:pt x="5596" y="9085"/>
                          <a:pt x="5656" y="9097"/>
                          <a:pt x="5703" y="9109"/>
                        </a:cubicBezTo>
                        <a:cubicBezTo>
                          <a:pt x="5763" y="9121"/>
                          <a:pt x="5823" y="9121"/>
                          <a:pt x="5882" y="9133"/>
                        </a:cubicBezTo>
                        <a:lnTo>
                          <a:pt x="6251" y="9169"/>
                        </a:lnTo>
                        <a:cubicBezTo>
                          <a:pt x="6323" y="9169"/>
                          <a:pt x="6370" y="9180"/>
                          <a:pt x="6430" y="9192"/>
                        </a:cubicBezTo>
                        <a:lnTo>
                          <a:pt x="6608" y="9204"/>
                        </a:lnTo>
                        <a:cubicBezTo>
                          <a:pt x="6727" y="9204"/>
                          <a:pt x="6858" y="9216"/>
                          <a:pt x="6977" y="9216"/>
                        </a:cubicBezTo>
                        <a:lnTo>
                          <a:pt x="7168" y="9228"/>
                        </a:lnTo>
                        <a:lnTo>
                          <a:pt x="7930" y="9228"/>
                        </a:lnTo>
                        <a:lnTo>
                          <a:pt x="8049" y="9216"/>
                        </a:lnTo>
                        <a:cubicBezTo>
                          <a:pt x="8228" y="9216"/>
                          <a:pt x="8394" y="9204"/>
                          <a:pt x="8561" y="9192"/>
                        </a:cubicBezTo>
                        <a:cubicBezTo>
                          <a:pt x="8632" y="9192"/>
                          <a:pt x="8692" y="9180"/>
                          <a:pt x="8763" y="9169"/>
                        </a:cubicBezTo>
                        <a:lnTo>
                          <a:pt x="8859" y="9157"/>
                        </a:lnTo>
                        <a:lnTo>
                          <a:pt x="9013" y="9145"/>
                        </a:lnTo>
                        <a:cubicBezTo>
                          <a:pt x="9180" y="9121"/>
                          <a:pt x="9359" y="9097"/>
                          <a:pt x="9525" y="9073"/>
                        </a:cubicBezTo>
                        <a:lnTo>
                          <a:pt x="9656" y="9049"/>
                        </a:lnTo>
                        <a:lnTo>
                          <a:pt x="9716" y="9038"/>
                        </a:lnTo>
                        <a:cubicBezTo>
                          <a:pt x="9799" y="9026"/>
                          <a:pt x="9871" y="9002"/>
                          <a:pt x="9954" y="8990"/>
                        </a:cubicBezTo>
                        <a:cubicBezTo>
                          <a:pt x="10097" y="8954"/>
                          <a:pt x="10228" y="8930"/>
                          <a:pt x="10371" y="8895"/>
                        </a:cubicBezTo>
                        <a:cubicBezTo>
                          <a:pt x="10466" y="8871"/>
                          <a:pt x="10561" y="8847"/>
                          <a:pt x="10668" y="8823"/>
                        </a:cubicBezTo>
                        <a:cubicBezTo>
                          <a:pt x="10799" y="8788"/>
                          <a:pt x="10930" y="8752"/>
                          <a:pt x="11049" y="8704"/>
                        </a:cubicBezTo>
                        <a:lnTo>
                          <a:pt x="11133" y="8692"/>
                        </a:lnTo>
                        <a:cubicBezTo>
                          <a:pt x="11288" y="8633"/>
                          <a:pt x="11442" y="8585"/>
                          <a:pt x="11585" y="8526"/>
                        </a:cubicBezTo>
                        <a:cubicBezTo>
                          <a:pt x="11609" y="8514"/>
                          <a:pt x="11633" y="8502"/>
                          <a:pt x="11657" y="8502"/>
                        </a:cubicBezTo>
                        <a:cubicBezTo>
                          <a:pt x="11811" y="8442"/>
                          <a:pt x="11978" y="8371"/>
                          <a:pt x="12133" y="8299"/>
                        </a:cubicBezTo>
                        <a:lnTo>
                          <a:pt x="12276" y="8228"/>
                        </a:lnTo>
                        <a:cubicBezTo>
                          <a:pt x="12442" y="8145"/>
                          <a:pt x="12609" y="8061"/>
                          <a:pt x="12776" y="7966"/>
                        </a:cubicBezTo>
                        <a:lnTo>
                          <a:pt x="12871" y="7906"/>
                        </a:lnTo>
                        <a:cubicBezTo>
                          <a:pt x="13002" y="7835"/>
                          <a:pt x="13133" y="7752"/>
                          <a:pt x="13252" y="7668"/>
                        </a:cubicBezTo>
                        <a:lnTo>
                          <a:pt x="13312" y="7621"/>
                        </a:lnTo>
                        <a:cubicBezTo>
                          <a:pt x="13443" y="7525"/>
                          <a:pt x="13574" y="7418"/>
                          <a:pt x="13693" y="7323"/>
                        </a:cubicBezTo>
                        <a:lnTo>
                          <a:pt x="13752" y="7275"/>
                        </a:lnTo>
                        <a:cubicBezTo>
                          <a:pt x="13764" y="7252"/>
                          <a:pt x="13788" y="7240"/>
                          <a:pt x="13812" y="7216"/>
                        </a:cubicBezTo>
                        <a:cubicBezTo>
                          <a:pt x="13907" y="7133"/>
                          <a:pt x="14002" y="7037"/>
                          <a:pt x="14085" y="6942"/>
                        </a:cubicBezTo>
                        <a:lnTo>
                          <a:pt x="14133" y="6883"/>
                        </a:lnTo>
                        <a:cubicBezTo>
                          <a:pt x="14181" y="6835"/>
                          <a:pt x="14228" y="6775"/>
                          <a:pt x="14276" y="6716"/>
                        </a:cubicBezTo>
                        <a:cubicBezTo>
                          <a:pt x="14395" y="6573"/>
                          <a:pt x="14490" y="6430"/>
                          <a:pt x="14574" y="6275"/>
                        </a:cubicBezTo>
                        <a:cubicBezTo>
                          <a:pt x="14657" y="6132"/>
                          <a:pt x="14717" y="5990"/>
                          <a:pt x="14776" y="5847"/>
                        </a:cubicBezTo>
                        <a:cubicBezTo>
                          <a:pt x="14824" y="5704"/>
                          <a:pt x="14871" y="5573"/>
                          <a:pt x="14895" y="5430"/>
                        </a:cubicBezTo>
                        <a:cubicBezTo>
                          <a:pt x="14895" y="5418"/>
                          <a:pt x="14895" y="5394"/>
                          <a:pt x="14895" y="5382"/>
                        </a:cubicBezTo>
                        <a:cubicBezTo>
                          <a:pt x="14907" y="5311"/>
                          <a:pt x="14919" y="5251"/>
                          <a:pt x="14931" y="5180"/>
                        </a:cubicBezTo>
                        <a:lnTo>
                          <a:pt x="14931" y="5097"/>
                        </a:lnTo>
                        <a:lnTo>
                          <a:pt x="14931" y="5001"/>
                        </a:lnTo>
                        <a:lnTo>
                          <a:pt x="14931" y="4942"/>
                        </a:lnTo>
                        <a:lnTo>
                          <a:pt x="14942" y="412"/>
                        </a:lnTo>
                        <a:lnTo>
                          <a:pt x="14942" y="412"/>
                        </a:lnTo>
                        <a:cubicBezTo>
                          <a:pt x="14919" y="544"/>
                          <a:pt x="14887" y="681"/>
                          <a:pt x="14847" y="810"/>
                        </a:cubicBezTo>
                        <a:cubicBezTo>
                          <a:pt x="14847" y="822"/>
                          <a:pt x="14847" y="834"/>
                          <a:pt x="14847" y="834"/>
                        </a:cubicBezTo>
                        <a:cubicBezTo>
                          <a:pt x="14824" y="906"/>
                          <a:pt x="14800" y="989"/>
                          <a:pt x="14764" y="1060"/>
                        </a:cubicBezTo>
                        <a:lnTo>
                          <a:pt x="14764" y="1084"/>
                        </a:lnTo>
                        <a:cubicBezTo>
                          <a:pt x="14609" y="1430"/>
                          <a:pt x="14407" y="1739"/>
                          <a:pt x="14157" y="2025"/>
                        </a:cubicBezTo>
                        <a:cubicBezTo>
                          <a:pt x="14133" y="2049"/>
                          <a:pt x="14121" y="2061"/>
                          <a:pt x="14109" y="2084"/>
                        </a:cubicBezTo>
                        <a:cubicBezTo>
                          <a:pt x="13990" y="2192"/>
                          <a:pt x="13883" y="2299"/>
                          <a:pt x="13764" y="2406"/>
                        </a:cubicBezTo>
                        <a:lnTo>
                          <a:pt x="13704" y="2453"/>
                        </a:lnTo>
                        <a:cubicBezTo>
                          <a:pt x="13585" y="2561"/>
                          <a:pt x="13454" y="2656"/>
                          <a:pt x="13323" y="2751"/>
                        </a:cubicBezTo>
                        <a:lnTo>
                          <a:pt x="13264" y="2787"/>
                        </a:lnTo>
                        <a:cubicBezTo>
                          <a:pt x="13109" y="2894"/>
                          <a:pt x="12966" y="3001"/>
                          <a:pt x="12788" y="3084"/>
                        </a:cubicBezTo>
                        <a:cubicBezTo>
                          <a:pt x="12609" y="3180"/>
                          <a:pt x="12454" y="3275"/>
                          <a:pt x="12276" y="3358"/>
                        </a:cubicBezTo>
                        <a:lnTo>
                          <a:pt x="12145" y="3418"/>
                        </a:lnTo>
                        <a:cubicBezTo>
                          <a:pt x="11990" y="3489"/>
                          <a:pt x="11835" y="3561"/>
                          <a:pt x="11669" y="3620"/>
                        </a:cubicBezTo>
                        <a:lnTo>
                          <a:pt x="11597" y="3644"/>
                        </a:lnTo>
                        <a:cubicBezTo>
                          <a:pt x="11430" y="3716"/>
                          <a:pt x="11240" y="3775"/>
                          <a:pt x="11061" y="3835"/>
                        </a:cubicBezTo>
                        <a:cubicBezTo>
                          <a:pt x="10942" y="3870"/>
                          <a:pt x="10811" y="3906"/>
                          <a:pt x="10680" y="3942"/>
                        </a:cubicBezTo>
                        <a:cubicBezTo>
                          <a:pt x="10585" y="3966"/>
                          <a:pt x="10490" y="4001"/>
                          <a:pt x="10383" y="4025"/>
                        </a:cubicBezTo>
                        <a:cubicBezTo>
                          <a:pt x="10240" y="4061"/>
                          <a:pt x="10109" y="4085"/>
                          <a:pt x="9966" y="4108"/>
                        </a:cubicBezTo>
                        <a:cubicBezTo>
                          <a:pt x="9859" y="4132"/>
                          <a:pt x="9764" y="4156"/>
                          <a:pt x="9668" y="4168"/>
                        </a:cubicBezTo>
                        <a:lnTo>
                          <a:pt x="9537" y="4192"/>
                        </a:lnTo>
                        <a:cubicBezTo>
                          <a:pt x="9371" y="4216"/>
                          <a:pt x="9204" y="4251"/>
                          <a:pt x="9025" y="4263"/>
                        </a:cubicBezTo>
                        <a:lnTo>
                          <a:pt x="8871" y="4287"/>
                        </a:lnTo>
                        <a:cubicBezTo>
                          <a:pt x="8775" y="4299"/>
                          <a:pt x="8680" y="4299"/>
                          <a:pt x="8573" y="4311"/>
                        </a:cubicBezTo>
                        <a:cubicBezTo>
                          <a:pt x="8406" y="4323"/>
                          <a:pt x="8240" y="4335"/>
                          <a:pt x="8073" y="4347"/>
                        </a:cubicBezTo>
                        <a:cubicBezTo>
                          <a:pt x="7966" y="4347"/>
                          <a:pt x="7859" y="4347"/>
                          <a:pt x="7751" y="4358"/>
                        </a:cubicBezTo>
                        <a:lnTo>
                          <a:pt x="7335" y="4358"/>
                        </a:lnTo>
                        <a:cubicBezTo>
                          <a:pt x="7204" y="4358"/>
                          <a:pt x="7108" y="4358"/>
                          <a:pt x="7001" y="4347"/>
                        </a:cubicBezTo>
                        <a:cubicBezTo>
                          <a:pt x="6882" y="4335"/>
                          <a:pt x="6739" y="4335"/>
                          <a:pt x="6620" y="4323"/>
                        </a:cubicBezTo>
                        <a:cubicBezTo>
                          <a:pt x="6489" y="4311"/>
                          <a:pt x="6382" y="4311"/>
                          <a:pt x="6275" y="4299"/>
                        </a:cubicBezTo>
                        <a:cubicBezTo>
                          <a:pt x="6156" y="4287"/>
                          <a:pt x="6025" y="4263"/>
                          <a:pt x="5894" y="4251"/>
                        </a:cubicBezTo>
                        <a:cubicBezTo>
                          <a:pt x="5775" y="4239"/>
                          <a:pt x="5680" y="4227"/>
                          <a:pt x="5561" y="4204"/>
                        </a:cubicBezTo>
                        <a:cubicBezTo>
                          <a:pt x="5453" y="4192"/>
                          <a:pt x="5299" y="4156"/>
                          <a:pt x="5168" y="4132"/>
                        </a:cubicBezTo>
                        <a:cubicBezTo>
                          <a:pt x="5061" y="4120"/>
                          <a:pt x="4953" y="4097"/>
                          <a:pt x="4858" y="4073"/>
                        </a:cubicBezTo>
                        <a:cubicBezTo>
                          <a:pt x="4703" y="4037"/>
                          <a:pt x="4549" y="4001"/>
                          <a:pt x="4394" y="3966"/>
                        </a:cubicBezTo>
                        <a:cubicBezTo>
                          <a:pt x="4287" y="3930"/>
                          <a:pt x="4191" y="3906"/>
                          <a:pt x="4096" y="3882"/>
                        </a:cubicBezTo>
                        <a:lnTo>
                          <a:pt x="3941" y="3835"/>
                        </a:lnTo>
                        <a:cubicBezTo>
                          <a:pt x="3787" y="3787"/>
                          <a:pt x="3644" y="3727"/>
                          <a:pt x="3489" y="3680"/>
                        </a:cubicBezTo>
                        <a:lnTo>
                          <a:pt x="3358" y="3632"/>
                        </a:lnTo>
                        <a:cubicBezTo>
                          <a:pt x="3227" y="3573"/>
                          <a:pt x="3096" y="3513"/>
                          <a:pt x="2965" y="3465"/>
                        </a:cubicBezTo>
                        <a:cubicBezTo>
                          <a:pt x="2894" y="3430"/>
                          <a:pt x="2834" y="3406"/>
                          <a:pt x="2763" y="3382"/>
                        </a:cubicBezTo>
                        <a:cubicBezTo>
                          <a:pt x="2572" y="3287"/>
                          <a:pt x="2394" y="3192"/>
                          <a:pt x="2215" y="3084"/>
                        </a:cubicBezTo>
                        <a:cubicBezTo>
                          <a:pt x="1298" y="2561"/>
                          <a:pt x="667" y="1918"/>
                          <a:pt x="322" y="1251"/>
                        </a:cubicBezTo>
                        <a:cubicBezTo>
                          <a:pt x="119" y="858"/>
                          <a:pt x="12" y="441"/>
                          <a:pt x="12" y="1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86" name="Google Shape;1986;p29"/>
                  <p:cNvSpPr/>
                  <p:nvPr/>
                </p:nvSpPr>
                <p:spPr>
                  <a:xfrm>
                    <a:off x="862150" y="3350188"/>
                    <a:ext cx="410775" cy="237850"/>
                  </a:xfrm>
                  <a:custGeom>
                    <a:rect b="b" l="l" r="r" t="t"/>
                    <a:pathLst>
                      <a:path extrusionOk="0" h="9514" w="16431">
                        <a:moveTo>
                          <a:pt x="13490" y="1692"/>
                        </a:moveTo>
                        <a:cubicBezTo>
                          <a:pt x="16419" y="3394"/>
                          <a:pt x="16431" y="6133"/>
                          <a:pt x="13526" y="7823"/>
                        </a:cubicBezTo>
                        <a:cubicBezTo>
                          <a:pt x="10609" y="9514"/>
                          <a:pt x="5870" y="9514"/>
                          <a:pt x="2941" y="7823"/>
                        </a:cubicBezTo>
                        <a:cubicBezTo>
                          <a:pt x="12" y="6133"/>
                          <a:pt x="0" y="3394"/>
                          <a:pt x="2905" y="1692"/>
                        </a:cubicBezTo>
                        <a:cubicBezTo>
                          <a:pt x="5822" y="1"/>
                          <a:pt x="10561" y="1"/>
                          <a:pt x="13490" y="1692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87" name="Google Shape;1987;p29"/>
                  <p:cNvSpPr/>
                  <p:nvPr/>
                </p:nvSpPr>
                <p:spPr>
                  <a:xfrm>
                    <a:off x="960975" y="3407338"/>
                    <a:ext cx="213125" cy="123550"/>
                  </a:xfrm>
                  <a:custGeom>
                    <a:rect b="b" l="l" r="r" t="t"/>
                    <a:pathLst>
                      <a:path extrusionOk="0" h="4942" w="8525">
                        <a:moveTo>
                          <a:pt x="7001" y="882"/>
                        </a:moveTo>
                        <a:cubicBezTo>
                          <a:pt x="8525" y="1763"/>
                          <a:pt x="8525" y="3192"/>
                          <a:pt x="7013" y="4061"/>
                        </a:cubicBezTo>
                        <a:cubicBezTo>
                          <a:pt x="5513" y="4942"/>
                          <a:pt x="3048" y="4942"/>
                          <a:pt x="1524" y="4061"/>
                        </a:cubicBezTo>
                        <a:cubicBezTo>
                          <a:pt x="0" y="3192"/>
                          <a:pt x="0" y="1763"/>
                          <a:pt x="1512" y="882"/>
                        </a:cubicBezTo>
                        <a:cubicBezTo>
                          <a:pt x="3024" y="1"/>
                          <a:pt x="5489" y="1"/>
                          <a:pt x="7001" y="882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88" name="Google Shape;1988;p29"/>
                  <p:cNvSpPr/>
                  <p:nvPr/>
                </p:nvSpPr>
                <p:spPr>
                  <a:xfrm>
                    <a:off x="985675" y="3425888"/>
                    <a:ext cx="163725" cy="86475"/>
                  </a:xfrm>
                  <a:custGeom>
                    <a:rect b="b" l="l" r="r" t="t"/>
                    <a:pathLst>
                      <a:path extrusionOk="0" h="3459" w="6549">
                        <a:moveTo>
                          <a:pt x="3264" y="0"/>
                        </a:moveTo>
                        <a:cubicBezTo>
                          <a:pt x="2501" y="0"/>
                          <a:pt x="1739" y="170"/>
                          <a:pt x="1155" y="509"/>
                        </a:cubicBezTo>
                        <a:cubicBezTo>
                          <a:pt x="0" y="1188"/>
                          <a:pt x="0" y="2283"/>
                          <a:pt x="1167" y="2950"/>
                        </a:cubicBezTo>
                        <a:cubicBezTo>
                          <a:pt x="1756" y="3289"/>
                          <a:pt x="2521" y="3459"/>
                          <a:pt x="3285" y="3459"/>
                        </a:cubicBezTo>
                        <a:cubicBezTo>
                          <a:pt x="4048" y="3459"/>
                          <a:pt x="4810" y="3289"/>
                          <a:pt x="5394" y="2950"/>
                        </a:cubicBezTo>
                        <a:cubicBezTo>
                          <a:pt x="6549" y="2283"/>
                          <a:pt x="6549" y="1188"/>
                          <a:pt x="5382" y="509"/>
                        </a:cubicBezTo>
                        <a:cubicBezTo>
                          <a:pt x="4793" y="170"/>
                          <a:pt x="4028" y="0"/>
                          <a:pt x="3264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89" name="Google Shape;1989;p29"/>
                  <p:cNvSpPr/>
                  <p:nvPr/>
                </p:nvSpPr>
                <p:spPr>
                  <a:xfrm>
                    <a:off x="844875" y="3447838"/>
                    <a:ext cx="445525" cy="274750"/>
                  </a:xfrm>
                  <a:custGeom>
                    <a:rect b="b" l="l" r="r" t="t"/>
                    <a:pathLst>
                      <a:path extrusionOk="0" h="10990" w="17821">
                        <a:moveTo>
                          <a:pt x="17812" y="48"/>
                        </a:moveTo>
                        <a:lnTo>
                          <a:pt x="17812" y="212"/>
                        </a:lnTo>
                        <a:lnTo>
                          <a:pt x="17812" y="212"/>
                        </a:lnTo>
                        <a:cubicBezTo>
                          <a:pt x="17818" y="161"/>
                          <a:pt x="17820" y="109"/>
                          <a:pt x="17812" y="48"/>
                        </a:cubicBezTo>
                        <a:close/>
                        <a:moveTo>
                          <a:pt x="24" y="0"/>
                        </a:moveTo>
                        <a:lnTo>
                          <a:pt x="1" y="5810"/>
                        </a:lnTo>
                        <a:cubicBezTo>
                          <a:pt x="1" y="7144"/>
                          <a:pt x="882" y="8465"/>
                          <a:pt x="2632" y="9489"/>
                        </a:cubicBezTo>
                        <a:cubicBezTo>
                          <a:pt x="2846" y="9608"/>
                          <a:pt x="3061" y="9716"/>
                          <a:pt x="3287" y="9823"/>
                        </a:cubicBezTo>
                        <a:cubicBezTo>
                          <a:pt x="3370" y="9858"/>
                          <a:pt x="3442" y="9894"/>
                          <a:pt x="3525" y="9930"/>
                        </a:cubicBezTo>
                        <a:cubicBezTo>
                          <a:pt x="3656" y="9989"/>
                          <a:pt x="3787" y="10049"/>
                          <a:pt x="3918" y="10097"/>
                        </a:cubicBezTo>
                        <a:lnTo>
                          <a:pt x="3989" y="10132"/>
                        </a:lnTo>
                        <a:lnTo>
                          <a:pt x="4144" y="10180"/>
                        </a:lnTo>
                        <a:cubicBezTo>
                          <a:pt x="4323" y="10251"/>
                          <a:pt x="4501" y="10311"/>
                          <a:pt x="4680" y="10370"/>
                        </a:cubicBezTo>
                        <a:lnTo>
                          <a:pt x="4870" y="10430"/>
                        </a:lnTo>
                        <a:lnTo>
                          <a:pt x="5001" y="10466"/>
                        </a:lnTo>
                        <a:cubicBezTo>
                          <a:pt x="5073" y="10490"/>
                          <a:pt x="5144" y="10501"/>
                          <a:pt x="5227" y="10525"/>
                        </a:cubicBezTo>
                        <a:cubicBezTo>
                          <a:pt x="5406" y="10573"/>
                          <a:pt x="5597" y="10620"/>
                          <a:pt x="5775" y="10656"/>
                        </a:cubicBezTo>
                        <a:cubicBezTo>
                          <a:pt x="5835" y="10668"/>
                          <a:pt x="5882" y="10680"/>
                          <a:pt x="5930" y="10692"/>
                        </a:cubicBezTo>
                        <a:cubicBezTo>
                          <a:pt x="5978" y="10704"/>
                          <a:pt x="6073" y="10716"/>
                          <a:pt x="6156" y="10728"/>
                        </a:cubicBezTo>
                        <a:cubicBezTo>
                          <a:pt x="6299" y="10763"/>
                          <a:pt x="6466" y="10787"/>
                          <a:pt x="6621" y="10811"/>
                        </a:cubicBezTo>
                        <a:cubicBezTo>
                          <a:pt x="6692" y="10823"/>
                          <a:pt x="6751" y="10835"/>
                          <a:pt x="6811" y="10847"/>
                        </a:cubicBezTo>
                        <a:cubicBezTo>
                          <a:pt x="6871" y="10859"/>
                          <a:pt x="6966" y="10859"/>
                          <a:pt x="7025" y="10871"/>
                        </a:cubicBezTo>
                        <a:cubicBezTo>
                          <a:pt x="7168" y="10882"/>
                          <a:pt x="7323" y="10906"/>
                          <a:pt x="7466" y="10918"/>
                        </a:cubicBezTo>
                        <a:cubicBezTo>
                          <a:pt x="7537" y="10918"/>
                          <a:pt x="7609" y="10942"/>
                          <a:pt x="7680" y="10942"/>
                        </a:cubicBezTo>
                        <a:cubicBezTo>
                          <a:pt x="7716" y="10948"/>
                          <a:pt x="7749" y="10948"/>
                          <a:pt x="7781" y="10948"/>
                        </a:cubicBezTo>
                        <a:cubicBezTo>
                          <a:pt x="7814" y="10948"/>
                          <a:pt x="7847" y="10948"/>
                          <a:pt x="7883" y="10954"/>
                        </a:cubicBezTo>
                        <a:cubicBezTo>
                          <a:pt x="8025" y="10966"/>
                          <a:pt x="8180" y="10966"/>
                          <a:pt x="8323" y="10978"/>
                        </a:cubicBezTo>
                        <a:cubicBezTo>
                          <a:pt x="8406" y="10978"/>
                          <a:pt x="8478" y="10990"/>
                          <a:pt x="8549" y="10990"/>
                        </a:cubicBezTo>
                        <a:lnTo>
                          <a:pt x="9466" y="10990"/>
                        </a:lnTo>
                        <a:cubicBezTo>
                          <a:pt x="9514" y="10990"/>
                          <a:pt x="9561" y="10990"/>
                          <a:pt x="9609" y="10978"/>
                        </a:cubicBezTo>
                        <a:cubicBezTo>
                          <a:pt x="9811" y="10966"/>
                          <a:pt x="10014" y="10954"/>
                          <a:pt x="10204" y="10942"/>
                        </a:cubicBezTo>
                        <a:cubicBezTo>
                          <a:pt x="10288" y="10942"/>
                          <a:pt x="10371" y="10930"/>
                          <a:pt x="10454" y="10930"/>
                        </a:cubicBezTo>
                        <a:lnTo>
                          <a:pt x="10573" y="10906"/>
                        </a:lnTo>
                        <a:lnTo>
                          <a:pt x="10752" y="10894"/>
                        </a:lnTo>
                        <a:cubicBezTo>
                          <a:pt x="10954" y="10859"/>
                          <a:pt x="11169" y="10835"/>
                          <a:pt x="11371" y="10799"/>
                        </a:cubicBezTo>
                        <a:lnTo>
                          <a:pt x="11514" y="10775"/>
                        </a:lnTo>
                        <a:lnTo>
                          <a:pt x="11585" y="10763"/>
                        </a:lnTo>
                        <a:cubicBezTo>
                          <a:pt x="11681" y="10751"/>
                          <a:pt x="11776" y="10728"/>
                          <a:pt x="11871" y="10704"/>
                        </a:cubicBezTo>
                        <a:cubicBezTo>
                          <a:pt x="12038" y="10668"/>
                          <a:pt x="12205" y="10632"/>
                          <a:pt x="12371" y="10597"/>
                        </a:cubicBezTo>
                        <a:cubicBezTo>
                          <a:pt x="12490" y="10573"/>
                          <a:pt x="12597" y="10537"/>
                          <a:pt x="12717" y="10501"/>
                        </a:cubicBezTo>
                        <a:cubicBezTo>
                          <a:pt x="12871" y="10466"/>
                          <a:pt x="13026" y="10418"/>
                          <a:pt x="13181" y="10370"/>
                        </a:cubicBezTo>
                        <a:lnTo>
                          <a:pt x="13276" y="10347"/>
                        </a:lnTo>
                        <a:cubicBezTo>
                          <a:pt x="13455" y="10287"/>
                          <a:pt x="13633" y="10228"/>
                          <a:pt x="13812" y="10156"/>
                        </a:cubicBezTo>
                        <a:lnTo>
                          <a:pt x="13895" y="10120"/>
                        </a:lnTo>
                        <a:cubicBezTo>
                          <a:pt x="14086" y="10049"/>
                          <a:pt x="14276" y="9966"/>
                          <a:pt x="14467" y="9882"/>
                        </a:cubicBezTo>
                        <a:lnTo>
                          <a:pt x="14622" y="9799"/>
                        </a:lnTo>
                        <a:cubicBezTo>
                          <a:pt x="14836" y="9704"/>
                          <a:pt x="15038" y="9597"/>
                          <a:pt x="15217" y="9489"/>
                        </a:cubicBezTo>
                        <a:lnTo>
                          <a:pt x="15336" y="9418"/>
                        </a:lnTo>
                        <a:cubicBezTo>
                          <a:pt x="15491" y="9323"/>
                          <a:pt x="15645" y="9227"/>
                          <a:pt x="15788" y="9120"/>
                        </a:cubicBezTo>
                        <a:lnTo>
                          <a:pt x="15860" y="9073"/>
                        </a:lnTo>
                        <a:cubicBezTo>
                          <a:pt x="16026" y="8954"/>
                          <a:pt x="16169" y="8835"/>
                          <a:pt x="16312" y="8715"/>
                        </a:cubicBezTo>
                        <a:lnTo>
                          <a:pt x="16384" y="8656"/>
                        </a:lnTo>
                        <a:cubicBezTo>
                          <a:pt x="16407" y="8632"/>
                          <a:pt x="16431" y="8608"/>
                          <a:pt x="16455" y="8585"/>
                        </a:cubicBezTo>
                        <a:cubicBezTo>
                          <a:pt x="16574" y="8477"/>
                          <a:pt x="16681" y="8370"/>
                          <a:pt x="16777" y="8263"/>
                        </a:cubicBezTo>
                        <a:cubicBezTo>
                          <a:pt x="16800" y="8239"/>
                          <a:pt x="16824" y="8215"/>
                          <a:pt x="16836" y="8192"/>
                        </a:cubicBezTo>
                        <a:cubicBezTo>
                          <a:pt x="16896" y="8132"/>
                          <a:pt x="16955" y="8061"/>
                          <a:pt x="17015" y="7989"/>
                        </a:cubicBezTo>
                        <a:cubicBezTo>
                          <a:pt x="17146" y="7823"/>
                          <a:pt x="17265" y="7644"/>
                          <a:pt x="17372" y="7465"/>
                        </a:cubicBezTo>
                        <a:cubicBezTo>
                          <a:pt x="17467" y="7299"/>
                          <a:pt x="17539" y="7132"/>
                          <a:pt x="17610" y="6953"/>
                        </a:cubicBezTo>
                        <a:cubicBezTo>
                          <a:pt x="17670" y="6787"/>
                          <a:pt x="17717" y="6620"/>
                          <a:pt x="17753" y="6453"/>
                        </a:cubicBezTo>
                        <a:lnTo>
                          <a:pt x="17753" y="6406"/>
                        </a:lnTo>
                        <a:cubicBezTo>
                          <a:pt x="17753" y="6406"/>
                          <a:pt x="17753" y="6406"/>
                          <a:pt x="17753" y="6394"/>
                        </a:cubicBezTo>
                        <a:cubicBezTo>
                          <a:pt x="17777" y="6322"/>
                          <a:pt x="17777" y="6239"/>
                          <a:pt x="17789" y="6156"/>
                        </a:cubicBezTo>
                        <a:lnTo>
                          <a:pt x="17789" y="6060"/>
                        </a:lnTo>
                        <a:cubicBezTo>
                          <a:pt x="17789" y="6025"/>
                          <a:pt x="17789" y="5977"/>
                          <a:pt x="17800" y="5941"/>
                        </a:cubicBezTo>
                        <a:cubicBezTo>
                          <a:pt x="17812" y="5906"/>
                          <a:pt x="17800" y="5894"/>
                          <a:pt x="17800" y="5870"/>
                        </a:cubicBezTo>
                        <a:lnTo>
                          <a:pt x="17812" y="212"/>
                        </a:lnTo>
                        <a:lnTo>
                          <a:pt x="17812" y="212"/>
                        </a:lnTo>
                        <a:cubicBezTo>
                          <a:pt x="17809" y="240"/>
                          <a:pt x="17805" y="268"/>
                          <a:pt x="17800" y="298"/>
                        </a:cubicBezTo>
                        <a:lnTo>
                          <a:pt x="17800" y="369"/>
                        </a:lnTo>
                        <a:cubicBezTo>
                          <a:pt x="17789" y="572"/>
                          <a:pt x="17741" y="762"/>
                          <a:pt x="17681" y="953"/>
                        </a:cubicBezTo>
                        <a:lnTo>
                          <a:pt x="17681" y="976"/>
                        </a:lnTo>
                        <a:cubicBezTo>
                          <a:pt x="17646" y="1060"/>
                          <a:pt x="17622" y="1155"/>
                          <a:pt x="17586" y="1238"/>
                        </a:cubicBezTo>
                        <a:lnTo>
                          <a:pt x="17574" y="1262"/>
                        </a:lnTo>
                        <a:cubicBezTo>
                          <a:pt x="17396" y="1679"/>
                          <a:pt x="17146" y="2060"/>
                          <a:pt x="16848" y="2393"/>
                        </a:cubicBezTo>
                        <a:cubicBezTo>
                          <a:pt x="16836" y="2417"/>
                          <a:pt x="16812" y="2429"/>
                          <a:pt x="16788" y="2453"/>
                        </a:cubicBezTo>
                        <a:cubicBezTo>
                          <a:pt x="16669" y="2596"/>
                          <a:pt x="16527" y="2727"/>
                          <a:pt x="16396" y="2846"/>
                        </a:cubicBezTo>
                        <a:lnTo>
                          <a:pt x="16324" y="2905"/>
                        </a:lnTo>
                        <a:cubicBezTo>
                          <a:pt x="16181" y="3024"/>
                          <a:pt x="16026" y="3155"/>
                          <a:pt x="15872" y="3262"/>
                        </a:cubicBezTo>
                        <a:cubicBezTo>
                          <a:pt x="15848" y="3286"/>
                          <a:pt x="15824" y="3298"/>
                          <a:pt x="15800" y="3322"/>
                        </a:cubicBezTo>
                        <a:cubicBezTo>
                          <a:pt x="15622" y="3441"/>
                          <a:pt x="15431" y="3560"/>
                          <a:pt x="15229" y="3679"/>
                        </a:cubicBezTo>
                        <a:cubicBezTo>
                          <a:pt x="15038" y="3798"/>
                          <a:pt x="14836" y="3893"/>
                          <a:pt x="14633" y="4001"/>
                        </a:cubicBezTo>
                        <a:lnTo>
                          <a:pt x="14479" y="4072"/>
                        </a:lnTo>
                        <a:cubicBezTo>
                          <a:pt x="14288" y="4155"/>
                          <a:pt x="14098" y="4239"/>
                          <a:pt x="13907" y="4310"/>
                        </a:cubicBezTo>
                        <a:lnTo>
                          <a:pt x="13824" y="4346"/>
                        </a:lnTo>
                        <a:cubicBezTo>
                          <a:pt x="13621" y="4429"/>
                          <a:pt x="13407" y="4501"/>
                          <a:pt x="13193" y="4572"/>
                        </a:cubicBezTo>
                        <a:cubicBezTo>
                          <a:pt x="13038" y="4620"/>
                          <a:pt x="12895" y="4655"/>
                          <a:pt x="12728" y="4703"/>
                        </a:cubicBezTo>
                        <a:cubicBezTo>
                          <a:pt x="12609" y="4727"/>
                          <a:pt x="12502" y="4763"/>
                          <a:pt x="12383" y="4786"/>
                        </a:cubicBezTo>
                        <a:cubicBezTo>
                          <a:pt x="12216" y="4834"/>
                          <a:pt x="12050" y="4870"/>
                          <a:pt x="11883" y="4894"/>
                        </a:cubicBezTo>
                        <a:cubicBezTo>
                          <a:pt x="11764" y="4917"/>
                          <a:pt x="11645" y="4953"/>
                          <a:pt x="11526" y="4977"/>
                        </a:cubicBezTo>
                        <a:lnTo>
                          <a:pt x="11383" y="4989"/>
                        </a:lnTo>
                        <a:cubicBezTo>
                          <a:pt x="11181" y="5025"/>
                          <a:pt x="10966" y="5060"/>
                          <a:pt x="10764" y="5084"/>
                        </a:cubicBezTo>
                        <a:lnTo>
                          <a:pt x="10585" y="5108"/>
                        </a:lnTo>
                        <a:cubicBezTo>
                          <a:pt x="10466" y="5120"/>
                          <a:pt x="10347" y="5120"/>
                          <a:pt x="10216" y="5132"/>
                        </a:cubicBezTo>
                        <a:cubicBezTo>
                          <a:pt x="10026" y="5156"/>
                          <a:pt x="9823" y="5167"/>
                          <a:pt x="9621" y="5179"/>
                        </a:cubicBezTo>
                        <a:cubicBezTo>
                          <a:pt x="9502" y="5179"/>
                          <a:pt x="9371" y="5179"/>
                          <a:pt x="9240" y="5191"/>
                        </a:cubicBezTo>
                        <a:lnTo>
                          <a:pt x="8752" y="5191"/>
                        </a:lnTo>
                        <a:cubicBezTo>
                          <a:pt x="8621" y="5191"/>
                          <a:pt x="8478" y="5191"/>
                          <a:pt x="8347" y="5179"/>
                        </a:cubicBezTo>
                        <a:cubicBezTo>
                          <a:pt x="8204" y="5167"/>
                          <a:pt x="8049" y="5156"/>
                          <a:pt x="7894" y="5156"/>
                        </a:cubicBezTo>
                        <a:cubicBezTo>
                          <a:pt x="7752" y="5144"/>
                          <a:pt x="7621" y="5132"/>
                          <a:pt x="7490" y="5120"/>
                        </a:cubicBezTo>
                        <a:cubicBezTo>
                          <a:pt x="7347" y="5108"/>
                          <a:pt x="7192" y="5084"/>
                          <a:pt x="7037" y="5072"/>
                        </a:cubicBezTo>
                        <a:cubicBezTo>
                          <a:pt x="6894" y="5048"/>
                          <a:pt x="6775" y="5036"/>
                          <a:pt x="6644" y="5013"/>
                        </a:cubicBezTo>
                        <a:cubicBezTo>
                          <a:pt x="6478" y="4989"/>
                          <a:pt x="6323" y="4953"/>
                          <a:pt x="6168" y="4929"/>
                        </a:cubicBezTo>
                        <a:cubicBezTo>
                          <a:pt x="6049" y="4906"/>
                          <a:pt x="5918" y="4882"/>
                          <a:pt x="5799" y="4858"/>
                        </a:cubicBezTo>
                        <a:cubicBezTo>
                          <a:pt x="5608" y="4810"/>
                          <a:pt x="5430" y="4763"/>
                          <a:pt x="5239" y="4715"/>
                        </a:cubicBezTo>
                        <a:cubicBezTo>
                          <a:pt x="5120" y="4691"/>
                          <a:pt x="5001" y="4655"/>
                          <a:pt x="4894" y="4620"/>
                        </a:cubicBezTo>
                        <a:lnTo>
                          <a:pt x="4704" y="4560"/>
                        </a:lnTo>
                        <a:cubicBezTo>
                          <a:pt x="4513" y="4501"/>
                          <a:pt x="4335" y="4441"/>
                          <a:pt x="4156" y="4382"/>
                        </a:cubicBezTo>
                        <a:lnTo>
                          <a:pt x="4013" y="4322"/>
                        </a:lnTo>
                        <a:cubicBezTo>
                          <a:pt x="3846" y="4263"/>
                          <a:pt x="3692" y="4191"/>
                          <a:pt x="3537" y="4120"/>
                        </a:cubicBezTo>
                        <a:cubicBezTo>
                          <a:pt x="3453" y="4084"/>
                          <a:pt x="3382" y="4060"/>
                          <a:pt x="3311" y="4024"/>
                        </a:cubicBezTo>
                        <a:cubicBezTo>
                          <a:pt x="3084" y="3917"/>
                          <a:pt x="2858" y="3798"/>
                          <a:pt x="2656" y="3679"/>
                        </a:cubicBezTo>
                        <a:cubicBezTo>
                          <a:pt x="1548" y="3048"/>
                          <a:pt x="798" y="2286"/>
                          <a:pt x="394" y="1488"/>
                        </a:cubicBezTo>
                        <a:cubicBezTo>
                          <a:pt x="155" y="1024"/>
                          <a:pt x="24" y="524"/>
                          <a:pt x="2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90" name="Google Shape;1990;p29"/>
                  <p:cNvSpPr/>
                  <p:nvPr/>
                </p:nvSpPr>
                <p:spPr>
                  <a:xfrm>
                    <a:off x="822850" y="3307038"/>
                    <a:ext cx="489375" cy="283100"/>
                  </a:xfrm>
                  <a:custGeom>
                    <a:rect b="b" l="l" r="r" t="t"/>
                    <a:pathLst>
                      <a:path extrusionOk="0" h="11324" w="19575">
                        <a:moveTo>
                          <a:pt x="16074" y="2013"/>
                        </a:moveTo>
                        <a:cubicBezTo>
                          <a:pt x="19563" y="4037"/>
                          <a:pt x="19574" y="7299"/>
                          <a:pt x="16110" y="9311"/>
                        </a:cubicBezTo>
                        <a:cubicBezTo>
                          <a:pt x="12645" y="11311"/>
                          <a:pt x="7001" y="11323"/>
                          <a:pt x="3513" y="9311"/>
                        </a:cubicBezTo>
                        <a:cubicBezTo>
                          <a:pt x="12" y="7287"/>
                          <a:pt x="1" y="4025"/>
                          <a:pt x="3465" y="2013"/>
                        </a:cubicBezTo>
                        <a:cubicBezTo>
                          <a:pt x="6942" y="0"/>
                          <a:pt x="12574" y="0"/>
                          <a:pt x="16074" y="2013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91" name="Google Shape;1991;p29"/>
                  <p:cNvSpPr/>
                  <p:nvPr/>
                </p:nvSpPr>
                <p:spPr>
                  <a:xfrm>
                    <a:off x="979725" y="3397813"/>
                    <a:ext cx="175925" cy="101825"/>
                  </a:xfrm>
                  <a:custGeom>
                    <a:rect b="b" l="l" r="r" t="t"/>
                    <a:pathLst>
                      <a:path extrusionOk="0" h="4073" w="7037">
                        <a:moveTo>
                          <a:pt x="5775" y="727"/>
                        </a:moveTo>
                        <a:cubicBezTo>
                          <a:pt x="7025" y="1442"/>
                          <a:pt x="7037" y="2620"/>
                          <a:pt x="5787" y="3347"/>
                        </a:cubicBezTo>
                        <a:cubicBezTo>
                          <a:pt x="4548" y="4061"/>
                          <a:pt x="2512" y="4073"/>
                          <a:pt x="1262" y="3347"/>
                        </a:cubicBezTo>
                        <a:cubicBezTo>
                          <a:pt x="12" y="2620"/>
                          <a:pt x="0" y="1442"/>
                          <a:pt x="1250" y="727"/>
                        </a:cubicBezTo>
                        <a:cubicBezTo>
                          <a:pt x="2500" y="1"/>
                          <a:pt x="4513" y="1"/>
                          <a:pt x="5775" y="727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92" name="Google Shape;1992;p29"/>
                  <p:cNvSpPr/>
                  <p:nvPr/>
                </p:nvSpPr>
                <p:spPr>
                  <a:xfrm>
                    <a:off x="880900" y="3263588"/>
                    <a:ext cx="373575" cy="230700"/>
                  </a:xfrm>
                  <a:custGeom>
                    <a:rect b="b" l="l" r="r" t="t"/>
                    <a:pathLst>
                      <a:path extrusionOk="0" h="9228" w="14943">
                        <a:moveTo>
                          <a:pt x="14943" y="60"/>
                        </a:moveTo>
                        <a:lnTo>
                          <a:pt x="14942" y="314"/>
                        </a:lnTo>
                        <a:lnTo>
                          <a:pt x="14942" y="314"/>
                        </a:lnTo>
                        <a:cubicBezTo>
                          <a:pt x="14942" y="313"/>
                          <a:pt x="14942" y="311"/>
                          <a:pt x="14943" y="310"/>
                        </a:cubicBezTo>
                        <a:lnTo>
                          <a:pt x="14943" y="250"/>
                        </a:lnTo>
                        <a:cubicBezTo>
                          <a:pt x="14943" y="179"/>
                          <a:pt x="14943" y="119"/>
                          <a:pt x="14943" y="60"/>
                        </a:cubicBezTo>
                        <a:close/>
                        <a:moveTo>
                          <a:pt x="12" y="0"/>
                        </a:moveTo>
                        <a:lnTo>
                          <a:pt x="0" y="4870"/>
                        </a:lnTo>
                        <a:cubicBezTo>
                          <a:pt x="0" y="5989"/>
                          <a:pt x="727" y="7108"/>
                          <a:pt x="2203" y="7954"/>
                        </a:cubicBezTo>
                        <a:cubicBezTo>
                          <a:pt x="2382" y="8061"/>
                          <a:pt x="2560" y="8156"/>
                          <a:pt x="2751" y="8251"/>
                        </a:cubicBezTo>
                        <a:cubicBezTo>
                          <a:pt x="2822" y="8275"/>
                          <a:pt x="2882" y="8299"/>
                          <a:pt x="2953" y="8335"/>
                        </a:cubicBezTo>
                        <a:cubicBezTo>
                          <a:pt x="3060" y="8382"/>
                          <a:pt x="3167" y="8430"/>
                          <a:pt x="3286" y="8477"/>
                        </a:cubicBezTo>
                        <a:lnTo>
                          <a:pt x="3346" y="8501"/>
                        </a:lnTo>
                        <a:lnTo>
                          <a:pt x="3477" y="8549"/>
                        </a:lnTo>
                        <a:cubicBezTo>
                          <a:pt x="3620" y="8608"/>
                          <a:pt x="3775" y="8656"/>
                          <a:pt x="3917" y="8692"/>
                        </a:cubicBezTo>
                        <a:cubicBezTo>
                          <a:pt x="3977" y="8716"/>
                          <a:pt x="4025" y="8727"/>
                          <a:pt x="4084" y="8751"/>
                        </a:cubicBezTo>
                        <a:lnTo>
                          <a:pt x="4191" y="8775"/>
                        </a:lnTo>
                        <a:cubicBezTo>
                          <a:pt x="4251" y="8799"/>
                          <a:pt x="4310" y="8811"/>
                          <a:pt x="4382" y="8823"/>
                        </a:cubicBezTo>
                        <a:cubicBezTo>
                          <a:pt x="4525" y="8870"/>
                          <a:pt x="4691" y="8906"/>
                          <a:pt x="4846" y="8942"/>
                        </a:cubicBezTo>
                        <a:cubicBezTo>
                          <a:pt x="4882" y="8954"/>
                          <a:pt x="4929" y="8966"/>
                          <a:pt x="4965" y="8977"/>
                        </a:cubicBezTo>
                        <a:lnTo>
                          <a:pt x="5156" y="9001"/>
                        </a:lnTo>
                        <a:cubicBezTo>
                          <a:pt x="5287" y="9025"/>
                          <a:pt x="5418" y="9049"/>
                          <a:pt x="5549" y="9073"/>
                        </a:cubicBezTo>
                        <a:cubicBezTo>
                          <a:pt x="5608" y="9085"/>
                          <a:pt x="5656" y="9097"/>
                          <a:pt x="5703" y="9097"/>
                        </a:cubicBezTo>
                        <a:lnTo>
                          <a:pt x="5882" y="9120"/>
                        </a:lnTo>
                        <a:cubicBezTo>
                          <a:pt x="6013" y="9132"/>
                          <a:pt x="6132" y="9156"/>
                          <a:pt x="6263" y="9168"/>
                        </a:cubicBezTo>
                        <a:cubicBezTo>
                          <a:pt x="6323" y="9168"/>
                          <a:pt x="6370" y="9180"/>
                          <a:pt x="6430" y="9180"/>
                        </a:cubicBezTo>
                        <a:lnTo>
                          <a:pt x="6608" y="9192"/>
                        </a:lnTo>
                        <a:cubicBezTo>
                          <a:pt x="6727" y="9204"/>
                          <a:pt x="6858" y="9204"/>
                          <a:pt x="6977" y="9216"/>
                        </a:cubicBezTo>
                        <a:cubicBezTo>
                          <a:pt x="7049" y="9216"/>
                          <a:pt x="7108" y="9216"/>
                          <a:pt x="7168" y="9228"/>
                        </a:cubicBezTo>
                        <a:lnTo>
                          <a:pt x="8049" y="9228"/>
                        </a:lnTo>
                        <a:cubicBezTo>
                          <a:pt x="8228" y="9216"/>
                          <a:pt x="8394" y="9204"/>
                          <a:pt x="8561" y="9192"/>
                        </a:cubicBezTo>
                        <a:cubicBezTo>
                          <a:pt x="8632" y="9192"/>
                          <a:pt x="8692" y="9192"/>
                          <a:pt x="8763" y="9180"/>
                        </a:cubicBezTo>
                        <a:lnTo>
                          <a:pt x="8859" y="9168"/>
                        </a:lnTo>
                        <a:cubicBezTo>
                          <a:pt x="8918" y="9168"/>
                          <a:pt x="8966" y="9144"/>
                          <a:pt x="9013" y="9144"/>
                        </a:cubicBezTo>
                        <a:cubicBezTo>
                          <a:pt x="9180" y="9120"/>
                          <a:pt x="9359" y="9097"/>
                          <a:pt x="9525" y="9073"/>
                        </a:cubicBezTo>
                        <a:lnTo>
                          <a:pt x="9656" y="9049"/>
                        </a:lnTo>
                        <a:lnTo>
                          <a:pt x="9716" y="9037"/>
                        </a:lnTo>
                        <a:cubicBezTo>
                          <a:pt x="9799" y="9025"/>
                          <a:pt x="9871" y="9001"/>
                          <a:pt x="9954" y="8989"/>
                        </a:cubicBezTo>
                        <a:cubicBezTo>
                          <a:pt x="10097" y="8966"/>
                          <a:pt x="10228" y="8930"/>
                          <a:pt x="10371" y="8906"/>
                        </a:cubicBezTo>
                        <a:cubicBezTo>
                          <a:pt x="10466" y="8882"/>
                          <a:pt x="10561" y="8847"/>
                          <a:pt x="10668" y="8823"/>
                        </a:cubicBezTo>
                        <a:cubicBezTo>
                          <a:pt x="10799" y="8787"/>
                          <a:pt x="10930" y="8751"/>
                          <a:pt x="11049" y="8716"/>
                        </a:cubicBezTo>
                        <a:lnTo>
                          <a:pt x="11133" y="8692"/>
                        </a:lnTo>
                        <a:cubicBezTo>
                          <a:pt x="11287" y="8644"/>
                          <a:pt x="11442" y="8585"/>
                          <a:pt x="11585" y="8525"/>
                        </a:cubicBezTo>
                        <a:lnTo>
                          <a:pt x="11657" y="8501"/>
                        </a:lnTo>
                        <a:cubicBezTo>
                          <a:pt x="11823" y="8442"/>
                          <a:pt x="11978" y="8370"/>
                          <a:pt x="12133" y="8299"/>
                        </a:cubicBezTo>
                        <a:lnTo>
                          <a:pt x="12276" y="8227"/>
                        </a:lnTo>
                        <a:cubicBezTo>
                          <a:pt x="12442" y="8144"/>
                          <a:pt x="12609" y="8061"/>
                          <a:pt x="12776" y="7965"/>
                        </a:cubicBezTo>
                        <a:lnTo>
                          <a:pt x="12871" y="7918"/>
                        </a:lnTo>
                        <a:cubicBezTo>
                          <a:pt x="13002" y="7834"/>
                          <a:pt x="13133" y="7751"/>
                          <a:pt x="13252" y="7668"/>
                        </a:cubicBezTo>
                        <a:lnTo>
                          <a:pt x="13311" y="7620"/>
                        </a:lnTo>
                        <a:cubicBezTo>
                          <a:pt x="13442" y="7525"/>
                          <a:pt x="13573" y="7418"/>
                          <a:pt x="13692" y="7323"/>
                        </a:cubicBezTo>
                        <a:lnTo>
                          <a:pt x="13752" y="7275"/>
                        </a:lnTo>
                        <a:cubicBezTo>
                          <a:pt x="13764" y="7251"/>
                          <a:pt x="13788" y="7239"/>
                          <a:pt x="13812" y="7215"/>
                        </a:cubicBezTo>
                        <a:cubicBezTo>
                          <a:pt x="13907" y="7132"/>
                          <a:pt x="14002" y="7037"/>
                          <a:pt x="14085" y="6953"/>
                        </a:cubicBezTo>
                        <a:lnTo>
                          <a:pt x="14133" y="6894"/>
                        </a:lnTo>
                        <a:cubicBezTo>
                          <a:pt x="14181" y="6834"/>
                          <a:pt x="14228" y="6775"/>
                          <a:pt x="14276" y="6715"/>
                        </a:cubicBezTo>
                        <a:cubicBezTo>
                          <a:pt x="14395" y="6572"/>
                          <a:pt x="14490" y="6430"/>
                          <a:pt x="14574" y="6275"/>
                        </a:cubicBezTo>
                        <a:cubicBezTo>
                          <a:pt x="14657" y="6132"/>
                          <a:pt x="14716" y="5989"/>
                          <a:pt x="14776" y="5846"/>
                        </a:cubicBezTo>
                        <a:cubicBezTo>
                          <a:pt x="14824" y="5715"/>
                          <a:pt x="14871" y="5572"/>
                          <a:pt x="14895" y="5429"/>
                        </a:cubicBezTo>
                        <a:lnTo>
                          <a:pt x="14895" y="5394"/>
                        </a:lnTo>
                        <a:cubicBezTo>
                          <a:pt x="14907" y="5322"/>
                          <a:pt x="14919" y="5251"/>
                          <a:pt x="14931" y="5191"/>
                        </a:cubicBezTo>
                        <a:lnTo>
                          <a:pt x="14931" y="5108"/>
                        </a:lnTo>
                        <a:lnTo>
                          <a:pt x="14931" y="5001"/>
                        </a:lnTo>
                        <a:lnTo>
                          <a:pt x="14931" y="4941"/>
                        </a:lnTo>
                        <a:lnTo>
                          <a:pt x="14942" y="314"/>
                        </a:lnTo>
                        <a:lnTo>
                          <a:pt x="14942" y="314"/>
                        </a:lnTo>
                        <a:cubicBezTo>
                          <a:pt x="14918" y="479"/>
                          <a:pt x="14883" y="633"/>
                          <a:pt x="14835" y="798"/>
                        </a:cubicBezTo>
                        <a:cubicBezTo>
                          <a:pt x="14835" y="798"/>
                          <a:pt x="14835" y="810"/>
                          <a:pt x="14835" y="822"/>
                        </a:cubicBezTo>
                        <a:cubicBezTo>
                          <a:pt x="14812" y="893"/>
                          <a:pt x="14788" y="965"/>
                          <a:pt x="14752" y="1036"/>
                        </a:cubicBezTo>
                        <a:lnTo>
                          <a:pt x="14752" y="1060"/>
                        </a:lnTo>
                        <a:cubicBezTo>
                          <a:pt x="14597" y="1405"/>
                          <a:pt x="14395" y="1727"/>
                          <a:pt x="14145" y="2000"/>
                        </a:cubicBezTo>
                        <a:cubicBezTo>
                          <a:pt x="14121" y="2024"/>
                          <a:pt x="14109" y="2048"/>
                          <a:pt x="14097" y="2060"/>
                        </a:cubicBezTo>
                        <a:cubicBezTo>
                          <a:pt x="13990" y="2179"/>
                          <a:pt x="13871" y="2286"/>
                          <a:pt x="13764" y="2393"/>
                        </a:cubicBezTo>
                        <a:lnTo>
                          <a:pt x="13704" y="2441"/>
                        </a:lnTo>
                        <a:cubicBezTo>
                          <a:pt x="13585" y="2548"/>
                          <a:pt x="13454" y="2643"/>
                          <a:pt x="13323" y="2739"/>
                        </a:cubicBezTo>
                        <a:lnTo>
                          <a:pt x="13264" y="2774"/>
                        </a:lnTo>
                        <a:cubicBezTo>
                          <a:pt x="13109" y="2881"/>
                          <a:pt x="12966" y="2989"/>
                          <a:pt x="12788" y="3072"/>
                        </a:cubicBezTo>
                        <a:cubicBezTo>
                          <a:pt x="12609" y="3167"/>
                          <a:pt x="12454" y="3262"/>
                          <a:pt x="12276" y="3346"/>
                        </a:cubicBezTo>
                        <a:lnTo>
                          <a:pt x="12145" y="3405"/>
                        </a:lnTo>
                        <a:cubicBezTo>
                          <a:pt x="11990" y="3477"/>
                          <a:pt x="11835" y="3548"/>
                          <a:pt x="11668" y="3608"/>
                        </a:cubicBezTo>
                        <a:lnTo>
                          <a:pt x="11597" y="3632"/>
                        </a:lnTo>
                        <a:cubicBezTo>
                          <a:pt x="11430" y="3703"/>
                          <a:pt x="11240" y="3763"/>
                          <a:pt x="11061" y="3822"/>
                        </a:cubicBezTo>
                        <a:cubicBezTo>
                          <a:pt x="10942" y="3858"/>
                          <a:pt x="10811" y="3894"/>
                          <a:pt x="10680" y="3929"/>
                        </a:cubicBezTo>
                        <a:cubicBezTo>
                          <a:pt x="10585" y="3953"/>
                          <a:pt x="10490" y="3989"/>
                          <a:pt x="10383" y="4013"/>
                        </a:cubicBezTo>
                        <a:cubicBezTo>
                          <a:pt x="10240" y="4048"/>
                          <a:pt x="10109" y="4072"/>
                          <a:pt x="9966" y="4096"/>
                        </a:cubicBezTo>
                        <a:cubicBezTo>
                          <a:pt x="9871" y="4120"/>
                          <a:pt x="9763" y="4144"/>
                          <a:pt x="9668" y="4155"/>
                        </a:cubicBezTo>
                        <a:lnTo>
                          <a:pt x="9537" y="4179"/>
                        </a:lnTo>
                        <a:cubicBezTo>
                          <a:pt x="9371" y="4215"/>
                          <a:pt x="9204" y="4227"/>
                          <a:pt x="9025" y="4251"/>
                        </a:cubicBezTo>
                        <a:lnTo>
                          <a:pt x="8870" y="4275"/>
                        </a:lnTo>
                        <a:cubicBezTo>
                          <a:pt x="8775" y="4286"/>
                          <a:pt x="8680" y="4286"/>
                          <a:pt x="8573" y="4298"/>
                        </a:cubicBezTo>
                        <a:cubicBezTo>
                          <a:pt x="8406" y="4310"/>
                          <a:pt x="8239" y="4322"/>
                          <a:pt x="8073" y="4334"/>
                        </a:cubicBezTo>
                        <a:lnTo>
                          <a:pt x="7001" y="4334"/>
                        </a:lnTo>
                        <a:cubicBezTo>
                          <a:pt x="6870" y="4334"/>
                          <a:pt x="6739" y="4322"/>
                          <a:pt x="6620" y="4310"/>
                        </a:cubicBezTo>
                        <a:cubicBezTo>
                          <a:pt x="6489" y="4298"/>
                          <a:pt x="6382" y="4286"/>
                          <a:pt x="6275" y="4286"/>
                        </a:cubicBezTo>
                        <a:cubicBezTo>
                          <a:pt x="6156" y="4275"/>
                          <a:pt x="6025" y="4251"/>
                          <a:pt x="5894" y="4239"/>
                        </a:cubicBezTo>
                        <a:lnTo>
                          <a:pt x="5561" y="4191"/>
                        </a:lnTo>
                        <a:cubicBezTo>
                          <a:pt x="5430" y="4167"/>
                          <a:pt x="5299" y="4144"/>
                          <a:pt x="5168" y="4120"/>
                        </a:cubicBezTo>
                        <a:cubicBezTo>
                          <a:pt x="5060" y="4108"/>
                          <a:pt x="4965" y="4084"/>
                          <a:pt x="4858" y="4060"/>
                        </a:cubicBezTo>
                        <a:cubicBezTo>
                          <a:pt x="4703" y="4024"/>
                          <a:pt x="4548" y="3989"/>
                          <a:pt x="4394" y="3941"/>
                        </a:cubicBezTo>
                        <a:cubicBezTo>
                          <a:pt x="4287" y="3917"/>
                          <a:pt x="4191" y="3894"/>
                          <a:pt x="4096" y="3870"/>
                        </a:cubicBezTo>
                        <a:lnTo>
                          <a:pt x="3941" y="3822"/>
                        </a:lnTo>
                        <a:cubicBezTo>
                          <a:pt x="3786" y="3774"/>
                          <a:pt x="3644" y="3715"/>
                          <a:pt x="3489" y="3667"/>
                        </a:cubicBezTo>
                        <a:lnTo>
                          <a:pt x="3358" y="3620"/>
                        </a:lnTo>
                        <a:cubicBezTo>
                          <a:pt x="3227" y="3572"/>
                          <a:pt x="3096" y="3513"/>
                          <a:pt x="2965" y="3453"/>
                        </a:cubicBezTo>
                        <a:cubicBezTo>
                          <a:pt x="2894" y="3417"/>
                          <a:pt x="2834" y="3393"/>
                          <a:pt x="2763" y="3370"/>
                        </a:cubicBezTo>
                        <a:cubicBezTo>
                          <a:pt x="2584" y="3274"/>
                          <a:pt x="2393" y="3179"/>
                          <a:pt x="2215" y="3084"/>
                        </a:cubicBezTo>
                        <a:cubicBezTo>
                          <a:pt x="1298" y="2548"/>
                          <a:pt x="667" y="1917"/>
                          <a:pt x="322" y="1238"/>
                        </a:cubicBezTo>
                        <a:cubicBezTo>
                          <a:pt x="119" y="857"/>
                          <a:pt x="12" y="429"/>
                          <a:pt x="12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93" name="Google Shape;1993;p29"/>
                  <p:cNvSpPr/>
                  <p:nvPr/>
                </p:nvSpPr>
                <p:spPr>
                  <a:xfrm>
                    <a:off x="862150" y="3145413"/>
                    <a:ext cx="410775" cy="237850"/>
                  </a:xfrm>
                  <a:custGeom>
                    <a:rect b="b" l="l" r="r" t="t"/>
                    <a:pathLst>
                      <a:path extrusionOk="0" h="9514" w="16431">
                        <a:moveTo>
                          <a:pt x="13490" y="1691"/>
                        </a:moveTo>
                        <a:cubicBezTo>
                          <a:pt x="16419" y="3382"/>
                          <a:pt x="16431" y="6120"/>
                          <a:pt x="13526" y="7811"/>
                        </a:cubicBezTo>
                        <a:cubicBezTo>
                          <a:pt x="10609" y="9513"/>
                          <a:pt x="5870" y="9513"/>
                          <a:pt x="2941" y="7811"/>
                        </a:cubicBezTo>
                        <a:cubicBezTo>
                          <a:pt x="12" y="6120"/>
                          <a:pt x="0" y="3382"/>
                          <a:pt x="2905" y="1691"/>
                        </a:cubicBezTo>
                        <a:cubicBezTo>
                          <a:pt x="5822" y="0"/>
                          <a:pt x="10561" y="0"/>
                          <a:pt x="13490" y="169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94" name="Google Shape;1994;p29"/>
                  <p:cNvSpPr/>
                  <p:nvPr/>
                </p:nvSpPr>
                <p:spPr>
                  <a:xfrm>
                    <a:off x="960975" y="3202563"/>
                    <a:ext cx="213125" cy="123550"/>
                  </a:xfrm>
                  <a:custGeom>
                    <a:rect b="b" l="l" r="r" t="t"/>
                    <a:pathLst>
                      <a:path extrusionOk="0" h="4942" w="8525">
                        <a:moveTo>
                          <a:pt x="7001" y="881"/>
                        </a:moveTo>
                        <a:cubicBezTo>
                          <a:pt x="8525" y="1751"/>
                          <a:pt x="8525" y="3179"/>
                          <a:pt x="7013" y="4060"/>
                        </a:cubicBezTo>
                        <a:cubicBezTo>
                          <a:pt x="5513" y="4930"/>
                          <a:pt x="3048" y="4941"/>
                          <a:pt x="1524" y="4060"/>
                        </a:cubicBezTo>
                        <a:cubicBezTo>
                          <a:pt x="0" y="3179"/>
                          <a:pt x="0" y="1751"/>
                          <a:pt x="1512" y="881"/>
                        </a:cubicBezTo>
                        <a:cubicBezTo>
                          <a:pt x="3024" y="0"/>
                          <a:pt x="5489" y="0"/>
                          <a:pt x="7001" y="88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95" name="Google Shape;1995;p29"/>
                  <p:cNvSpPr/>
                  <p:nvPr/>
                </p:nvSpPr>
                <p:spPr>
                  <a:xfrm>
                    <a:off x="985675" y="3221013"/>
                    <a:ext cx="163725" cy="86350"/>
                  </a:xfrm>
                  <a:custGeom>
                    <a:rect b="b" l="l" r="r" t="t"/>
                    <a:pathLst>
                      <a:path extrusionOk="0" h="3454" w="6549">
                        <a:moveTo>
                          <a:pt x="3264" y="1"/>
                        </a:moveTo>
                        <a:cubicBezTo>
                          <a:pt x="2501" y="1"/>
                          <a:pt x="1739" y="167"/>
                          <a:pt x="1155" y="501"/>
                        </a:cubicBezTo>
                        <a:cubicBezTo>
                          <a:pt x="0" y="1179"/>
                          <a:pt x="0" y="2275"/>
                          <a:pt x="1167" y="2953"/>
                        </a:cubicBezTo>
                        <a:cubicBezTo>
                          <a:pt x="1756" y="3287"/>
                          <a:pt x="2521" y="3453"/>
                          <a:pt x="3285" y="3453"/>
                        </a:cubicBezTo>
                        <a:cubicBezTo>
                          <a:pt x="4048" y="3453"/>
                          <a:pt x="4810" y="3287"/>
                          <a:pt x="5394" y="2953"/>
                        </a:cubicBezTo>
                        <a:cubicBezTo>
                          <a:pt x="6549" y="2275"/>
                          <a:pt x="6549" y="1179"/>
                          <a:pt x="5382" y="501"/>
                        </a:cubicBezTo>
                        <a:cubicBezTo>
                          <a:pt x="4793" y="167"/>
                          <a:pt x="4028" y="1"/>
                          <a:pt x="3264" y="1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96" name="Google Shape;1996;p29"/>
                  <p:cNvSpPr/>
                  <p:nvPr/>
                </p:nvSpPr>
                <p:spPr>
                  <a:xfrm>
                    <a:off x="844875" y="3243038"/>
                    <a:ext cx="445525" cy="274775"/>
                  </a:xfrm>
                  <a:custGeom>
                    <a:rect b="b" l="l" r="r" t="t"/>
                    <a:pathLst>
                      <a:path extrusionOk="0" h="10991" w="17821">
                        <a:moveTo>
                          <a:pt x="17812" y="60"/>
                        </a:moveTo>
                        <a:lnTo>
                          <a:pt x="17812" y="207"/>
                        </a:lnTo>
                        <a:lnTo>
                          <a:pt x="17812" y="207"/>
                        </a:lnTo>
                        <a:cubicBezTo>
                          <a:pt x="17818" y="157"/>
                          <a:pt x="17820" y="106"/>
                          <a:pt x="17812" y="60"/>
                        </a:cubicBezTo>
                        <a:close/>
                        <a:moveTo>
                          <a:pt x="24" y="1"/>
                        </a:moveTo>
                        <a:lnTo>
                          <a:pt x="1" y="5799"/>
                        </a:lnTo>
                        <a:cubicBezTo>
                          <a:pt x="1" y="7132"/>
                          <a:pt x="882" y="8466"/>
                          <a:pt x="2632" y="9478"/>
                        </a:cubicBezTo>
                        <a:cubicBezTo>
                          <a:pt x="2846" y="9597"/>
                          <a:pt x="3061" y="9716"/>
                          <a:pt x="3287" y="9823"/>
                        </a:cubicBezTo>
                        <a:cubicBezTo>
                          <a:pt x="3370" y="9859"/>
                          <a:pt x="3442" y="9883"/>
                          <a:pt x="3525" y="9919"/>
                        </a:cubicBezTo>
                        <a:cubicBezTo>
                          <a:pt x="3656" y="9978"/>
                          <a:pt x="3787" y="10038"/>
                          <a:pt x="3918" y="10097"/>
                        </a:cubicBezTo>
                        <a:lnTo>
                          <a:pt x="3989" y="10121"/>
                        </a:lnTo>
                        <a:lnTo>
                          <a:pt x="4144" y="10180"/>
                        </a:lnTo>
                        <a:cubicBezTo>
                          <a:pt x="4323" y="10240"/>
                          <a:pt x="4501" y="10311"/>
                          <a:pt x="4680" y="10359"/>
                        </a:cubicBezTo>
                        <a:lnTo>
                          <a:pt x="4870" y="10419"/>
                        </a:lnTo>
                        <a:lnTo>
                          <a:pt x="5001" y="10466"/>
                        </a:lnTo>
                        <a:cubicBezTo>
                          <a:pt x="5073" y="10478"/>
                          <a:pt x="5144" y="10502"/>
                          <a:pt x="5227" y="10514"/>
                        </a:cubicBezTo>
                        <a:cubicBezTo>
                          <a:pt x="5406" y="10561"/>
                          <a:pt x="5597" y="10609"/>
                          <a:pt x="5775" y="10657"/>
                        </a:cubicBezTo>
                        <a:cubicBezTo>
                          <a:pt x="5835" y="10669"/>
                          <a:pt x="5882" y="10681"/>
                          <a:pt x="5930" y="10692"/>
                        </a:cubicBezTo>
                        <a:cubicBezTo>
                          <a:pt x="5978" y="10704"/>
                          <a:pt x="6073" y="10716"/>
                          <a:pt x="6156" y="10728"/>
                        </a:cubicBezTo>
                        <a:cubicBezTo>
                          <a:pt x="6299" y="10752"/>
                          <a:pt x="6466" y="10788"/>
                          <a:pt x="6621" y="10812"/>
                        </a:cubicBezTo>
                        <a:cubicBezTo>
                          <a:pt x="6692" y="10823"/>
                          <a:pt x="6751" y="10835"/>
                          <a:pt x="6811" y="10847"/>
                        </a:cubicBezTo>
                        <a:cubicBezTo>
                          <a:pt x="6871" y="10847"/>
                          <a:pt x="6966" y="10859"/>
                          <a:pt x="7025" y="10871"/>
                        </a:cubicBezTo>
                        <a:cubicBezTo>
                          <a:pt x="7168" y="10883"/>
                          <a:pt x="7323" y="10907"/>
                          <a:pt x="7466" y="10919"/>
                        </a:cubicBezTo>
                        <a:cubicBezTo>
                          <a:pt x="7537" y="10919"/>
                          <a:pt x="7609" y="10931"/>
                          <a:pt x="7680" y="10942"/>
                        </a:cubicBezTo>
                        <a:cubicBezTo>
                          <a:pt x="7752" y="10942"/>
                          <a:pt x="7811" y="10942"/>
                          <a:pt x="7883" y="10954"/>
                        </a:cubicBezTo>
                        <a:cubicBezTo>
                          <a:pt x="8025" y="10954"/>
                          <a:pt x="8180" y="10966"/>
                          <a:pt x="8323" y="10978"/>
                        </a:cubicBezTo>
                        <a:cubicBezTo>
                          <a:pt x="8406" y="10978"/>
                          <a:pt x="8478" y="10990"/>
                          <a:pt x="8549" y="10990"/>
                        </a:cubicBezTo>
                        <a:lnTo>
                          <a:pt x="9466" y="10990"/>
                        </a:lnTo>
                        <a:cubicBezTo>
                          <a:pt x="9514" y="10990"/>
                          <a:pt x="9561" y="10978"/>
                          <a:pt x="9609" y="10978"/>
                        </a:cubicBezTo>
                        <a:cubicBezTo>
                          <a:pt x="9811" y="10966"/>
                          <a:pt x="10014" y="10954"/>
                          <a:pt x="10204" y="10942"/>
                        </a:cubicBezTo>
                        <a:cubicBezTo>
                          <a:pt x="10288" y="10931"/>
                          <a:pt x="10371" y="10931"/>
                          <a:pt x="10454" y="10919"/>
                        </a:cubicBezTo>
                        <a:lnTo>
                          <a:pt x="10573" y="10907"/>
                        </a:lnTo>
                        <a:lnTo>
                          <a:pt x="10752" y="10883"/>
                        </a:lnTo>
                        <a:cubicBezTo>
                          <a:pt x="10954" y="10859"/>
                          <a:pt x="11169" y="10835"/>
                          <a:pt x="11371" y="10800"/>
                        </a:cubicBezTo>
                        <a:lnTo>
                          <a:pt x="11514" y="10776"/>
                        </a:lnTo>
                        <a:lnTo>
                          <a:pt x="11585" y="10764"/>
                        </a:lnTo>
                        <a:cubicBezTo>
                          <a:pt x="11681" y="10740"/>
                          <a:pt x="11776" y="10716"/>
                          <a:pt x="11871" y="10704"/>
                        </a:cubicBezTo>
                        <a:cubicBezTo>
                          <a:pt x="12038" y="10669"/>
                          <a:pt x="12205" y="10633"/>
                          <a:pt x="12371" y="10597"/>
                        </a:cubicBezTo>
                        <a:cubicBezTo>
                          <a:pt x="12490" y="10561"/>
                          <a:pt x="12597" y="10538"/>
                          <a:pt x="12717" y="10502"/>
                        </a:cubicBezTo>
                        <a:cubicBezTo>
                          <a:pt x="12871" y="10454"/>
                          <a:pt x="13026" y="10419"/>
                          <a:pt x="13181" y="10371"/>
                        </a:cubicBezTo>
                        <a:lnTo>
                          <a:pt x="13276" y="10347"/>
                        </a:lnTo>
                        <a:cubicBezTo>
                          <a:pt x="13455" y="10288"/>
                          <a:pt x="13633" y="10216"/>
                          <a:pt x="13812" y="10145"/>
                        </a:cubicBezTo>
                        <a:lnTo>
                          <a:pt x="13895" y="10121"/>
                        </a:lnTo>
                        <a:cubicBezTo>
                          <a:pt x="14086" y="10038"/>
                          <a:pt x="14276" y="9966"/>
                          <a:pt x="14467" y="9871"/>
                        </a:cubicBezTo>
                        <a:lnTo>
                          <a:pt x="14622" y="9799"/>
                        </a:lnTo>
                        <a:cubicBezTo>
                          <a:pt x="14836" y="9704"/>
                          <a:pt x="15038" y="9597"/>
                          <a:pt x="15217" y="9478"/>
                        </a:cubicBezTo>
                        <a:lnTo>
                          <a:pt x="15336" y="9418"/>
                        </a:lnTo>
                        <a:cubicBezTo>
                          <a:pt x="15491" y="9323"/>
                          <a:pt x="15645" y="9228"/>
                          <a:pt x="15788" y="9121"/>
                        </a:cubicBezTo>
                        <a:lnTo>
                          <a:pt x="15860" y="9073"/>
                        </a:lnTo>
                        <a:cubicBezTo>
                          <a:pt x="16026" y="8954"/>
                          <a:pt x="16169" y="8835"/>
                          <a:pt x="16312" y="8704"/>
                        </a:cubicBezTo>
                        <a:lnTo>
                          <a:pt x="16384" y="8656"/>
                        </a:lnTo>
                        <a:lnTo>
                          <a:pt x="16455" y="8585"/>
                        </a:lnTo>
                        <a:cubicBezTo>
                          <a:pt x="16574" y="8478"/>
                          <a:pt x="16681" y="8371"/>
                          <a:pt x="16777" y="8264"/>
                        </a:cubicBezTo>
                        <a:cubicBezTo>
                          <a:pt x="16800" y="8240"/>
                          <a:pt x="16824" y="8216"/>
                          <a:pt x="16836" y="8192"/>
                        </a:cubicBezTo>
                        <a:cubicBezTo>
                          <a:pt x="16896" y="8121"/>
                          <a:pt x="16955" y="8061"/>
                          <a:pt x="17015" y="7990"/>
                        </a:cubicBezTo>
                        <a:cubicBezTo>
                          <a:pt x="17146" y="7823"/>
                          <a:pt x="17265" y="7644"/>
                          <a:pt x="17372" y="7454"/>
                        </a:cubicBezTo>
                        <a:cubicBezTo>
                          <a:pt x="17467" y="7287"/>
                          <a:pt x="17539" y="7121"/>
                          <a:pt x="17610" y="6954"/>
                        </a:cubicBezTo>
                        <a:cubicBezTo>
                          <a:pt x="17670" y="6787"/>
                          <a:pt x="17717" y="6621"/>
                          <a:pt x="17753" y="6454"/>
                        </a:cubicBezTo>
                        <a:lnTo>
                          <a:pt x="17753" y="6406"/>
                        </a:lnTo>
                        <a:cubicBezTo>
                          <a:pt x="17753" y="6394"/>
                          <a:pt x="17753" y="6394"/>
                          <a:pt x="17753" y="6394"/>
                        </a:cubicBezTo>
                        <a:cubicBezTo>
                          <a:pt x="17777" y="6311"/>
                          <a:pt x="17777" y="6240"/>
                          <a:pt x="17789" y="6156"/>
                        </a:cubicBezTo>
                        <a:lnTo>
                          <a:pt x="17789" y="6061"/>
                        </a:lnTo>
                        <a:cubicBezTo>
                          <a:pt x="17789" y="6025"/>
                          <a:pt x="17789" y="5978"/>
                          <a:pt x="17800" y="5942"/>
                        </a:cubicBezTo>
                        <a:cubicBezTo>
                          <a:pt x="17812" y="5894"/>
                          <a:pt x="17800" y="5882"/>
                          <a:pt x="17800" y="5859"/>
                        </a:cubicBezTo>
                        <a:lnTo>
                          <a:pt x="17812" y="207"/>
                        </a:lnTo>
                        <a:lnTo>
                          <a:pt x="17812" y="207"/>
                        </a:lnTo>
                        <a:cubicBezTo>
                          <a:pt x="17809" y="234"/>
                          <a:pt x="17805" y="261"/>
                          <a:pt x="17800" y="286"/>
                        </a:cubicBezTo>
                        <a:lnTo>
                          <a:pt x="17800" y="358"/>
                        </a:lnTo>
                        <a:cubicBezTo>
                          <a:pt x="17789" y="560"/>
                          <a:pt x="17741" y="751"/>
                          <a:pt x="17681" y="941"/>
                        </a:cubicBezTo>
                        <a:lnTo>
                          <a:pt x="17681" y="965"/>
                        </a:lnTo>
                        <a:cubicBezTo>
                          <a:pt x="17646" y="1060"/>
                          <a:pt x="17622" y="1144"/>
                          <a:pt x="17586" y="1227"/>
                        </a:cubicBezTo>
                        <a:lnTo>
                          <a:pt x="17574" y="1263"/>
                        </a:lnTo>
                        <a:cubicBezTo>
                          <a:pt x="17396" y="1668"/>
                          <a:pt x="17146" y="2049"/>
                          <a:pt x="16848" y="2382"/>
                        </a:cubicBezTo>
                        <a:lnTo>
                          <a:pt x="16788" y="2453"/>
                        </a:lnTo>
                        <a:cubicBezTo>
                          <a:pt x="16669" y="2584"/>
                          <a:pt x="16538" y="2715"/>
                          <a:pt x="16396" y="2846"/>
                        </a:cubicBezTo>
                        <a:lnTo>
                          <a:pt x="16324" y="2894"/>
                        </a:lnTo>
                        <a:cubicBezTo>
                          <a:pt x="16181" y="3025"/>
                          <a:pt x="16026" y="3144"/>
                          <a:pt x="15872" y="3263"/>
                        </a:cubicBezTo>
                        <a:lnTo>
                          <a:pt x="15800" y="3311"/>
                        </a:lnTo>
                        <a:cubicBezTo>
                          <a:pt x="15622" y="3442"/>
                          <a:pt x="15431" y="3561"/>
                          <a:pt x="15229" y="3680"/>
                        </a:cubicBezTo>
                        <a:cubicBezTo>
                          <a:pt x="15038" y="3787"/>
                          <a:pt x="14836" y="3894"/>
                          <a:pt x="14633" y="3989"/>
                        </a:cubicBezTo>
                        <a:lnTo>
                          <a:pt x="14479" y="4061"/>
                        </a:lnTo>
                        <a:cubicBezTo>
                          <a:pt x="14288" y="4156"/>
                          <a:pt x="14098" y="4227"/>
                          <a:pt x="13907" y="4311"/>
                        </a:cubicBezTo>
                        <a:lnTo>
                          <a:pt x="13824" y="4346"/>
                        </a:lnTo>
                        <a:cubicBezTo>
                          <a:pt x="13621" y="4418"/>
                          <a:pt x="13407" y="4489"/>
                          <a:pt x="13193" y="4561"/>
                        </a:cubicBezTo>
                        <a:cubicBezTo>
                          <a:pt x="13038" y="4608"/>
                          <a:pt x="12895" y="4656"/>
                          <a:pt x="12728" y="4692"/>
                        </a:cubicBezTo>
                        <a:cubicBezTo>
                          <a:pt x="12609" y="4727"/>
                          <a:pt x="12502" y="4763"/>
                          <a:pt x="12383" y="4787"/>
                        </a:cubicBezTo>
                        <a:cubicBezTo>
                          <a:pt x="12216" y="4823"/>
                          <a:pt x="12050" y="4858"/>
                          <a:pt x="11883" y="4894"/>
                        </a:cubicBezTo>
                        <a:cubicBezTo>
                          <a:pt x="11764" y="4918"/>
                          <a:pt x="11645" y="4942"/>
                          <a:pt x="11526" y="4966"/>
                        </a:cubicBezTo>
                        <a:lnTo>
                          <a:pt x="11383" y="4989"/>
                        </a:lnTo>
                        <a:cubicBezTo>
                          <a:pt x="11181" y="5025"/>
                          <a:pt x="10966" y="5049"/>
                          <a:pt x="10764" y="5073"/>
                        </a:cubicBezTo>
                        <a:lnTo>
                          <a:pt x="10585" y="5097"/>
                        </a:lnTo>
                        <a:cubicBezTo>
                          <a:pt x="10466" y="5108"/>
                          <a:pt x="10347" y="5120"/>
                          <a:pt x="10216" y="5132"/>
                        </a:cubicBezTo>
                        <a:cubicBezTo>
                          <a:pt x="10026" y="5144"/>
                          <a:pt x="9823" y="5156"/>
                          <a:pt x="9621" y="5168"/>
                        </a:cubicBezTo>
                        <a:lnTo>
                          <a:pt x="9240" y="5180"/>
                        </a:lnTo>
                        <a:lnTo>
                          <a:pt x="8752" y="5180"/>
                        </a:lnTo>
                        <a:cubicBezTo>
                          <a:pt x="8621" y="5180"/>
                          <a:pt x="8478" y="5180"/>
                          <a:pt x="8347" y="5168"/>
                        </a:cubicBezTo>
                        <a:cubicBezTo>
                          <a:pt x="8204" y="5156"/>
                          <a:pt x="8049" y="5156"/>
                          <a:pt x="7894" y="5144"/>
                        </a:cubicBezTo>
                        <a:lnTo>
                          <a:pt x="7490" y="5108"/>
                        </a:lnTo>
                        <a:cubicBezTo>
                          <a:pt x="7335" y="5097"/>
                          <a:pt x="7192" y="5085"/>
                          <a:pt x="7037" y="5061"/>
                        </a:cubicBezTo>
                        <a:cubicBezTo>
                          <a:pt x="6894" y="5037"/>
                          <a:pt x="6775" y="5025"/>
                          <a:pt x="6644" y="5001"/>
                        </a:cubicBezTo>
                        <a:cubicBezTo>
                          <a:pt x="6478" y="4977"/>
                          <a:pt x="6323" y="4954"/>
                          <a:pt x="6168" y="4918"/>
                        </a:cubicBezTo>
                        <a:cubicBezTo>
                          <a:pt x="6049" y="4894"/>
                          <a:pt x="5918" y="4870"/>
                          <a:pt x="5799" y="4846"/>
                        </a:cubicBezTo>
                        <a:cubicBezTo>
                          <a:pt x="5608" y="4811"/>
                          <a:pt x="5430" y="4763"/>
                          <a:pt x="5239" y="4716"/>
                        </a:cubicBezTo>
                        <a:cubicBezTo>
                          <a:pt x="5120" y="4680"/>
                          <a:pt x="5001" y="4656"/>
                          <a:pt x="4894" y="4620"/>
                        </a:cubicBezTo>
                        <a:lnTo>
                          <a:pt x="4704" y="4561"/>
                        </a:lnTo>
                        <a:cubicBezTo>
                          <a:pt x="4513" y="4501"/>
                          <a:pt x="4335" y="4442"/>
                          <a:pt x="4156" y="4370"/>
                        </a:cubicBezTo>
                        <a:lnTo>
                          <a:pt x="4013" y="4311"/>
                        </a:lnTo>
                        <a:cubicBezTo>
                          <a:pt x="3846" y="4251"/>
                          <a:pt x="3692" y="4180"/>
                          <a:pt x="3537" y="4120"/>
                        </a:cubicBezTo>
                        <a:cubicBezTo>
                          <a:pt x="3453" y="4084"/>
                          <a:pt x="3382" y="4049"/>
                          <a:pt x="3311" y="4013"/>
                        </a:cubicBezTo>
                        <a:cubicBezTo>
                          <a:pt x="3084" y="3906"/>
                          <a:pt x="2858" y="3799"/>
                          <a:pt x="2656" y="3668"/>
                        </a:cubicBezTo>
                        <a:cubicBezTo>
                          <a:pt x="1548" y="3037"/>
                          <a:pt x="798" y="2287"/>
                          <a:pt x="394" y="1477"/>
                        </a:cubicBezTo>
                        <a:cubicBezTo>
                          <a:pt x="155" y="1025"/>
                          <a:pt x="24" y="513"/>
                          <a:pt x="24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97" name="Google Shape;1997;p29"/>
                  <p:cNvSpPr/>
                  <p:nvPr/>
                </p:nvSpPr>
                <p:spPr>
                  <a:xfrm>
                    <a:off x="822850" y="3101963"/>
                    <a:ext cx="489375" cy="283075"/>
                  </a:xfrm>
                  <a:custGeom>
                    <a:rect b="b" l="l" r="r" t="t"/>
                    <a:pathLst>
                      <a:path extrusionOk="0" h="11323" w="19575">
                        <a:moveTo>
                          <a:pt x="16074" y="2024"/>
                        </a:moveTo>
                        <a:cubicBezTo>
                          <a:pt x="19563" y="4036"/>
                          <a:pt x="19574" y="7299"/>
                          <a:pt x="16110" y="9311"/>
                        </a:cubicBezTo>
                        <a:cubicBezTo>
                          <a:pt x="12645" y="11323"/>
                          <a:pt x="7001" y="11323"/>
                          <a:pt x="3513" y="9311"/>
                        </a:cubicBezTo>
                        <a:cubicBezTo>
                          <a:pt x="12" y="7299"/>
                          <a:pt x="1" y="4024"/>
                          <a:pt x="3465" y="2024"/>
                        </a:cubicBezTo>
                        <a:cubicBezTo>
                          <a:pt x="6942" y="12"/>
                          <a:pt x="12574" y="0"/>
                          <a:pt x="16074" y="202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98" name="Google Shape;1998;p29"/>
                  <p:cNvSpPr/>
                  <p:nvPr/>
                </p:nvSpPr>
                <p:spPr>
                  <a:xfrm>
                    <a:off x="979725" y="3192738"/>
                    <a:ext cx="175925" cy="101825"/>
                  </a:xfrm>
                  <a:custGeom>
                    <a:rect b="b" l="l" r="r" t="t"/>
                    <a:pathLst>
                      <a:path extrusionOk="0" h="4073" w="7037">
                        <a:moveTo>
                          <a:pt x="5775" y="727"/>
                        </a:moveTo>
                        <a:cubicBezTo>
                          <a:pt x="7025" y="1453"/>
                          <a:pt x="7037" y="2620"/>
                          <a:pt x="5787" y="3346"/>
                        </a:cubicBezTo>
                        <a:cubicBezTo>
                          <a:pt x="4548" y="4072"/>
                          <a:pt x="2512" y="4072"/>
                          <a:pt x="1262" y="3346"/>
                        </a:cubicBezTo>
                        <a:cubicBezTo>
                          <a:pt x="12" y="2620"/>
                          <a:pt x="0" y="1453"/>
                          <a:pt x="1250" y="727"/>
                        </a:cubicBezTo>
                        <a:cubicBezTo>
                          <a:pt x="2500" y="0"/>
                          <a:pt x="4513" y="0"/>
                          <a:pt x="5775" y="727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99" name="Google Shape;1999;p29"/>
                  <p:cNvSpPr/>
                  <p:nvPr/>
                </p:nvSpPr>
                <p:spPr>
                  <a:xfrm>
                    <a:off x="1005325" y="3206438"/>
                    <a:ext cx="124425" cy="76225"/>
                  </a:xfrm>
                  <a:custGeom>
                    <a:rect b="b" l="l" r="r" t="t"/>
                    <a:pathLst>
                      <a:path extrusionOk="0" h="3049" w="4977">
                        <a:moveTo>
                          <a:pt x="0" y="0"/>
                        </a:moveTo>
                        <a:lnTo>
                          <a:pt x="0" y="1619"/>
                        </a:lnTo>
                        <a:cubicBezTo>
                          <a:pt x="0" y="1989"/>
                          <a:pt x="250" y="2370"/>
                          <a:pt x="738" y="2643"/>
                        </a:cubicBezTo>
                        <a:cubicBezTo>
                          <a:pt x="798" y="2679"/>
                          <a:pt x="857" y="2715"/>
                          <a:pt x="929" y="2739"/>
                        </a:cubicBezTo>
                        <a:lnTo>
                          <a:pt x="988" y="2774"/>
                        </a:lnTo>
                        <a:cubicBezTo>
                          <a:pt x="1024" y="2786"/>
                          <a:pt x="1060" y="2810"/>
                          <a:pt x="1095" y="2822"/>
                        </a:cubicBezTo>
                        <a:lnTo>
                          <a:pt x="1119" y="2822"/>
                        </a:lnTo>
                        <a:lnTo>
                          <a:pt x="1167" y="2846"/>
                        </a:lnTo>
                        <a:cubicBezTo>
                          <a:pt x="1215" y="2858"/>
                          <a:pt x="1262" y="2881"/>
                          <a:pt x="1310" y="2893"/>
                        </a:cubicBezTo>
                        <a:lnTo>
                          <a:pt x="1369" y="2905"/>
                        </a:lnTo>
                        <a:lnTo>
                          <a:pt x="1405" y="2929"/>
                        </a:lnTo>
                        <a:lnTo>
                          <a:pt x="1465" y="2941"/>
                        </a:lnTo>
                        <a:lnTo>
                          <a:pt x="1607" y="2977"/>
                        </a:lnTo>
                        <a:lnTo>
                          <a:pt x="1655" y="2989"/>
                        </a:lnTo>
                        <a:lnTo>
                          <a:pt x="1715" y="3001"/>
                        </a:lnTo>
                        <a:cubicBezTo>
                          <a:pt x="1762" y="3001"/>
                          <a:pt x="1798" y="3012"/>
                          <a:pt x="1846" y="3024"/>
                        </a:cubicBezTo>
                        <a:lnTo>
                          <a:pt x="1965" y="3024"/>
                        </a:lnTo>
                        <a:lnTo>
                          <a:pt x="2084" y="3048"/>
                        </a:lnTo>
                        <a:lnTo>
                          <a:pt x="2679" y="3048"/>
                        </a:lnTo>
                        <a:lnTo>
                          <a:pt x="2858" y="3036"/>
                        </a:lnTo>
                        <a:lnTo>
                          <a:pt x="3000" y="3036"/>
                        </a:lnTo>
                        <a:lnTo>
                          <a:pt x="3179" y="3001"/>
                        </a:lnTo>
                        <a:lnTo>
                          <a:pt x="3239" y="3001"/>
                        </a:lnTo>
                        <a:lnTo>
                          <a:pt x="3322" y="2989"/>
                        </a:lnTo>
                        <a:cubicBezTo>
                          <a:pt x="3370" y="2977"/>
                          <a:pt x="3417" y="2965"/>
                          <a:pt x="3453" y="2953"/>
                        </a:cubicBezTo>
                        <a:cubicBezTo>
                          <a:pt x="3501" y="2941"/>
                          <a:pt x="3524" y="2941"/>
                          <a:pt x="3560" y="2929"/>
                        </a:cubicBezTo>
                        <a:cubicBezTo>
                          <a:pt x="3584" y="2917"/>
                          <a:pt x="3643" y="2905"/>
                          <a:pt x="3679" y="2893"/>
                        </a:cubicBezTo>
                        <a:lnTo>
                          <a:pt x="3715" y="2893"/>
                        </a:lnTo>
                        <a:lnTo>
                          <a:pt x="3858" y="2834"/>
                        </a:lnTo>
                        <a:lnTo>
                          <a:pt x="3882" y="2822"/>
                        </a:lnTo>
                        <a:lnTo>
                          <a:pt x="4036" y="2762"/>
                        </a:lnTo>
                        <a:lnTo>
                          <a:pt x="4084" y="2739"/>
                        </a:lnTo>
                        <a:cubicBezTo>
                          <a:pt x="4143" y="2703"/>
                          <a:pt x="4203" y="2679"/>
                          <a:pt x="4251" y="2643"/>
                        </a:cubicBezTo>
                        <a:lnTo>
                          <a:pt x="4286" y="2631"/>
                        </a:lnTo>
                        <a:cubicBezTo>
                          <a:pt x="4334" y="2608"/>
                          <a:pt x="4370" y="2572"/>
                          <a:pt x="4417" y="2548"/>
                        </a:cubicBezTo>
                        <a:lnTo>
                          <a:pt x="4429" y="2536"/>
                        </a:lnTo>
                        <a:cubicBezTo>
                          <a:pt x="4477" y="2500"/>
                          <a:pt x="4524" y="2465"/>
                          <a:pt x="4560" y="2429"/>
                        </a:cubicBezTo>
                        <a:lnTo>
                          <a:pt x="4584" y="2417"/>
                        </a:lnTo>
                        <a:lnTo>
                          <a:pt x="4596" y="2393"/>
                        </a:lnTo>
                        <a:cubicBezTo>
                          <a:pt x="4632" y="2370"/>
                          <a:pt x="4667" y="2334"/>
                          <a:pt x="4691" y="2310"/>
                        </a:cubicBezTo>
                        <a:lnTo>
                          <a:pt x="4703" y="2286"/>
                        </a:lnTo>
                        <a:cubicBezTo>
                          <a:pt x="4727" y="2262"/>
                          <a:pt x="4739" y="2250"/>
                          <a:pt x="4751" y="2227"/>
                        </a:cubicBezTo>
                        <a:cubicBezTo>
                          <a:pt x="4798" y="2179"/>
                          <a:pt x="4822" y="2131"/>
                          <a:pt x="4858" y="2084"/>
                        </a:cubicBezTo>
                        <a:cubicBezTo>
                          <a:pt x="4882" y="2036"/>
                          <a:pt x="4905" y="1977"/>
                          <a:pt x="4917" y="1929"/>
                        </a:cubicBezTo>
                        <a:cubicBezTo>
                          <a:pt x="4941" y="1881"/>
                          <a:pt x="4953" y="1834"/>
                          <a:pt x="4965" y="1786"/>
                        </a:cubicBezTo>
                        <a:cubicBezTo>
                          <a:pt x="4965" y="1786"/>
                          <a:pt x="4965" y="1786"/>
                          <a:pt x="4965" y="1774"/>
                        </a:cubicBezTo>
                        <a:lnTo>
                          <a:pt x="4977" y="1703"/>
                        </a:lnTo>
                        <a:cubicBezTo>
                          <a:pt x="4977" y="1703"/>
                          <a:pt x="4977" y="1691"/>
                          <a:pt x="4977" y="1679"/>
                        </a:cubicBezTo>
                        <a:cubicBezTo>
                          <a:pt x="4977" y="1667"/>
                          <a:pt x="4977" y="1655"/>
                          <a:pt x="4977" y="1643"/>
                        </a:cubicBezTo>
                        <a:lnTo>
                          <a:pt x="4977" y="1631"/>
                        </a:lnTo>
                        <a:lnTo>
                          <a:pt x="4977" y="107"/>
                        </a:lnTo>
                        <a:cubicBezTo>
                          <a:pt x="4965" y="167"/>
                          <a:pt x="4953" y="214"/>
                          <a:pt x="4941" y="274"/>
                        </a:cubicBezTo>
                        <a:cubicBezTo>
                          <a:pt x="4929" y="298"/>
                          <a:pt x="4917" y="322"/>
                          <a:pt x="4917" y="345"/>
                        </a:cubicBezTo>
                        <a:lnTo>
                          <a:pt x="4917" y="357"/>
                        </a:lnTo>
                        <a:cubicBezTo>
                          <a:pt x="4858" y="465"/>
                          <a:pt x="4798" y="572"/>
                          <a:pt x="4715" y="667"/>
                        </a:cubicBezTo>
                        <a:cubicBezTo>
                          <a:pt x="4703" y="679"/>
                          <a:pt x="4703" y="679"/>
                          <a:pt x="4691" y="691"/>
                        </a:cubicBezTo>
                        <a:cubicBezTo>
                          <a:pt x="4655" y="726"/>
                          <a:pt x="4620" y="762"/>
                          <a:pt x="4584" y="798"/>
                        </a:cubicBezTo>
                        <a:lnTo>
                          <a:pt x="4560" y="810"/>
                        </a:lnTo>
                        <a:cubicBezTo>
                          <a:pt x="4524" y="846"/>
                          <a:pt x="4477" y="881"/>
                          <a:pt x="4441" y="917"/>
                        </a:cubicBezTo>
                        <a:lnTo>
                          <a:pt x="4417" y="929"/>
                        </a:lnTo>
                        <a:cubicBezTo>
                          <a:pt x="4370" y="965"/>
                          <a:pt x="4310" y="1000"/>
                          <a:pt x="4263" y="1024"/>
                        </a:cubicBezTo>
                        <a:cubicBezTo>
                          <a:pt x="4203" y="1060"/>
                          <a:pt x="4143" y="1084"/>
                          <a:pt x="4096" y="1119"/>
                        </a:cubicBezTo>
                        <a:lnTo>
                          <a:pt x="4048" y="1143"/>
                        </a:lnTo>
                        <a:lnTo>
                          <a:pt x="3882" y="1203"/>
                        </a:lnTo>
                        <a:lnTo>
                          <a:pt x="3858" y="1215"/>
                        </a:lnTo>
                        <a:cubicBezTo>
                          <a:pt x="3798" y="1238"/>
                          <a:pt x="3739" y="1262"/>
                          <a:pt x="3679" y="1274"/>
                        </a:cubicBezTo>
                        <a:cubicBezTo>
                          <a:pt x="3643" y="1286"/>
                          <a:pt x="3596" y="1298"/>
                          <a:pt x="3560" y="1310"/>
                        </a:cubicBezTo>
                        <a:lnTo>
                          <a:pt x="3453" y="1334"/>
                        </a:lnTo>
                        <a:lnTo>
                          <a:pt x="3322" y="1369"/>
                        </a:lnTo>
                        <a:lnTo>
                          <a:pt x="3215" y="1393"/>
                        </a:lnTo>
                        <a:lnTo>
                          <a:pt x="3179" y="1393"/>
                        </a:lnTo>
                        <a:cubicBezTo>
                          <a:pt x="3120" y="1393"/>
                          <a:pt x="3060" y="1405"/>
                          <a:pt x="3000" y="1417"/>
                        </a:cubicBezTo>
                        <a:lnTo>
                          <a:pt x="2858" y="1417"/>
                        </a:lnTo>
                        <a:lnTo>
                          <a:pt x="2679" y="1429"/>
                        </a:lnTo>
                        <a:lnTo>
                          <a:pt x="2084" y="1429"/>
                        </a:lnTo>
                        <a:lnTo>
                          <a:pt x="1965" y="1405"/>
                        </a:lnTo>
                        <a:lnTo>
                          <a:pt x="1846" y="1393"/>
                        </a:lnTo>
                        <a:lnTo>
                          <a:pt x="1715" y="1369"/>
                        </a:lnTo>
                        <a:lnTo>
                          <a:pt x="1607" y="1346"/>
                        </a:lnTo>
                        <a:lnTo>
                          <a:pt x="1465" y="1310"/>
                        </a:lnTo>
                        <a:cubicBezTo>
                          <a:pt x="1429" y="1310"/>
                          <a:pt x="1393" y="1298"/>
                          <a:pt x="1369" y="1286"/>
                        </a:cubicBezTo>
                        <a:lnTo>
                          <a:pt x="1310" y="1274"/>
                        </a:lnTo>
                        <a:cubicBezTo>
                          <a:pt x="1262" y="1250"/>
                          <a:pt x="1215" y="1238"/>
                          <a:pt x="1167" y="1215"/>
                        </a:cubicBezTo>
                        <a:lnTo>
                          <a:pt x="1119" y="1203"/>
                        </a:lnTo>
                        <a:lnTo>
                          <a:pt x="988" y="1143"/>
                        </a:lnTo>
                        <a:lnTo>
                          <a:pt x="929" y="1119"/>
                        </a:lnTo>
                        <a:cubicBezTo>
                          <a:pt x="857" y="1084"/>
                          <a:pt x="798" y="1060"/>
                          <a:pt x="738" y="1024"/>
                        </a:cubicBezTo>
                        <a:cubicBezTo>
                          <a:pt x="476" y="881"/>
                          <a:pt x="262" y="667"/>
                          <a:pt x="107" y="405"/>
                        </a:cubicBezTo>
                        <a:cubicBezTo>
                          <a:pt x="48" y="286"/>
                          <a:pt x="12" y="143"/>
                          <a:pt x="0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00" name="Google Shape;2000;p29"/>
                  <p:cNvSpPr/>
                  <p:nvPr/>
                </p:nvSpPr>
                <p:spPr>
                  <a:xfrm>
                    <a:off x="999075" y="3167138"/>
                    <a:ext cx="136925" cy="79200"/>
                  </a:xfrm>
                  <a:custGeom>
                    <a:rect b="b" l="l" r="r" t="t"/>
                    <a:pathLst>
                      <a:path extrusionOk="0" h="3168" w="5477">
                        <a:moveTo>
                          <a:pt x="4489" y="572"/>
                        </a:moveTo>
                        <a:cubicBezTo>
                          <a:pt x="5465" y="1132"/>
                          <a:pt x="5477" y="2048"/>
                          <a:pt x="4501" y="2608"/>
                        </a:cubicBezTo>
                        <a:cubicBezTo>
                          <a:pt x="3536" y="3168"/>
                          <a:pt x="1953" y="3168"/>
                          <a:pt x="976" y="2608"/>
                        </a:cubicBezTo>
                        <a:cubicBezTo>
                          <a:pt x="0" y="2048"/>
                          <a:pt x="0" y="1132"/>
                          <a:pt x="964" y="572"/>
                        </a:cubicBezTo>
                        <a:cubicBezTo>
                          <a:pt x="1941" y="1"/>
                          <a:pt x="3512" y="12"/>
                          <a:pt x="4489" y="57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01" name="Google Shape;2001;p29"/>
                  <p:cNvSpPr/>
                  <p:nvPr/>
                </p:nvSpPr>
                <p:spPr>
                  <a:xfrm>
                    <a:off x="1013950" y="3175763"/>
                    <a:ext cx="106875" cy="61950"/>
                  </a:xfrm>
                  <a:custGeom>
                    <a:rect b="b" l="l" r="r" t="t"/>
                    <a:pathLst>
                      <a:path extrusionOk="0" h="2478" w="4275">
                        <a:moveTo>
                          <a:pt x="3513" y="441"/>
                        </a:moveTo>
                        <a:cubicBezTo>
                          <a:pt x="4275" y="894"/>
                          <a:pt x="4275" y="1596"/>
                          <a:pt x="3525" y="2037"/>
                        </a:cubicBezTo>
                        <a:cubicBezTo>
                          <a:pt x="2763" y="2477"/>
                          <a:pt x="1536" y="2477"/>
                          <a:pt x="774" y="2037"/>
                        </a:cubicBezTo>
                        <a:cubicBezTo>
                          <a:pt x="0" y="1596"/>
                          <a:pt x="0" y="882"/>
                          <a:pt x="762" y="441"/>
                        </a:cubicBezTo>
                        <a:cubicBezTo>
                          <a:pt x="1512" y="1"/>
                          <a:pt x="2751" y="1"/>
                          <a:pt x="3513" y="44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02" name="Google Shape;2002;p29"/>
                  <p:cNvSpPr/>
                  <p:nvPr/>
                </p:nvSpPr>
                <p:spPr>
                  <a:xfrm>
                    <a:off x="1026150" y="3185288"/>
                    <a:ext cx="82475" cy="43200"/>
                  </a:xfrm>
                  <a:custGeom>
                    <a:rect b="b" l="l" r="r" t="t"/>
                    <a:pathLst>
                      <a:path extrusionOk="0" h="1728" w="3299">
                        <a:moveTo>
                          <a:pt x="1650" y="1"/>
                        </a:moveTo>
                        <a:cubicBezTo>
                          <a:pt x="1289" y="1"/>
                          <a:pt x="929" y="84"/>
                          <a:pt x="596" y="251"/>
                        </a:cubicBezTo>
                        <a:cubicBezTo>
                          <a:pt x="1" y="584"/>
                          <a:pt x="12" y="1132"/>
                          <a:pt x="596" y="1477"/>
                        </a:cubicBezTo>
                        <a:cubicBezTo>
                          <a:pt x="929" y="1644"/>
                          <a:pt x="1292" y="1727"/>
                          <a:pt x="1656" y="1727"/>
                        </a:cubicBezTo>
                        <a:cubicBezTo>
                          <a:pt x="2019" y="1727"/>
                          <a:pt x="2382" y="1644"/>
                          <a:pt x="2715" y="1477"/>
                        </a:cubicBezTo>
                        <a:cubicBezTo>
                          <a:pt x="3299" y="1144"/>
                          <a:pt x="3287" y="584"/>
                          <a:pt x="2703" y="251"/>
                        </a:cubicBezTo>
                        <a:cubicBezTo>
                          <a:pt x="2370" y="84"/>
                          <a:pt x="2010" y="1"/>
                          <a:pt x="1650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03" name="Google Shape;2003;p29"/>
                  <p:cNvSpPr/>
                  <p:nvPr/>
                </p:nvSpPr>
                <p:spPr>
                  <a:xfrm>
                    <a:off x="1030025" y="2801913"/>
                    <a:ext cx="74725" cy="427750"/>
                  </a:xfrm>
                  <a:custGeom>
                    <a:rect b="b" l="l" r="r" t="t"/>
                    <a:pathLst>
                      <a:path extrusionOk="0" h="17110" w="2989">
                        <a:moveTo>
                          <a:pt x="2989" y="16241"/>
                        </a:moveTo>
                        <a:cubicBezTo>
                          <a:pt x="2929" y="16407"/>
                          <a:pt x="2834" y="17110"/>
                          <a:pt x="1453" y="17110"/>
                        </a:cubicBezTo>
                        <a:cubicBezTo>
                          <a:pt x="619" y="17110"/>
                          <a:pt x="48" y="16681"/>
                          <a:pt x="0" y="16193"/>
                        </a:cubicBezTo>
                        <a:lnTo>
                          <a:pt x="0" y="1"/>
                        </a:lnTo>
                        <a:lnTo>
                          <a:pt x="2989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A0FDF1">
                          <a:alpha val="41568"/>
                        </a:srgbClr>
                      </a:gs>
                      <a:gs pos="100000">
                        <a:srgbClr val="FFFFFF">
                          <a:alpha val="37254"/>
                        </a:srgbClr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04" name="Google Shape;2004;p29"/>
                  <p:cNvSpPr/>
                  <p:nvPr/>
                </p:nvSpPr>
                <p:spPr>
                  <a:xfrm>
                    <a:off x="1168725" y="3868113"/>
                    <a:ext cx="373875" cy="230425"/>
                  </a:xfrm>
                  <a:custGeom>
                    <a:rect b="b" l="l" r="r" t="t"/>
                    <a:pathLst>
                      <a:path extrusionOk="0" h="9217" w="14955">
                        <a:moveTo>
                          <a:pt x="14955" y="48"/>
                        </a:moveTo>
                        <a:lnTo>
                          <a:pt x="14955" y="93"/>
                        </a:lnTo>
                        <a:lnTo>
                          <a:pt x="14955" y="93"/>
                        </a:lnTo>
                        <a:cubicBezTo>
                          <a:pt x="14955" y="78"/>
                          <a:pt x="14955" y="63"/>
                          <a:pt x="14955" y="48"/>
                        </a:cubicBezTo>
                        <a:close/>
                        <a:moveTo>
                          <a:pt x="13" y="1"/>
                        </a:moveTo>
                        <a:lnTo>
                          <a:pt x="1" y="4882"/>
                        </a:lnTo>
                        <a:cubicBezTo>
                          <a:pt x="1" y="5990"/>
                          <a:pt x="727" y="7109"/>
                          <a:pt x="2203" y="7966"/>
                        </a:cubicBezTo>
                        <a:cubicBezTo>
                          <a:pt x="2382" y="8061"/>
                          <a:pt x="2560" y="8156"/>
                          <a:pt x="2751" y="8252"/>
                        </a:cubicBezTo>
                        <a:cubicBezTo>
                          <a:pt x="2822" y="8276"/>
                          <a:pt x="2882" y="8299"/>
                          <a:pt x="2941" y="8335"/>
                        </a:cubicBezTo>
                        <a:cubicBezTo>
                          <a:pt x="3061" y="8383"/>
                          <a:pt x="3168" y="8430"/>
                          <a:pt x="3287" y="8478"/>
                        </a:cubicBezTo>
                        <a:lnTo>
                          <a:pt x="3346" y="8502"/>
                        </a:lnTo>
                        <a:cubicBezTo>
                          <a:pt x="3394" y="8526"/>
                          <a:pt x="3430" y="8537"/>
                          <a:pt x="3477" y="8549"/>
                        </a:cubicBezTo>
                        <a:cubicBezTo>
                          <a:pt x="3620" y="8609"/>
                          <a:pt x="3775" y="8657"/>
                          <a:pt x="3930" y="8704"/>
                        </a:cubicBezTo>
                        <a:lnTo>
                          <a:pt x="4084" y="8752"/>
                        </a:lnTo>
                        <a:lnTo>
                          <a:pt x="4192" y="8776"/>
                        </a:lnTo>
                        <a:cubicBezTo>
                          <a:pt x="4251" y="8799"/>
                          <a:pt x="4323" y="8811"/>
                          <a:pt x="4382" y="8823"/>
                        </a:cubicBezTo>
                        <a:cubicBezTo>
                          <a:pt x="4537" y="8871"/>
                          <a:pt x="4692" y="8907"/>
                          <a:pt x="4846" y="8942"/>
                        </a:cubicBezTo>
                        <a:cubicBezTo>
                          <a:pt x="4894" y="8954"/>
                          <a:pt x="4930" y="8966"/>
                          <a:pt x="4977" y="8966"/>
                        </a:cubicBezTo>
                        <a:cubicBezTo>
                          <a:pt x="5013" y="8978"/>
                          <a:pt x="5097" y="8990"/>
                          <a:pt x="5156" y="9002"/>
                        </a:cubicBezTo>
                        <a:cubicBezTo>
                          <a:pt x="5287" y="9026"/>
                          <a:pt x="5418" y="9049"/>
                          <a:pt x="5561" y="9073"/>
                        </a:cubicBezTo>
                        <a:cubicBezTo>
                          <a:pt x="5608" y="9085"/>
                          <a:pt x="5656" y="9097"/>
                          <a:pt x="5716" y="9097"/>
                        </a:cubicBezTo>
                        <a:cubicBezTo>
                          <a:pt x="5775" y="9109"/>
                          <a:pt x="5835" y="9109"/>
                          <a:pt x="5894" y="9121"/>
                        </a:cubicBezTo>
                        <a:cubicBezTo>
                          <a:pt x="6013" y="9133"/>
                          <a:pt x="6144" y="9145"/>
                          <a:pt x="6263" y="9157"/>
                        </a:cubicBezTo>
                        <a:lnTo>
                          <a:pt x="6442" y="9180"/>
                        </a:lnTo>
                        <a:lnTo>
                          <a:pt x="6609" y="9192"/>
                        </a:lnTo>
                        <a:cubicBezTo>
                          <a:pt x="6740" y="9204"/>
                          <a:pt x="6859" y="9204"/>
                          <a:pt x="6990" y="9216"/>
                        </a:cubicBezTo>
                        <a:lnTo>
                          <a:pt x="8061" y="9216"/>
                        </a:lnTo>
                        <a:cubicBezTo>
                          <a:pt x="8228" y="9204"/>
                          <a:pt x="8395" y="9192"/>
                          <a:pt x="8561" y="9180"/>
                        </a:cubicBezTo>
                        <a:cubicBezTo>
                          <a:pt x="8633" y="9180"/>
                          <a:pt x="8704" y="9180"/>
                          <a:pt x="8776" y="9169"/>
                        </a:cubicBezTo>
                        <a:lnTo>
                          <a:pt x="8871" y="9157"/>
                        </a:lnTo>
                        <a:lnTo>
                          <a:pt x="9014" y="9133"/>
                        </a:lnTo>
                        <a:cubicBezTo>
                          <a:pt x="9192" y="9121"/>
                          <a:pt x="9359" y="9085"/>
                          <a:pt x="9538" y="9061"/>
                        </a:cubicBezTo>
                        <a:lnTo>
                          <a:pt x="9657" y="9038"/>
                        </a:lnTo>
                        <a:lnTo>
                          <a:pt x="9728" y="9038"/>
                        </a:lnTo>
                        <a:cubicBezTo>
                          <a:pt x="9799" y="9014"/>
                          <a:pt x="9883" y="9002"/>
                          <a:pt x="9966" y="8978"/>
                        </a:cubicBezTo>
                        <a:cubicBezTo>
                          <a:pt x="10097" y="8954"/>
                          <a:pt x="10240" y="8930"/>
                          <a:pt x="10383" y="8895"/>
                        </a:cubicBezTo>
                        <a:cubicBezTo>
                          <a:pt x="10478" y="8871"/>
                          <a:pt x="10573" y="8835"/>
                          <a:pt x="10681" y="8811"/>
                        </a:cubicBezTo>
                        <a:cubicBezTo>
                          <a:pt x="10800" y="8776"/>
                          <a:pt x="10931" y="8740"/>
                          <a:pt x="11062" y="8704"/>
                        </a:cubicBezTo>
                        <a:lnTo>
                          <a:pt x="11145" y="8680"/>
                        </a:lnTo>
                        <a:cubicBezTo>
                          <a:pt x="11300" y="8633"/>
                          <a:pt x="11454" y="8573"/>
                          <a:pt x="11597" y="8514"/>
                        </a:cubicBezTo>
                        <a:cubicBezTo>
                          <a:pt x="11621" y="8514"/>
                          <a:pt x="11645" y="8502"/>
                          <a:pt x="11669" y="8490"/>
                        </a:cubicBezTo>
                        <a:cubicBezTo>
                          <a:pt x="11824" y="8430"/>
                          <a:pt x="11990" y="8359"/>
                          <a:pt x="12145" y="8287"/>
                        </a:cubicBezTo>
                        <a:lnTo>
                          <a:pt x="12276" y="8228"/>
                        </a:lnTo>
                        <a:cubicBezTo>
                          <a:pt x="12455" y="8145"/>
                          <a:pt x="12621" y="8049"/>
                          <a:pt x="12788" y="7954"/>
                        </a:cubicBezTo>
                        <a:lnTo>
                          <a:pt x="12871" y="7906"/>
                        </a:lnTo>
                        <a:cubicBezTo>
                          <a:pt x="13014" y="7823"/>
                          <a:pt x="13133" y="7740"/>
                          <a:pt x="13252" y="7656"/>
                        </a:cubicBezTo>
                        <a:lnTo>
                          <a:pt x="13312" y="7609"/>
                        </a:lnTo>
                        <a:cubicBezTo>
                          <a:pt x="13455" y="7514"/>
                          <a:pt x="13586" y="7406"/>
                          <a:pt x="13705" y="7311"/>
                        </a:cubicBezTo>
                        <a:lnTo>
                          <a:pt x="13752" y="7264"/>
                        </a:lnTo>
                        <a:lnTo>
                          <a:pt x="13824" y="7204"/>
                        </a:lnTo>
                        <a:cubicBezTo>
                          <a:pt x="13919" y="7121"/>
                          <a:pt x="14002" y="7025"/>
                          <a:pt x="14086" y="6930"/>
                        </a:cubicBezTo>
                        <a:cubicBezTo>
                          <a:pt x="14110" y="6918"/>
                          <a:pt x="14121" y="6894"/>
                          <a:pt x="14145" y="6871"/>
                        </a:cubicBezTo>
                        <a:cubicBezTo>
                          <a:pt x="14193" y="6823"/>
                          <a:pt x="14241" y="6763"/>
                          <a:pt x="14288" y="6704"/>
                        </a:cubicBezTo>
                        <a:cubicBezTo>
                          <a:pt x="14395" y="6561"/>
                          <a:pt x="14502" y="6418"/>
                          <a:pt x="14586" y="6263"/>
                        </a:cubicBezTo>
                        <a:cubicBezTo>
                          <a:pt x="14657" y="6121"/>
                          <a:pt x="14729" y="5978"/>
                          <a:pt x="14788" y="5835"/>
                        </a:cubicBezTo>
                        <a:cubicBezTo>
                          <a:pt x="14836" y="5692"/>
                          <a:pt x="14872" y="5561"/>
                          <a:pt x="14907" y="5406"/>
                        </a:cubicBezTo>
                        <a:cubicBezTo>
                          <a:pt x="14907" y="5394"/>
                          <a:pt x="14907" y="5382"/>
                          <a:pt x="14907" y="5370"/>
                        </a:cubicBezTo>
                        <a:cubicBezTo>
                          <a:pt x="14919" y="5311"/>
                          <a:pt x="14931" y="5239"/>
                          <a:pt x="14931" y="5168"/>
                        </a:cubicBezTo>
                        <a:lnTo>
                          <a:pt x="14931" y="5085"/>
                        </a:lnTo>
                        <a:cubicBezTo>
                          <a:pt x="14931" y="5061"/>
                          <a:pt x="14931" y="5025"/>
                          <a:pt x="14943" y="4989"/>
                        </a:cubicBezTo>
                        <a:cubicBezTo>
                          <a:pt x="14943" y="4954"/>
                          <a:pt x="14943" y="4942"/>
                          <a:pt x="14943" y="4930"/>
                        </a:cubicBezTo>
                        <a:lnTo>
                          <a:pt x="14955" y="93"/>
                        </a:lnTo>
                        <a:lnTo>
                          <a:pt x="14955" y="93"/>
                        </a:lnTo>
                        <a:cubicBezTo>
                          <a:pt x="14954" y="149"/>
                          <a:pt x="14952" y="204"/>
                          <a:pt x="14943" y="251"/>
                        </a:cubicBezTo>
                        <a:lnTo>
                          <a:pt x="14943" y="310"/>
                        </a:lnTo>
                        <a:cubicBezTo>
                          <a:pt x="14931" y="477"/>
                          <a:pt x="14895" y="644"/>
                          <a:pt x="14848" y="798"/>
                        </a:cubicBezTo>
                        <a:cubicBezTo>
                          <a:pt x="14848" y="810"/>
                          <a:pt x="14848" y="810"/>
                          <a:pt x="14848" y="822"/>
                        </a:cubicBezTo>
                        <a:cubicBezTo>
                          <a:pt x="14824" y="894"/>
                          <a:pt x="14800" y="965"/>
                          <a:pt x="14764" y="1037"/>
                        </a:cubicBezTo>
                        <a:lnTo>
                          <a:pt x="14752" y="1060"/>
                        </a:lnTo>
                        <a:cubicBezTo>
                          <a:pt x="14610" y="1406"/>
                          <a:pt x="14395" y="1727"/>
                          <a:pt x="14145" y="2013"/>
                        </a:cubicBezTo>
                        <a:lnTo>
                          <a:pt x="14098" y="2061"/>
                        </a:lnTo>
                        <a:cubicBezTo>
                          <a:pt x="13990" y="2180"/>
                          <a:pt x="13883" y="2287"/>
                          <a:pt x="13764" y="2394"/>
                        </a:cubicBezTo>
                        <a:lnTo>
                          <a:pt x="13717" y="2442"/>
                        </a:lnTo>
                        <a:cubicBezTo>
                          <a:pt x="13598" y="2549"/>
                          <a:pt x="13467" y="2644"/>
                          <a:pt x="13324" y="2739"/>
                        </a:cubicBezTo>
                        <a:lnTo>
                          <a:pt x="13264" y="2787"/>
                        </a:lnTo>
                        <a:cubicBezTo>
                          <a:pt x="13121" y="2882"/>
                          <a:pt x="12967" y="2989"/>
                          <a:pt x="12800" y="3084"/>
                        </a:cubicBezTo>
                        <a:cubicBezTo>
                          <a:pt x="12621" y="3168"/>
                          <a:pt x="12466" y="3263"/>
                          <a:pt x="12288" y="3346"/>
                        </a:cubicBezTo>
                        <a:lnTo>
                          <a:pt x="12157" y="3406"/>
                        </a:lnTo>
                        <a:cubicBezTo>
                          <a:pt x="12002" y="3477"/>
                          <a:pt x="11835" y="3549"/>
                          <a:pt x="11669" y="3608"/>
                        </a:cubicBezTo>
                        <a:cubicBezTo>
                          <a:pt x="11657" y="3620"/>
                          <a:pt x="11633" y="3632"/>
                          <a:pt x="11609" y="3644"/>
                        </a:cubicBezTo>
                        <a:cubicBezTo>
                          <a:pt x="11431" y="3704"/>
                          <a:pt x="11252" y="3763"/>
                          <a:pt x="11073" y="3823"/>
                        </a:cubicBezTo>
                        <a:cubicBezTo>
                          <a:pt x="10942" y="3858"/>
                          <a:pt x="10812" y="3894"/>
                          <a:pt x="10681" y="3930"/>
                        </a:cubicBezTo>
                        <a:cubicBezTo>
                          <a:pt x="10585" y="3965"/>
                          <a:pt x="10490" y="3989"/>
                          <a:pt x="10383" y="4013"/>
                        </a:cubicBezTo>
                        <a:cubicBezTo>
                          <a:pt x="10252" y="4049"/>
                          <a:pt x="10109" y="4073"/>
                          <a:pt x="9978" y="4096"/>
                        </a:cubicBezTo>
                        <a:cubicBezTo>
                          <a:pt x="9871" y="4120"/>
                          <a:pt x="9776" y="4144"/>
                          <a:pt x="9680" y="4168"/>
                        </a:cubicBezTo>
                        <a:lnTo>
                          <a:pt x="9549" y="4180"/>
                        </a:lnTo>
                        <a:cubicBezTo>
                          <a:pt x="9383" y="4216"/>
                          <a:pt x="9204" y="4239"/>
                          <a:pt x="9037" y="4251"/>
                        </a:cubicBezTo>
                        <a:lnTo>
                          <a:pt x="8883" y="4275"/>
                        </a:lnTo>
                        <a:cubicBezTo>
                          <a:pt x="8787" y="4287"/>
                          <a:pt x="8680" y="4287"/>
                          <a:pt x="8585" y="4299"/>
                        </a:cubicBezTo>
                        <a:cubicBezTo>
                          <a:pt x="8418" y="4311"/>
                          <a:pt x="8252" y="4323"/>
                          <a:pt x="8085" y="4335"/>
                        </a:cubicBezTo>
                        <a:cubicBezTo>
                          <a:pt x="7978" y="4335"/>
                          <a:pt x="7859" y="4335"/>
                          <a:pt x="7752" y="4346"/>
                        </a:cubicBezTo>
                        <a:lnTo>
                          <a:pt x="7347" y="4346"/>
                        </a:lnTo>
                        <a:cubicBezTo>
                          <a:pt x="7228" y="4346"/>
                          <a:pt x="7121" y="4346"/>
                          <a:pt x="7002" y="4335"/>
                        </a:cubicBezTo>
                        <a:cubicBezTo>
                          <a:pt x="6894" y="4323"/>
                          <a:pt x="6751" y="4323"/>
                          <a:pt x="6621" y="4311"/>
                        </a:cubicBezTo>
                        <a:cubicBezTo>
                          <a:pt x="6501" y="4299"/>
                          <a:pt x="6394" y="4299"/>
                          <a:pt x="6275" y="4287"/>
                        </a:cubicBezTo>
                        <a:cubicBezTo>
                          <a:pt x="6168" y="4275"/>
                          <a:pt x="6025" y="4251"/>
                          <a:pt x="5906" y="4239"/>
                        </a:cubicBezTo>
                        <a:cubicBezTo>
                          <a:pt x="5787" y="4227"/>
                          <a:pt x="5680" y="4216"/>
                          <a:pt x="5573" y="4192"/>
                        </a:cubicBezTo>
                        <a:cubicBezTo>
                          <a:pt x="5454" y="4180"/>
                          <a:pt x="5311" y="4144"/>
                          <a:pt x="5180" y="4120"/>
                        </a:cubicBezTo>
                        <a:cubicBezTo>
                          <a:pt x="5073" y="4108"/>
                          <a:pt x="4966" y="4085"/>
                          <a:pt x="4858" y="4061"/>
                        </a:cubicBezTo>
                        <a:cubicBezTo>
                          <a:pt x="4716" y="4025"/>
                          <a:pt x="4549" y="3989"/>
                          <a:pt x="4394" y="3942"/>
                        </a:cubicBezTo>
                        <a:cubicBezTo>
                          <a:pt x="4299" y="3918"/>
                          <a:pt x="4204" y="3894"/>
                          <a:pt x="4096" y="3870"/>
                        </a:cubicBezTo>
                        <a:lnTo>
                          <a:pt x="3942" y="3823"/>
                        </a:lnTo>
                        <a:cubicBezTo>
                          <a:pt x="3799" y="3775"/>
                          <a:pt x="3644" y="3715"/>
                          <a:pt x="3489" y="3668"/>
                        </a:cubicBezTo>
                        <a:cubicBezTo>
                          <a:pt x="3442" y="3656"/>
                          <a:pt x="3406" y="3644"/>
                          <a:pt x="3358" y="3620"/>
                        </a:cubicBezTo>
                        <a:cubicBezTo>
                          <a:pt x="3227" y="3573"/>
                          <a:pt x="3096" y="3513"/>
                          <a:pt x="2965" y="3454"/>
                        </a:cubicBezTo>
                        <a:cubicBezTo>
                          <a:pt x="2894" y="3430"/>
                          <a:pt x="2834" y="3394"/>
                          <a:pt x="2763" y="3370"/>
                        </a:cubicBezTo>
                        <a:cubicBezTo>
                          <a:pt x="2584" y="3275"/>
                          <a:pt x="2394" y="3180"/>
                          <a:pt x="2215" y="3084"/>
                        </a:cubicBezTo>
                        <a:cubicBezTo>
                          <a:pt x="1298" y="2549"/>
                          <a:pt x="667" y="1918"/>
                          <a:pt x="322" y="1239"/>
                        </a:cubicBezTo>
                        <a:cubicBezTo>
                          <a:pt x="120" y="858"/>
                          <a:pt x="13" y="429"/>
                          <a:pt x="13" y="1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05" name="Google Shape;2005;p29"/>
                  <p:cNvSpPr/>
                  <p:nvPr/>
                </p:nvSpPr>
                <p:spPr>
                  <a:xfrm>
                    <a:off x="1150275" y="3749938"/>
                    <a:ext cx="410800" cy="237875"/>
                  </a:xfrm>
                  <a:custGeom>
                    <a:rect b="b" l="l" r="r" t="t"/>
                    <a:pathLst>
                      <a:path extrusionOk="0" h="9515" w="16432">
                        <a:moveTo>
                          <a:pt x="13478" y="1704"/>
                        </a:moveTo>
                        <a:cubicBezTo>
                          <a:pt x="16419" y="3394"/>
                          <a:pt x="16431" y="6133"/>
                          <a:pt x="13526" y="7823"/>
                        </a:cubicBezTo>
                        <a:cubicBezTo>
                          <a:pt x="10609" y="9514"/>
                          <a:pt x="5870" y="9514"/>
                          <a:pt x="2941" y="7823"/>
                        </a:cubicBezTo>
                        <a:cubicBezTo>
                          <a:pt x="0" y="6133"/>
                          <a:pt x="0" y="3394"/>
                          <a:pt x="2906" y="1704"/>
                        </a:cubicBezTo>
                        <a:cubicBezTo>
                          <a:pt x="5823" y="1"/>
                          <a:pt x="10549" y="1"/>
                          <a:pt x="13478" y="1704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06" name="Google Shape;2006;p29"/>
                  <p:cNvSpPr/>
                  <p:nvPr/>
                </p:nvSpPr>
                <p:spPr>
                  <a:xfrm>
                    <a:off x="1248800" y="3807088"/>
                    <a:ext cx="213450" cy="123575"/>
                  </a:xfrm>
                  <a:custGeom>
                    <a:rect b="b" l="l" r="r" t="t"/>
                    <a:pathLst>
                      <a:path extrusionOk="0" h="4943" w="8538">
                        <a:moveTo>
                          <a:pt x="7001" y="882"/>
                        </a:moveTo>
                        <a:cubicBezTo>
                          <a:pt x="8525" y="1763"/>
                          <a:pt x="8537" y="3180"/>
                          <a:pt x="7025" y="4061"/>
                        </a:cubicBezTo>
                        <a:cubicBezTo>
                          <a:pt x="5513" y="4942"/>
                          <a:pt x="3060" y="4942"/>
                          <a:pt x="1536" y="4061"/>
                        </a:cubicBezTo>
                        <a:cubicBezTo>
                          <a:pt x="12" y="3180"/>
                          <a:pt x="0" y="1763"/>
                          <a:pt x="1513" y="882"/>
                        </a:cubicBezTo>
                        <a:cubicBezTo>
                          <a:pt x="3025" y="1"/>
                          <a:pt x="5489" y="13"/>
                          <a:pt x="7001" y="882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07" name="Google Shape;2007;p29"/>
                  <p:cNvSpPr/>
                  <p:nvPr/>
                </p:nvSpPr>
                <p:spPr>
                  <a:xfrm>
                    <a:off x="1273500" y="3825638"/>
                    <a:ext cx="164025" cy="86475"/>
                  </a:xfrm>
                  <a:custGeom>
                    <a:rect b="b" l="l" r="r" t="t"/>
                    <a:pathLst>
                      <a:path extrusionOk="0" h="3459" w="6561">
                        <a:moveTo>
                          <a:pt x="3275" y="0"/>
                        </a:moveTo>
                        <a:cubicBezTo>
                          <a:pt x="2513" y="0"/>
                          <a:pt x="1751" y="170"/>
                          <a:pt x="1167" y="509"/>
                        </a:cubicBezTo>
                        <a:cubicBezTo>
                          <a:pt x="1" y="1176"/>
                          <a:pt x="13" y="2271"/>
                          <a:pt x="1179" y="2950"/>
                        </a:cubicBezTo>
                        <a:cubicBezTo>
                          <a:pt x="1763" y="3289"/>
                          <a:pt x="2528" y="3459"/>
                          <a:pt x="3291" y="3459"/>
                        </a:cubicBezTo>
                        <a:cubicBezTo>
                          <a:pt x="4055" y="3459"/>
                          <a:pt x="4817" y="3289"/>
                          <a:pt x="5394" y="2950"/>
                        </a:cubicBezTo>
                        <a:cubicBezTo>
                          <a:pt x="6561" y="2271"/>
                          <a:pt x="6561" y="1188"/>
                          <a:pt x="5382" y="509"/>
                        </a:cubicBezTo>
                        <a:cubicBezTo>
                          <a:pt x="4799" y="170"/>
                          <a:pt x="4037" y="0"/>
                          <a:pt x="3275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08" name="Google Shape;2008;p29"/>
                  <p:cNvSpPr/>
                  <p:nvPr/>
                </p:nvSpPr>
                <p:spPr>
                  <a:xfrm>
                    <a:off x="1133000" y="3847588"/>
                    <a:ext cx="445325" cy="274750"/>
                  </a:xfrm>
                  <a:custGeom>
                    <a:rect b="b" l="l" r="r" t="t"/>
                    <a:pathLst>
                      <a:path extrusionOk="0" h="10990" w="17813">
                        <a:moveTo>
                          <a:pt x="17801" y="72"/>
                        </a:moveTo>
                        <a:lnTo>
                          <a:pt x="17800" y="374"/>
                        </a:lnTo>
                        <a:lnTo>
                          <a:pt x="17800" y="374"/>
                        </a:lnTo>
                        <a:cubicBezTo>
                          <a:pt x="17800" y="373"/>
                          <a:pt x="17801" y="371"/>
                          <a:pt x="17801" y="369"/>
                        </a:cubicBezTo>
                        <a:lnTo>
                          <a:pt x="17801" y="298"/>
                        </a:lnTo>
                        <a:cubicBezTo>
                          <a:pt x="17813" y="215"/>
                          <a:pt x="17813" y="131"/>
                          <a:pt x="17801" y="72"/>
                        </a:cubicBezTo>
                        <a:close/>
                        <a:moveTo>
                          <a:pt x="25" y="0"/>
                        </a:moveTo>
                        <a:lnTo>
                          <a:pt x="1" y="5810"/>
                        </a:lnTo>
                        <a:cubicBezTo>
                          <a:pt x="1" y="7132"/>
                          <a:pt x="870" y="8466"/>
                          <a:pt x="2632" y="9478"/>
                        </a:cubicBezTo>
                        <a:cubicBezTo>
                          <a:pt x="2846" y="9597"/>
                          <a:pt x="3061" y="9716"/>
                          <a:pt x="3287" y="9823"/>
                        </a:cubicBezTo>
                        <a:cubicBezTo>
                          <a:pt x="3358" y="9859"/>
                          <a:pt x="3430" y="9882"/>
                          <a:pt x="3513" y="9918"/>
                        </a:cubicBezTo>
                        <a:cubicBezTo>
                          <a:pt x="3644" y="9978"/>
                          <a:pt x="3775" y="10037"/>
                          <a:pt x="3918" y="10097"/>
                        </a:cubicBezTo>
                        <a:lnTo>
                          <a:pt x="3989" y="10120"/>
                        </a:lnTo>
                        <a:cubicBezTo>
                          <a:pt x="4037" y="10144"/>
                          <a:pt x="4097" y="10156"/>
                          <a:pt x="4144" y="10180"/>
                        </a:cubicBezTo>
                        <a:cubicBezTo>
                          <a:pt x="4323" y="10240"/>
                          <a:pt x="4501" y="10311"/>
                          <a:pt x="4680" y="10359"/>
                        </a:cubicBezTo>
                        <a:lnTo>
                          <a:pt x="4871" y="10418"/>
                        </a:lnTo>
                        <a:lnTo>
                          <a:pt x="4990" y="10466"/>
                        </a:lnTo>
                        <a:cubicBezTo>
                          <a:pt x="5073" y="10478"/>
                          <a:pt x="5144" y="10501"/>
                          <a:pt x="5228" y="10513"/>
                        </a:cubicBezTo>
                        <a:cubicBezTo>
                          <a:pt x="5406" y="10561"/>
                          <a:pt x="5585" y="10609"/>
                          <a:pt x="5775" y="10656"/>
                        </a:cubicBezTo>
                        <a:cubicBezTo>
                          <a:pt x="5823" y="10668"/>
                          <a:pt x="5871" y="10680"/>
                          <a:pt x="5930" y="10692"/>
                        </a:cubicBezTo>
                        <a:cubicBezTo>
                          <a:pt x="6002" y="10704"/>
                          <a:pt x="6073" y="10716"/>
                          <a:pt x="6145" y="10728"/>
                        </a:cubicBezTo>
                        <a:cubicBezTo>
                          <a:pt x="6299" y="10763"/>
                          <a:pt x="6454" y="10787"/>
                          <a:pt x="6621" y="10811"/>
                        </a:cubicBezTo>
                        <a:cubicBezTo>
                          <a:pt x="6680" y="10823"/>
                          <a:pt x="6740" y="10835"/>
                          <a:pt x="6811" y="10847"/>
                        </a:cubicBezTo>
                        <a:lnTo>
                          <a:pt x="7014" y="10871"/>
                        </a:lnTo>
                        <a:cubicBezTo>
                          <a:pt x="7168" y="10882"/>
                          <a:pt x="7311" y="10906"/>
                          <a:pt x="7466" y="10918"/>
                        </a:cubicBezTo>
                        <a:cubicBezTo>
                          <a:pt x="7538" y="10918"/>
                          <a:pt x="7609" y="10930"/>
                          <a:pt x="7680" y="10942"/>
                        </a:cubicBezTo>
                        <a:lnTo>
                          <a:pt x="7871" y="10954"/>
                        </a:lnTo>
                        <a:cubicBezTo>
                          <a:pt x="8026" y="10966"/>
                          <a:pt x="8169" y="10966"/>
                          <a:pt x="8323" y="10978"/>
                        </a:cubicBezTo>
                        <a:cubicBezTo>
                          <a:pt x="8395" y="10978"/>
                          <a:pt x="8466" y="10990"/>
                          <a:pt x="8550" y="10990"/>
                        </a:cubicBezTo>
                        <a:lnTo>
                          <a:pt x="9454" y="10990"/>
                        </a:lnTo>
                        <a:cubicBezTo>
                          <a:pt x="9502" y="10990"/>
                          <a:pt x="9550" y="10978"/>
                          <a:pt x="9609" y="10978"/>
                        </a:cubicBezTo>
                        <a:cubicBezTo>
                          <a:pt x="9812" y="10966"/>
                          <a:pt x="10014" y="10954"/>
                          <a:pt x="10205" y="10930"/>
                        </a:cubicBezTo>
                        <a:cubicBezTo>
                          <a:pt x="10288" y="10930"/>
                          <a:pt x="10371" y="10930"/>
                          <a:pt x="10443" y="10918"/>
                        </a:cubicBezTo>
                        <a:lnTo>
                          <a:pt x="10562" y="10906"/>
                        </a:lnTo>
                        <a:cubicBezTo>
                          <a:pt x="10621" y="10906"/>
                          <a:pt x="10681" y="10894"/>
                          <a:pt x="10740" y="10882"/>
                        </a:cubicBezTo>
                        <a:cubicBezTo>
                          <a:pt x="10955" y="10859"/>
                          <a:pt x="11157" y="10823"/>
                          <a:pt x="11359" y="10799"/>
                        </a:cubicBezTo>
                        <a:lnTo>
                          <a:pt x="11514" y="10775"/>
                        </a:lnTo>
                        <a:lnTo>
                          <a:pt x="11586" y="10763"/>
                        </a:lnTo>
                        <a:cubicBezTo>
                          <a:pt x="11681" y="10740"/>
                          <a:pt x="11776" y="10716"/>
                          <a:pt x="11871" y="10704"/>
                        </a:cubicBezTo>
                        <a:cubicBezTo>
                          <a:pt x="12038" y="10668"/>
                          <a:pt x="12205" y="10632"/>
                          <a:pt x="12360" y="10597"/>
                        </a:cubicBezTo>
                        <a:cubicBezTo>
                          <a:pt x="12479" y="10561"/>
                          <a:pt x="12598" y="10525"/>
                          <a:pt x="12717" y="10501"/>
                        </a:cubicBezTo>
                        <a:cubicBezTo>
                          <a:pt x="12860" y="10454"/>
                          <a:pt x="13014" y="10418"/>
                          <a:pt x="13169" y="10371"/>
                        </a:cubicBezTo>
                        <a:cubicBezTo>
                          <a:pt x="13205" y="10359"/>
                          <a:pt x="13241" y="10347"/>
                          <a:pt x="13264" y="10347"/>
                        </a:cubicBezTo>
                        <a:cubicBezTo>
                          <a:pt x="13455" y="10287"/>
                          <a:pt x="13634" y="10216"/>
                          <a:pt x="13812" y="10144"/>
                        </a:cubicBezTo>
                        <a:lnTo>
                          <a:pt x="13884" y="10120"/>
                        </a:lnTo>
                        <a:cubicBezTo>
                          <a:pt x="14086" y="10037"/>
                          <a:pt x="14276" y="9966"/>
                          <a:pt x="14455" y="9870"/>
                        </a:cubicBezTo>
                        <a:lnTo>
                          <a:pt x="14622" y="9799"/>
                        </a:lnTo>
                        <a:cubicBezTo>
                          <a:pt x="14824" y="9704"/>
                          <a:pt x="15027" y="9597"/>
                          <a:pt x="15217" y="9478"/>
                        </a:cubicBezTo>
                        <a:lnTo>
                          <a:pt x="15324" y="9418"/>
                        </a:lnTo>
                        <a:cubicBezTo>
                          <a:pt x="15491" y="9323"/>
                          <a:pt x="15634" y="9216"/>
                          <a:pt x="15777" y="9120"/>
                        </a:cubicBezTo>
                        <a:lnTo>
                          <a:pt x="15848" y="9073"/>
                        </a:lnTo>
                        <a:cubicBezTo>
                          <a:pt x="16015" y="8954"/>
                          <a:pt x="16170" y="8835"/>
                          <a:pt x="16312" y="8704"/>
                        </a:cubicBezTo>
                        <a:lnTo>
                          <a:pt x="16372" y="8644"/>
                        </a:lnTo>
                        <a:lnTo>
                          <a:pt x="16455" y="8585"/>
                        </a:lnTo>
                        <a:cubicBezTo>
                          <a:pt x="16562" y="8477"/>
                          <a:pt x="16670" y="8370"/>
                          <a:pt x="16777" y="8263"/>
                        </a:cubicBezTo>
                        <a:cubicBezTo>
                          <a:pt x="16789" y="8239"/>
                          <a:pt x="16813" y="8215"/>
                          <a:pt x="16836" y="8192"/>
                        </a:cubicBezTo>
                        <a:cubicBezTo>
                          <a:pt x="16896" y="8120"/>
                          <a:pt x="16955" y="8061"/>
                          <a:pt x="17003" y="7989"/>
                        </a:cubicBezTo>
                        <a:cubicBezTo>
                          <a:pt x="17134" y="7823"/>
                          <a:pt x="17253" y="7644"/>
                          <a:pt x="17360" y="7465"/>
                        </a:cubicBezTo>
                        <a:cubicBezTo>
                          <a:pt x="17444" y="7299"/>
                          <a:pt x="17527" y="7132"/>
                          <a:pt x="17586" y="6965"/>
                        </a:cubicBezTo>
                        <a:cubicBezTo>
                          <a:pt x="17658" y="6799"/>
                          <a:pt x="17705" y="6632"/>
                          <a:pt x="17741" y="6453"/>
                        </a:cubicBezTo>
                        <a:cubicBezTo>
                          <a:pt x="17741" y="6441"/>
                          <a:pt x="17741" y="6430"/>
                          <a:pt x="17753" y="6418"/>
                        </a:cubicBezTo>
                        <a:cubicBezTo>
                          <a:pt x="17741" y="6406"/>
                          <a:pt x="17741" y="6406"/>
                          <a:pt x="17753" y="6406"/>
                        </a:cubicBezTo>
                        <a:cubicBezTo>
                          <a:pt x="17765" y="6322"/>
                          <a:pt x="17777" y="6239"/>
                          <a:pt x="17777" y="6168"/>
                        </a:cubicBezTo>
                        <a:lnTo>
                          <a:pt x="17777" y="6060"/>
                        </a:lnTo>
                        <a:cubicBezTo>
                          <a:pt x="17777" y="6037"/>
                          <a:pt x="17777" y="5989"/>
                          <a:pt x="17789" y="5953"/>
                        </a:cubicBezTo>
                        <a:cubicBezTo>
                          <a:pt x="17801" y="5906"/>
                          <a:pt x="17789" y="5894"/>
                          <a:pt x="17789" y="5870"/>
                        </a:cubicBezTo>
                        <a:lnTo>
                          <a:pt x="17800" y="374"/>
                        </a:lnTo>
                        <a:lnTo>
                          <a:pt x="17800" y="374"/>
                        </a:lnTo>
                        <a:cubicBezTo>
                          <a:pt x="17776" y="563"/>
                          <a:pt x="17741" y="752"/>
                          <a:pt x="17682" y="941"/>
                        </a:cubicBezTo>
                        <a:lnTo>
                          <a:pt x="17670" y="977"/>
                        </a:lnTo>
                        <a:cubicBezTo>
                          <a:pt x="17646" y="1060"/>
                          <a:pt x="17610" y="1143"/>
                          <a:pt x="17575" y="1238"/>
                        </a:cubicBezTo>
                        <a:lnTo>
                          <a:pt x="17563" y="1262"/>
                        </a:lnTo>
                        <a:cubicBezTo>
                          <a:pt x="17384" y="1679"/>
                          <a:pt x="17146" y="2048"/>
                          <a:pt x="16848" y="2381"/>
                        </a:cubicBezTo>
                        <a:cubicBezTo>
                          <a:pt x="16824" y="2405"/>
                          <a:pt x="16813" y="2429"/>
                          <a:pt x="16789" y="2453"/>
                        </a:cubicBezTo>
                        <a:cubicBezTo>
                          <a:pt x="16658" y="2596"/>
                          <a:pt x="16527" y="2727"/>
                          <a:pt x="16384" y="2846"/>
                        </a:cubicBezTo>
                        <a:lnTo>
                          <a:pt x="16324" y="2905"/>
                        </a:lnTo>
                        <a:cubicBezTo>
                          <a:pt x="16181" y="3024"/>
                          <a:pt x="16027" y="3143"/>
                          <a:pt x="15860" y="3263"/>
                        </a:cubicBezTo>
                        <a:lnTo>
                          <a:pt x="15789" y="3310"/>
                        </a:lnTo>
                        <a:cubicBezTo>
                          <a:pt x="15622" y="3441"/>
                          <a:pt x="15431" y="3560"/>
                          <a:pt x="15229" y="3679"/>
                        </a:cubicBezTo>
                        <a:cubicBezTo>
                          <a:pt x="15027" y="3798"/>
                          <a:pt x="14836" y="3894"/>
                          <a:pt x="14634" y="3989"/>
                        </a:cubicBezTo>
                        <a:lnTo>
                          <a:pt x="14467" y="4072"/>
                        </a:lnTo>
                        <a:cubicBezTo>
                          <a:pt x="14288" y="4155"/>
                          <a:pt x="14098" y="4239"/>
                          <a:pt x="13895" y="4310"/>
                        </a:cubicBezTo>
                        <a:lnTo>
                          <a:pt x="13824" y="4346"/>
                        </a:lnTo>
                        <a:cubicBezTo>
                          <a:pt x="13622" y="4429"/>
                          <a:pt x="13407" y="4489"/>
                          <a:pt x="13181" y="4560"/>
                        </a:cubicBezTo>
                        <a:cubicBezTo>
                          <a:pt x="13038" y="4608"/>
                          <a:pt x="12883" y="4656"/>
                          <a:pt x="12729" y="4691"/>
                        </a:cubicBezTo>
                        <a:cubicBezTo>
                          <a:pt x="12610" y="4727"/>
                          <a:pt x="12491" y="4763"/>
                          <a:pt x="12371" y="4786"/>
                        </a:cubicBezTo>
                        <a:cubicBezTo>
                          <a:pt x="12217" y="4834"/>
                          <a:pt x="12050" y="4858"/>
                          <a:pt x="11883" y="4894"/>
                        </a:cubicBezTo>
                        <a:cubicBezTo>
                          <a:pt x="11764" y="4917"/>
                          <a:pt x="11645" y="4953"/>
                          <a:pt x="11526" y="4965"/>
                        </a:cubicBezTo>
                        <a:lnTo>
                          <a:pt x="11371" y="4989"/>
                        </a:lnTo>
                        <a:cubicBezTo>
                          <a:pt x="11169" y="5025"/>
                          <a:pt x="10967" y="5060"/>
                          <a:pt x="10752" y="5084"/>
                        </a:cubicBezTo>
                        <a:lnTo>
                          <a:pt x="10574" y="5096"/>
                        </a:lnTo>
                        <a:cubicBezTo>
                          <a:pt x="10455" y="5120"/>
                          <a:pt x="10336" y="5120"/>
                          <a:pt x="10216" y="5132"/>
                        </a:cubicBezTo>
                        <a:cubicBezTo>
                          <a:pt x="10014" y="5144"/>
                          <a:pt x="9812" y="5167"/>
                          <a:pt x="9621" y="5167"/>
                        </a:cubicBezTo>
                        <a:cubicBezTo>
                          <a:pt x="9490" y="5167"/>
                          <a:pt x="9359" y="5179"/>
                          <a:pt x="9240" y="5179"/>
                        </a:cubicBezTo>
                        <a:lnTo>
                          <a:pt x="8752" y="5179"/>
                        </a:lnTo>
                        <a:cubicBezTo>
                          <a:pt x="8609" y="5179"/>
                          <a:pt x="8478" y="5179"/>
                          <a:pt x="8335" y="5167"/>
                        </a:cubicBezTo>
                        <a:cubicBezTo>
                          <a:pt x="8204" y="5156"/>
                          <a:pt x="8038" y="5156"/>
                          <a:pt x="7895" y="5144"/>
                        </a:cubicBezTo>
                        <a:cubicBezTo>
                          <a:pt x="7740" y="5132"/>
                          <a:pt x="7621" y="5120"/>
                          <a:pt x="7478" y="5108"/>
                        </a:cubicBezTo>
                        <a:cubicBezTo>
                          <a:pt x="7347" y="5096"/>
                          <a:pt x="7180" y="5084"/>
                          <a:pt x="7037" y="5060"/>
                        </a:cubicBezTo>
                        <a:cubicBezTo>
                          <a:pt x="6883" y="5048"/>
                          <a:pt x="6764" y="5025"/>
                          <a:pt x="6633" y="5001"/>
                        </a:cubicBezTo>
                        <a:cubicBezTo>
                          <a:pt x="6478" y="4977"/>
                          <a:pt x="6323" y="4953"/>
                          <a:pt x="6168" y="4929"/>
                        </a:cubicBezTo>
                        <a:cubicBezTo>
                          <a:pt x="6037" y="4906"/>
                          <a:pt x="5918" y="4870"/>
                          <a:pt x="5799" y="4846"/>
                        </a:cubicBezTo>
                        <a:cubicBezTo>
                          <a:pt x="5609" y="4810"/>
                          <a:pt x="5418" y="4763"/>
                          <a:pt x="5240" y="4715"/>
                        </a:cubicBezTo>
                        <a:cubicBezTo>
                          <a:pt x="5121" y="4679"/>
                          <a:pt x="5002" y="4656"/>
                          <a:pt x="4882" y="4620"/>
                        </a:cubicBezTo>
                        <a:cubicBezTo>
                          <a:pt x="4823" y="4596"/>
                          <a:pt x="4763" y="4584"/>
                          <a:pt x="4692" y="4560"/>
                        </a:cubicBezTo>
                        <a:cubicBezTo>
                          <a:pt x="4513" y="4501"/>
                          <a:pt x="4335" y="4441"/>
                          <a:pt x="4156" y="4370"/>
                        </a:cubicBezTo>
                        <a:lnTo>
                          <a:pt x="4001" y="4322"/>
                        </a:lnTo>
                        <a:cubicBezTo>
                          <a:pt x="3847" y="4251"/>
                          <a:pt x="3692" y="4191"/>
                          <a:pt x="3537" y="4120"/>
                        </a:cubicBezTo>
                        <a:cubicBezTo>
                          <a:pt x="3454" y="4084"/>
                          <a:pt x="3382" y="4048"/>
                          <a:pt x="3299" y="4013"/>
                        </a:cubicBezTo>
                        <a:cubicBezTo>
                          <a:pt x="3073" y="3905"/>
                          <a:pt x="2858" y="3798"/>
                          <a:pt x="2644" y="3679"/>
                        </a:cubicBezTo>
                        <a:cubicBezTo>
                          <a:pt x="1549" y="3036"/>
                          <a:pt x="799" y="2286"/>
                          <a:pt x="382" y="1477"/>
                        </a:cubicBezTo>
                        <a:cubicBezTo>
                          <a:pt x="144" y="1024"/>
                          <a:pt x="25" y="512"/>
                          <a:pt x="25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09" name="Google Shape;2009;p29"/>
                  <p:cNvSpPr/>
                  <p:nvPr/>
                </p:nvSpPr>
                <p:spPr>
                  <a:xfrm>
                    <a:off x="1110975" y="3706788"/>
                    <a:ext cx="489375" cy="283100"/>
                  </a:xfrm>
                  <a:custGeom>
                    <a:rect b="b" l="l" r="r" t="t"/>
                    <a:pathLst>
                      <a:path extrusionOk="0" h="11324" w="19575">
                        <a:moveTo>
                          <a:pt x="16062" y="2013"/>
                        </a:moveTo>
                        <a:cubicBezTo>
                          <a:pt x="19563" y="4025"/>
                          <a:pt x="19575" y="7299"/>
                          <a:pt x="16110" y="9299"/>
                        </a:cubicBezTo>
                        <a:cubicBezTo>
                          <a:pt x="12633" y="11311"/>
                          <a:pt x="7002" y="11323"/>
                          <a:pt x="3501" y="9299"/>
                        </a:cubicBezTo>
                        <a:cubicBezTo>
                          <a:pt x="13" y="7287"/>
                          <a:pt x="1" y="4025"/>
                          <a:pt x="3466" y="2013"/>
                        </a:cubicBezTo>
                        <a:cubicBezTo>
                          <a:pt x="6930" y="1"/>
                          <a:pt x="12586" y="1"/>
                          <a:pt x="16062" y="2013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10" name="Google Shape;2010;p29"/>
                  <p:cNvSpPr/>
                  <p:nvPr/>
                </p:nvSpPr>
                <p:spPr>
                  <a:xfrm>
                    <a:off x="1267850" y="3797563"/>
                    <a:ext cx="175650" cy="101525"/>
                  </a:xfrm>
                  <a:custGeom>
                    <a:rect b="b" l="l" r="r" t="t"/>
                    <a:pathLst>
                      <a:path extrusionOk="0" h="4061" w="7026">
                        <a:moveTo>
                          <a:pt x="5763" y="715"/>
                        </a:moveTo>
                        <a:cubicBezTo>
                          <a:pt x="7025" y="1442"/>
                          <a:pt x="7025" y="2620"/>
                          <a:pt x="5775" y="3335"/>
                        </a:cubicBezTo>
                        <a:cubicBezTo>
                          <a:pt x="4537" y="4061"/>
                          <a:pt x="2501" y="4061"/>
                          <a:pt x="1251" y="3335"/>
                        </a:cubicBezTo>
                        <a:cubicBezTo>
                          <a:pt x="0" y="2620"/>
                          <a:pt x="0" y="1442"/>
                          <a:pt x="1239" y="715"/>
                        </a:cubicBezTo>
                        <a:cubicBezTo>
                          <a:pt x="2489" y="1"/>
                          <a:pt x="4525" y="1"/>
                          <a:pt x="5763" y="715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11" name="Google Shape;2011;p29"/>
                  <p:cNvSpPr/>
                  <p:nvPr/>
                </p:nvSpPr>
                <p:spPr>
                  <a:xfrm>
                    <a:off x="1168725" y="3663338"/>
                    <a:ext cx="373875" cy="230700"/>
                  </a:xfrm>
                  <a:custGeom>
                    <a:rect b="b" l="l" r="r" t="t"/>
                    <a:pathLst>
                      <a:path extrusionOk="0" h="9228" w="14955">
                        <a:moveTo>
                          <a:pt x="14955" y="72"/>
                        </a:moveTo>
                        <a:lnTo>
                          <a:pt x="14955" y="91"/>
                        </a:lnTo>
                        <a:lnTo>
                          <a:pt x="14955" y="91"/>
                        </a:lnTo>
                        <a:cubicBezTo>
                          <a:pt x="14955" y="84"/>
                          <a:pt x="14955" y="77"/>
                          <a:pt x="14955" y="72"/>
                        </a:cubicBezTo>
                        <a:close/>
                        <a:moveTo>
                          <a:pt x="13" y="0"/>
                        </a:moveTo>
                        <a:lnTo>
                          <a:pt x="1" y="4882"/>
                        </a:lnTo>
                        <a:cubicBezTo>
                          <a:pt x="1" y="6001"/>
                          <a:pt x="727" y="7120"/>
                          <a:pt x="2203" y="7966"/>
                        </a:cubicBezTo>
                        <a:cubicBezTo>
                          <a:pt x="2382" y="8073"/>
                          <a:pt x="2560" y="8168"/>
                          <a:pt x="2751" y="8251"/>
                        </a:cubicBezTo>
                        <a:cubicBezTo>
                          <a:pt x="2822" y="8287"/>
                          <a:pt x="2882" y="8311"/>
                          <a:pt x="2941" y="8335"/>
                        </a:cubicBezTo>
                        <a:cubicBezTo>
                          <a:pt x="3061" y="8394"/>
                          <a:pt x="3168" y="8442"/>
                          <a:pt x="3287" y="8489"/>
                        </a:cubicBezTo>
                        <a:lnTo>
                          <a:pt x="3346" y="8513"/>
                        </a:lnTo>
                        <a:lnTo>
                          <a:pt x="3477" y="8561"/>
                        </a:lnTo>
                        <a:cubicBezTo>
                          <a:pt x="3620" y="8608"/>
                          <a:pt x="3775" y="8668"/>
                          <a:pt x="3930" y="8704"/>
                        </a:cubicBezTo>
                        <a:lnTo>
                          <a:pt x="4084" y="8751"/>
                        </a:lnTo>
                        <a:lnTo>
                          <a:pt x="4192" y="8787"/>
                        </a:lnTo>
                        <a:cubicBezTo>
                          <a:pt x="4251" y="8811"/>
                          <a:pt x="4323" y="8823"/>
                          <a:pt x="4382" y="8835"/>
                        </a:cubicBezTo>
                        <a:cubicBezTo>
                          <a:pt x="4537" y="8870"/>
                          <a:pt x="4692" y="8918"/>
                          <a:pt x="4846" y="8954"/>
                        </a:cubicBezTo>
                        <a:cubicBezTo>
                          <a:pt x="4894" y="8954"/>
                          <a:pt x="4930" y="8966"/>
                          <a:pt x="4977" y="8978"/>
                        </a:cubicBezTo>
                        <a:lnTo>
                          <a:pt x="5156" y="9013"/>
                        </a:lnTo>
                        <a:cubicBezTo>
                          <a:pt x="5287" y="9037"/>
                          <a:pt x="5418" y="9061"/>
                          <a:pt x="5561" y="9085"/>
                        </a:cubicBezTo>
                        <a:cubicBezTo>
                          <a:pt x="5608" y="9085"/>
                          <a:pt x="5656" y="9097"/>
                          <a:pt x="5716" y="9109"/>
                        </a:cubicBezTo>
                        <a:cubicBezTo>
                          <a:pt x="5775" y="9120"/>
                          <a:pt x="5835" y="9120"/>
                          <a:pt x="5894" y="9132"/>
                        </a:cubicBezTo>
                        <a:cubicBezTo>
                          <a:pt x="6013" y="9144"/>
                          <a:pt x="6144" y="9156"/>
                          <a:pt x="6263" y="9168"/>
                        </a:cubicBezTo>
                        <a:cubicBezTo>
                          <a:pt x="6323" y="9168"/>
                          <a:pt x="6382" y="9192"/>
                          <a:pt x="6442" y="9192"/>
                        </a:cubicBezTo>
                        <a:lnTo>
                          <a:pt x="6609" y="9204"/>
                        </a:lnTo>
                        <a:cubicBezTo>
                          <a:pt x="6740" y="9204"/>
                          <a:pt x="6859" y="9216"/>
                          <a:pt x="6990" y="9216"/>
                        </a:cubicBezTo>
                        <a:lnTo>
                          <a:pt x="7180" y="9228"/>
                        </a:lnTo>
                        <a:lnTo>
                          <a:pt x="8061" y="9228"/>
                        </a:lnTo>
                        <a:cubicBezTo>
                          <a:pt x="8228" y="9228"/>
                          <a:pt x="8395" y="9204"/>
                          <a:pt x="8561" y="9192"/>
                        </a:cubicBezTo>
                        <a:cubicBezTo>
                          <a:pt x="8633" y="9192"/>
                          <a:pt x="8704" y="9192"/>
                          <a:pt x="8776" y="9180"/>
                        </a:cubicBezTo>
                        <a:lnTo>
                          <a:pt x="8871" y="9168"/>
                        </a:lnTo>
                        <a:lnTo>
                          <a:pt x="9014" y="9156"/>
                        </a:lnTo>
                        <a:cubicBezTo>
                          <a:pt x="9192" y="9132"/>
                          <a:pt x="9359" y="9109"/>
                          <a:pt x="9538" y="9073"/>
                        </a:cubicBezTo>
                        <a:lnTo>
                          <a:pt x="9657" y="9061"/>
                        </a:lnTo>
                        <a:lnTo>
                          <a:pt x="9728" y="9049"/>
                        </a:lnTo>
                        <a:cubicBezTo>
                          <a:pt x="9799" y="9037"/>
                          <a:pt x="9883" y="9013"/>
                          <a:pt x="9966" y="9001"/>
                        </a:cubicBezTo>
                        <a:cubicBezTo>
                          <a:pt x="10097" y="8966"/>
                          <a:pt x="10240" y="8942"/>
                          <a:pt x="10383" y="8906"/>
                        </a:cubicBezTo>
                        <a:cubicBezTo>
                          <a:pt x="10478" y="8882"/>
                          <a:pt x="10573" y="8858"/>
                          <a:pt x="10681" y="8823"/>
                        </a:cubicBezTo>
                        <a:cubicBezTo>
                          <a:pt x="10800" y="8799"/>
                          <a:pt x="10931" y="8763"/>
                          <a:pt x="11062" y="8716"/>
                        </a:cubicBezTo>
                        <a:lnTo>
                          <a:pt x="11145" y="8692"/>
                        </a:lnTo>
                        <a:cubicBezTo>
                          <a:pt x="11300" y="8644"/>
                          <a:pt x="11454" y="8597"/>
                          <a:pt x="11597" y="8537"/>
                        </a:cubicBezTo>
                        <a:cubicBezTo>
                          <a:pt x="11621" y="8525"/>
                          <a:pt x="11645" y="8513"/>
                          <a:pt x="11669" y="8513"/>
                        </a:cubicBezTo>
                        <a:cubicBezTo>
                          <a:pt x="11824" y="8442"/>
                          <a:pt x="11990" y="8370"/>
                          <a:pt x="12145" y="8299"/>
                        </a:cubicBezTo>
                        <a:lnTo>
                          <a:pt x="12276" y="8239"/>
                        </a:lnTo>
                        <a:cubicBezTo>
                          <a:pt x="12455" y="8156"/>
                          <a:pt x="12621" y="8073"/>
                          <a:pt x="12788" y="7977"/>
                        </a:cubicBezTo>
                        <a:lnTo>
                          <a:pt x="12871" y="7918"/>
                        </a:lnTo>
                        <a:cubicBezTo>
                          <a:pt x="13014" y="7835"/>
                          <a:pt x="13133" y="7751"/>
                          <a:pt x="13252" y="7668"/>
                        </a:cubicBezTo>
                        <a:lnTo>
                          <a:pt x="13312" y="7632"/>
                        </a:lnTo>
                        <a:cubicBezTo>
                          <a:pt x="13455" y="7525"/>
                          <a:pt x="13586" y="7430"/>
                          <a:pt x="13705" y="7334"/>
                        </a:cubicBezTo>
                        <a:lnTo>
                          <a:pt x="13752" y="7287"/>
                        </a:lnTo>
                        <a:cubicBezTo>
                          <a:pt x="13776" y="7263"/>
                          <a:pt x="13800" y="7239"/>
                          <a:pt x="13824" y="7227"/>
                        </a:cubicBezTo>
                        <a:cubicBezTo>
                          <a:pt x="13919" y="7132"/>
                          <a:pt x="14002" y="7049"/>
                          <a:pt x="14086" y="6953"/>
                        </a:cubicBezTo>
                        <a:lnTo>
                          <a:pt x="14145" y="6894"/>
                        </a:lnTo>
                        <a:cubicBezTo>
                          <a:pt x="14193" y="6834"/>
                          <a:pt x="14241" y="6787"/>
                          <a:pt x="14288" y="6727"/>
                        </a:cubicBezTo>
                        <a:cubicBezTo>
                          <a:pt x="14395" y="6584"/>
                          <a:pt x="14502" y="6442"/>
                          <a:pt x="14586" y="6275"/>
                        </a:cubicBezTo>
                        <a:cubicBezTo>
                          <a:pt x="14669" y="6144"/>
                          <a:pt x="14729" y="6001"/>
                          <a:pt x="14788" y="5858"/>
                        </a:cubicBezTo>
                        <a:cubicBezTo>
                          <a:pt x="14836" y="5715"/>
                          <a:pt x="14872" y="5572"/>
                          <a:pt x="14907" y="5429"/>
                        </a:cubicBezTo>
                        <a:cubicBezTo>
                          <a:pt x="14907" y="5418"/>
                          <a:pt x="14907" y="5406"/>
                          <a:pt x="14907" y="5394"/>
                        </a:cubicBezTo>
                        <a:cubicBezTo>
                          <a:pt x="14919" y="5322"/>
                          <a:pt x="14931" y="5263"/>
                          <a:pt x="14931" y="5191"/>
                        </a:cubicBezTo>
                        <a:lnTo>
                          <a:pt x="14931" y="5108"/>
                        </a:lnTo>
                        <a:cubicBezTo>
                          <a:pt x="14931" y="5084"/>
                          <a:pt x="14931" y="5048"/>
                          <a:pt x="14943" y="5013"/>
                        </a:cubicBezTo>
                        <a:cubicBezTo>
                          <a:pt x="14943" y="4977"/>
                          <a:pt x="14943" y="4965"/>
                          <a:pt x="14943" y="4941"/>
                        </a:cubicBezTo>
                        <a:lnTo>
                          <a:pt x="14955" y="91"/>
                        </a:lnTo>
                        <a:lnTo>
                          <a:pt x="14955" y="91"/>
                        </a:lnTo>
                        <a:cubicBezTo>
                          <a:pt x="14955" y="130"/>
                          <a:pt x="14953" y="190"/>
                          <a:pt x="14943" y="250"/>
                        </a:cubicBezTo>
                        <a:lnTo>
                          <a:pt x="14943" y="310"/>
                        </a:lnTo>
                        <a:cubicBezTo>
                          <a:pt x="14931" y="476"/>
                          <a:pt x="14895" y="643"/>
                          <a:pt x="14848" y="798"/>
                        </a:cubicBezTo>
                        <a:cubicBezTo>
                          <a:pt x="14848" y="798"/>
                          <a:pt x="14848" y="810"/>
                          <a:pt x="14848" y="822"/>
                        </a:cubicBezTo>
                        <a:cubicBezTo>
                          <a:pt x="14824" y="893"/>
                          <a:pt x="14800" y="965"/>
                          <a:pt x="14764" y="1036"/>
                        </a:cubicBezTo>
                        <a:lnTo>
                          <a:pt x="14752" y="1060"/>
                        </a:lnTo>
                        <a:cubicBezTo>
                          <a:pt x="14610" y="1405"/>
                          <a:pt x="14395" y="1727"/>
                          <a:pt x="14145" y="2012"/>
                        </a:cubicBezTo>
                        <a:cubicBezTo>
                          <a:pt x="14133" y="2024"/>
                          <a:pt x="14121" y="2048"/>
                          <a:pt x="14098" y="2060"/>
                        </a:cubicBezTo>
                        <a:cubicBezTo>
                          <a:pt x="13990" y="2179"/>
                          <a:pt x="13883" y="2286"/>
                          <a:pt x="13764" y="2393"/>
                        </a:cubicBezTo>
                        <a:lnTo>
                          <a:pt x="13717" y="2441"/>
                        </a:lnTo>
                        <a:cubicBezTo>
                          <a:pt x="13598" y="2548"/>
                          <a:pt x="13467" y="2643"/>
                          <a:pt x="13324" y="2739"/>
                        </a:cubicBezTo>
                        <a:lnTo>
                          <a:pt x="13264" y="2786"/>
                        </a:lnTo>
                        <a:cubicBezTo>
                          <a:pt x="13121" y="2893"/>
                          <a:pt x="12967" y="2989"/>
                          <a:pt x="12800" y="3084"/>
                        </a:cubicBezTo>
                        <a:cubicBezTo>
                          <a:pt x="12621" y="3179"/>
                          <a:pt x="12466" y="3263"/>
                          <a:pt x="12288" y="3346"/>
                        </a:cubicBezTo>
                        <a:lnTo>
                          <a:pt x="12157" y="3417"/>
                        </a:lnTo>
                        <a:cubicBezTo>
                          <a:pt x="11990" y="3489"/>
                          <a:pt x="11835" y="3560"/>
                          <a:pt x="11669" y="3620"/>
                        </a:cubicBezTo>
                        <a:lnTo>
                          <a:pt x="11609" y="3644"/>
                        </a:lnTo>
                        <a:cubicBezTo>
                          <a:pt x="11431" y="3715"/>
                          <a:pt x="11252" y="3775"/>
                          <a:pt x="11073" y="3822"/>
                        </a:cubicBezTo>
                        <a:cubicBezTo>
                          <a:pt x="10942" y="3870"/>
                          <a:pt x="10812" y="3905"/>
                          <a:pt x="10681" y="3941"/>
                        </a:cubicBezTo>
                        <a:cubicBezTo>
                          <a:pt x="10585" y="3965"/>
                          <a:pt x="10490" y="3989"/>
                          <a:pt x="10383" y="4013"/>
                        </a:cubicBezTo>
                        <a:cubicBezTo>
                          <a:pt x="10252" y="4048"/>
                          <a:pt x="10109" y="4072"/>
                          <a:pt x="9978" y="4108"/>
                        </a:cubicBezTo>
                        <a:cubicBezTo>
                          <a:pt x="9871" y="4132"/>
                          <a:pt x="9776" y="4144"/>
                          <a:pt x="9680" y="4167"/>
                        </a:cubicBezTo>
                        <a:lnTo>
                          <a:pt x="9549" y="4191"/>
                        </a:lnTo>
                        <a:cubicBezTo>
                          <a:pt x="9383" y="4215"/>
                          <a:pt x="9204" y="4239"/>
                          <a:pt x="9037" y="4263"/>
                        </a:cubicBezTo>
                        <a:lnTo>
                          <a:pt x="8883" y="4275"/>
                        </a:lnTo>
                        <a:cubicBezTo>
                          <a:pt x="8787" y="4286"/>
                          <a:pt x="8680" y="4298"/>
                          <a:pt x="8585" y="4298"/>
                        </a:cubicBezTo>
                        <a:cubicBezTo>
                          <a:pt x="8418" y="4322"/>
                          <a:pt x="8252" y="4334"/>
                          <a:pt x="8085" y="4334"/>
                        </a:cubicBezTo>
                        <a:cubicBezTo>
                          <a:pt x="7978" y="4334"/>
                          <a:pt x="7859" y="4334"/>
                          <a:pt x="7752" y="4346"/>
                        </a:cubicBezTo>
                        <a:lnTo>
                          <a:pt x="7347" y="4346"/>
                        </a:lnTo>
                        <a:cubicBezTo>
                          <a:pt x="7228" y="4346"/>
                          <a:pt x="7121" y="4346"/>
                          <a:pt x="7002" y="4334"/>
                        </a:cubicBezTo>
                        <a:cubicBezTo>
                          <a:pt x="6894" y="4322"/>
                          <a:pt x="6751" y="4322"/>
                          <a:pt x="6621" y="4322"/>
                        </a:cubicBezTo>
                        <a:cubicBezTo>
                          <a:pt x="6501" y="4310"/>
                          <a:pt x="6394" y="4298"/>
                          <a:pt x="6275" y="4286"/>
                        </a:cubicBezTo>
                        <a:cubicBezTo>
                          <a:pt x="6168" y="4275"/>
                          <a:pt x="6025" y="4263"/>
                          <a:pt x="5906" y="4251"/>
                        </a:cubicBezTo>
                        <a:cubicBezTo>
                          <a:pt x="5787" y="4227"/>
                          <a:pt x="5680" y="4215"/>
                          <a:pt x="5573" y="4203"/>
                        </a:cubicBezTo>
                        <a:cubicBezTo>
                          <a:pt x="5454" y="4179"/>
                          <a:pt x="5311" y="4156"/>
                          <a:pt x="5180" y="4132"/>
                        </a:cubicBezTo>
                        <a:cubicBezTo>
                          <a:pt x="5073" y="4108"/>
                          <a:pt x="4966" y="4084"/>
                          <a:pt x="4858" y="4072"/>
                        </a:cubicBezTo>
                        <a:cubicBezTo>
                          <a:pt x="4716" y="4036"/>
                          <a:pt x="4549" y="3989"/>
                          <a:pt x="4394" y="3953"/>
                        </a:cubicBezTo>
                        <a:cubicBezTo>
                          <a:pt x="4299" y="3929"/>
                          <a:pt x="4204" y="3905"/>
                          <a:pt x="4096" y="3870"/>
                        </a:cubicBezTo>
                        <a:lnTo>
                          <a:pt x="3942" y="3822"/>
                        </a:lnTo>
                        <a:cubicBezTo>
                          <a:pt x="3799" y="3775"/>
                          <a:pt x="3644" y="3727"/>
                          <a:pt x="3489" y="3679"/>
                        </a:cubicBezTo>
                        <a:lnTo>
                          <a:pt x="3358" y="3632"/>
                        </a:lnTo>
                        <a:cubicBezTo>
                          <a:pt x="3227" y="3572"/>
                          <a:pt x="3096" y="3513"/>
                          <a:pt x="2965" y="3465"/>
                        </a:cubicBezTo>
                        <a:cubicBezTo>
                          <a:pt x="2894" y="3429"/>
                          <a:pt x="2834" y="3405"/>
                          <a:pt x="2763" y="3382"/>
                        </a:cubicBezTo>
                        <a:cubicBezTo>
                          <a:pt x="2584" y="3286"/>
                          <a:pt x="2394" y="3191"/>
                          <a:pt x="2215" y="3096"/>
                        </a:cubicBezTo>
                        <a:cubicBezTo>
                          <a:pt x="1298" y="2560"/>
                          <a:pt x="667" y="1917"/>
                          <a:pt x="322" y="1250"/>
                        </a:cubicBezTo>
                        <a:cubicBezTo>
                          <a:pt x="120" y="869"/>
                          <a:pt x="13" y="441"/>
                          <a:pt x="13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12" name="Google Shape;2012;p29"/>
                  <p:cNvSpPr/>
                  <p:nvPr/>
                </p:nvSpPr>
                <p:spPr>
                  <a:xfrm>
                    <a:off x="1150275" y="3544863"/>
                    <a:ext cx="410800" cy="237850"/>
                  </a:xfrm>
                  <a:custGeom>
                    <a:rect b="b" l="l" r="r" t="t"/>
                    <a:pathLst>
                      <a:path extrusionOk="0" h="9514" w="16432">
                        <a:moveTo>
                          <a:pt x="13478" y="1703"/>
                        </a:moveTo>
                        <a:cubicBezTo>
                          <a:pt x="16419" y="3394"/>
                          <a:pt x="16431" y="6132"/>
                          <a:pt x="13526" y="7823"/>
                        </a:cubicBezTo>
                        <a:cubicBezTo>
                          <a:pt x="10609" y="9514"/>
                          <a:pt x="5870" y="9514"/>
                          <a:pt x="2941" y="7823"/>
                        </a:cubicBezTo>
                        <a:cubicBezTo>
                          <a:pt x="0" y="6132"/>
                          <a:pt x="0" y="3394"/>
                          <a:pt x="2906" y="1703"/>
                        </a:cubicBezTo>
                        <a:cubicBezTo>
                          <a:pt x="5823" y="1"/>
                          <a:pt x="10549" y="1"/>
                          <a:pt x="13478" y="1703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13" name="Google Shape;2013;p29"/>
                  <p:cNvSpPr/>
                  <p:nvPr/>
                </p:nvSpPr>
                <p:spPr>
                  <a:xfrm>
                    <a:off x="1248800" y="3602313"/>
                    <a:ext cx="213450" cy="123250"/>
                  </a:xfrm>
                  <a:custGeom>
                    <a:rect b="b" l="l" r="r" t="t"/>
                    <a:pathLst>
                      <a:path extrusionOk="0" h="4930" w="8538">
                        <a:moveTo>
                          <a:pt x="7001" y="870"/>
                        </a:moveTo>
                        <a:cubicBezTo>
                          <a:pt x="8525" y="1751"/>
                          <a:pt x="8537" y="3179"/>
                          <a:pt x="7025" y="4049"/>
                        </a:cubicBezTo>
                        <a:cubicBezTo>
                          <a:pt x="5513" y="4930"/>
                          <a:pt x="3060" y="4930"/>
                          <a:pt x="1536" y="4049"/>
                        </a:cubicBezTo>
                        <a:cubicBezTo>
                          <a:pt x="12" y="3179"/>
                          <a:pt x="0" y="1751"/>
                          <a:pt x="1513" y="870"/>
                        </a:cubicBezTo>
                        <a:cubicBezTo>
                          <a:pt x="3025" y="0"/>
                          <a:pt x="5489" y="0"/>
                          <a:pt x="7001" y="870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14" name="Google Shape;2014;p29"/>
                  <p:cNvSpPr/>
                  <p:nvPr/>
                </p:nvSpPr>
                <p:spPr>
                  <a:xfrm>
                    <a:off x="1273500" y="3620538"/>
                    <a:ext cx="164025" cy="86575"/>
                  </a:xfrm>
                  <a:custGeom>
                    <a:rect b="b" l="l" r="r" t="t"/>
                    <a:pathLst>
                      <a:path extrusionOk="0" h="3463" w="6561">
                        <a:moveTo>
                          <a:pt x="3275" y="1"/>
                        </a:moveTo>
                        <a:cubicBezTo>
                          <a:pt x="2513" y="1"/>
                          <a:pt x="1751" y="170"/>
                          <a:pt x="1167" y="510"/>
                        </a:cubicBezTo>
                        <a:cubicBezTo>
                          <a:pt x="1" y="1188"/>
                          <a:pt x="13" y="2284"/>
                          <a:pt x="1179" y="2962"/>
                        </a:cubicBezTo>
                        <a:cubicBezTo>
                          <a:pt x="1763" y="3296"/>
                          <a:pt x="2528" y="3462"/>
                          <a:pt x="3291" y="3462"/>
                        </a:cubicBezTo>
                        <a:cubicBezTo>
                          <a:pt x="4055" y="3462"/>
                          <a:pt x="4817" y="3296"/>
                          <a:pt x="5394" y="2962"/>
                        </a:cubicBezTo>
                        <a:cubicBezTo>
                          <a:pt x="6561" y="2284"/>
                          <a:pt x="6561" y="1188"/>
                          <a:pt x="5382" y="510"/>
                        </a:cubicBezTo>
                        <a:cubicBezTo>
                          <a:pt x="4799" y="170"/>
                          <a:pt x="4037" y="1"/>
                          <a:pt x="3275" y="1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15" name="Google Shape;2015;p29"/>
                  <p:cNvSpPr/>
                  <p:nvPr/>
                </p:nvSpPr>
                <p:spPr>
                  <a:xfrm>
                    <a:off x="1133000" y="3642788"/>
                    <a:ext cx="445325" cy="274775"/>
                  </a:xfrm>
                  <a:custGeom>
                    <a:rect b="b" l="l" r="r" t="t"/>
                    <a:pathLst>
                      <a:path extrusionOk="0" h="10991" w="17813">
                        <a:moveTo>
                          <a:pt x="17813" y="60"/>
                        </a:moveTo>
                        <a:lnTo>
                          <a:pt x="17813" y="102"/>
                        </a:lnTo>
                        <a:lnTo>
                          <a:pt x="17813" y="102"/>
                        </a:lnTo>
                        <a:cubicBezTo>
                          <a:pt x="17813" y="88"/>
                          <a:pt x="17813" y="74"/>
                          <a:pt x="17813" y="60"/>
                        </a:cubicBezTo>
                        <a:close/>
                        <a:moveTo>
                          <a:pt x="25" y="1"/>
                        </a:moveTo>
                        <a:lnTo>
                          <a:pt x="1" y="5811"/>
                        </a:lnTo>
                        <a:cubicBezTo>
                          <a:pt x="1" y="7133"/>
                          <a:pt x="870" y="8466"/>
                          <a:pt x="2632" y="9478"/>
                        </a:cubicBezTo>
                        <a:cubicBezTo>
                          <a:pt x="2846" y="9597"/>
                          <a:pt x="3061" y="9716"/>
                          <a:pt x="3287" y="9823"/>
                        </a:cubicBezTo>
                        <a:cubicBezTo>
                          <a:pt x="3358" y="9859"/>
                          <a:pt x="3430" y="9895"/>
                          <a:pt x="3513" y="9919"/>
                        </a:cubicBezTo>
                        <a:cubicBezTo>
                          <a:pt x="3644" y="9978"/>
                          <a:pt x="3775" y="10050"/>
                          <a:pt x="3918" y="10097"/>
                        </a:cubicBezTo>
                        <a:lnTo>
                          <a:pt x="3989" y="10121"/>
                        </a:lnTo>
                        <a:lnTo>
                          <a:pt x="4144" y="10181"/>
                        </a:lnTo>
                        <a:cubicBezTo>
                          <a:pt x="4323" y="10252"/>
                          <a:pt x="4501" y="10312"/>
                          <a:pt x="4680" y="10371"/>
                        </a:cubicBezTo>
                        <a:lnTo>
                          <a:pt x="4871" y="10419"/>
                        </a:lnTo>
                        <a:lnTo>
                          <a:pt x="4990" y="10466"/>
                        </a:lnTo>
                        <a:cubicBezTo>
                          <a:pt x="5073" y="10478"/>
                          <a:pt x="5144" y="10502"/>
                          <a:pt x="5228" y="10514"/>
                        </a:cubicBezTo>
                        <a:cubicBezTo>
                          <a:pt x="5406" y="10573"/>
                          <a:pt x="5585" y="10609"/>
                          <a:pt x="5775" y="10657"/>
                        </a:cubicBezTo>
                        <a:cubicBezTo>
                          <a:pt x="5823" y="10669"/>
                          <a:pt x="5871" y="10681"/>
                          <a:pt x="5930" y="10693"/>
                        </a:cubicBezTo>
                        <a:cubicBezTo>
                          <a:pt x="6002" y="10704"/>
                          <a:pt x="6073" y="10716"/>
                          <a:pt x="6145" y="10728"/>
                        </a:cubicBezTo>
                        <a:cubicBezTo>
                          <a:pt x="6299" y="10764"/>
                          <a:pt x="6454" y="10788"/>
                          <a:pt x="6621" y="10812"/>
                        </a:cubicBezTo>
                        <a:cubicBezTo>
                          <a:pt x="6680" y="10823"/>
                          <a:pt x="6740" y="10835"/>
                          <a:pt x="6811" y="10847"/>
                        </a:cubicBezTo>
                        <a:cubicBezTo>
                          <a:pt x="6871" y="10847"/>
                          <a:pt x="6942" y="10859"/>
                          <a:pt x="7014" y="10871"/>
                        </a:cubicBezTo>
                        <a:cubicBezTo>
                          <a:pt x="7168" y="10883"/>
                          <a:pt x="7311" y="10907"/>
                          <a:pt x="7466" y="10919"/>
                        </a:cubicBezTo>
                        <a:cubicBezTo>
                          <a:pt x="7538" y="10919"/>
                          <a:pt x="7609" y="10931"/>
                          <a:pt x="7680" y="10943"/>
                        </a:cubicBezTo>
                        <a:cubicBezTo>
                          <a:pt x="7752" y="10943"/>
                          <a:pt x="7811" y="10943"/>
                          <a:pt x="7871" y="10954"/>
                        </a:cubicBezTo>
                        <a:cubicBezTo>
                          <a:pt x="8026" y="10966"/>
                          <a:pt x="8169" y="10966"/>
                          <a:pt x="8323" y="10978"/>
                        </a:cubicBezTo>
                        <a:cubicBezTo>
                          <a:pt x="8395" y="10978"/>
                          <a:pt x="8466" y="10990"/>
                          <a:pt x="8550" y="10990"/>
                        </a:cubicBezTo>
                        <a:lnTo>
                          <a:pt x="9454" y="10990"/>
                        </a:lnTo>
                        <a:cubicBezTo>
                          <a:pt x="9502" y="10990"/>
                          <a:pt x="9550" y="10978"/>
                          <a:pt x="9609" y="10978"/>
                        </a:cubicBezTo>
                        <a:cubicBezTo>
                          <a:pt x="9812" y="10966"/>
                          <a:pt x="10014" y="10954"/>
                          <a:pt x="10205" y="10943"/>
                        </a:cubicBezTo>
                        <a:cubicBezTo>
                          <a:pt x="10288" y="10943"/>
                          <a:pt x="10371" y="10943"/>
                          <a:pt x="10443" y="10919"/>
                        </a:cubicBezTo>
                        <a:lnTo>
                          <a:pt x="10562" y="10907"/>
                        </a:lnTo>
                        <a:lnTo>
                          <a:pt x="10740" y="10883"/>
                        </a:lnTo>
                        <a:cubicBezTo>
                          <a:pt x="10955" y="10859"/>
                          <a:pt x="11157" y="10835"/>
                          <a:pt x="11359" y="10800"/>
                        </a:cubicBezTo>
                        <a:lnTo>
                          <a:pt x="11514" y="10776"/>
                        </a:lnTo>
                        <a:lnTo>
                          <a:pt x="11586" y="10764"/>
                        </a:lnTo>
                        <a:cubicBezTo>
                          <a:pt x="11681" y="10740"/>
                          <a:pt x="11776" y="10716"/>
                          <a:pt x="11871" y="10704"/>
                        </a:cubicBezTo>
                        <a:cubicBezTo>
                          <a:pt x="12038" y="10669"/>
                          <a:pt x="12205" y="10633"/>
                          <a:pt x="12360" y="10597"/>
                        </a:cubicBezTo>
                        <a:cubicBezTo>
                          <a:pt x="12479" y="10573"/>
                          <a:pt x="12598" y="10538"/>
                          <a:pt x="12717" y="10502"/>
                        </a:cubicBezTo>
                        <a:cubicBezTo>
                          <a:pt x="12860" y="10466"/>
                          <a:pt x="13014" y="10419"/>
                          <a:pt x="13169" y="10371"/>
                        </a:cubicBezTo>
                        <a:lnTo>
                          <a:pt x="13264" y="10347"/>
                        </a:lnTo>
                        <a:cubicBezTo>
                          <a:pt x="13455" y="10288"/>
                          <a:pt x="13634" y="10216"/>
                          <a:pt x="13812" y="10157"/>
                        </a:cubicBezTo>
                        <a:lnTo>
                          <a:pt x="13884" y="10121"/>
                        </a:lnTo>
                        <a:cubicBezTo>
                          <a:pt x="14086" y="10050"/>
                          <a:pt x="14276" y="9966"/>
                          <a:pt x="14455" y="9883"/>
                        </a:cubicBezTo>
                        <a:lnTo>
                          <a:pt x="14622" y="9800"/>
                        </a:lnTo>
                        <a:cubicBezTo>
                          <a:pt x="14824" y="9704"/>
                          <a:pt x="15027" y="9597"/>
                          <a:pt x="15217" y="9490"/>
                        </a:cubicBezTo>
                        <a:lnTo>
                          <a:pt x="15324" y="9419"/>
                        </a:lnTo>
                        <a:cubicBezTo>
                          <a:pt x="15491" y="9323"/>
                          <a:pt x="15634" y="9228"/>
                          <a:pt x="15777" y="9121"/>
                        </a:cubicBezTo>
                        <a:lnTo>
                          <a:pt x="15848" y="9073"/>
                        </a:lnTo>
                        <a:cubicBezTo>
                          <a:pt x="16015" y="8954"/>
                          <a:pt x="16170" y="8835"/>
                          <a:pt x="16312" y="8704"/>
                        </a:cubicBezTo>
                        <a:lnTo>
                          <a:pt x="16372" y="8657"/>
                        </a:lnTo>
                        <a:cubicBezTo>
                          <a:pt x="16396" y="8633"/>
                          <a:pt x="16432" y="8609"/>
                          <a:pt x="16455" y="8585"/>
                        </a:cubicBezTo>
                        <a:cubicBezTo>
                          <a:pt x="16562" y="8478"/>
                          <a:pt x="16670" y="8371"/>
                          <a:pt x="16777" y="8264"/>
                        </a:cubicBezTo>
                        <a:cubicBezTo>
                          <a:pt x="16789" y="8240"/>
                          <a:pt x="16813" y="8216"/>
                          <a:pt x="16836" y="8192"/>
                        </a:cubicBezTo>
                        <a:cubicBezTo>
                          <a:pt x="16896" y="8121"/>
                          <a:pt x="16955" y="8061"/>
                          <a:pt x="17003" y="7990"/>
                        </a:cubicBezTo>
                        <a:cubicBezTo>
                          <a:pt x="17134" y="7823"/>
                          <a:pt x="17253" y="7645"/>
                          <a:pt x="17360" y="7454"/>
                        </a:cubicBezTo>
                        <a:cubicBezTo>
                          <a:pt x="17455" y="7299"/>
                          <a:pt x="17539" y="7133"/>
                          <a:pt x="17598" y="6954"/>
                        </a:cubicBezTo>
                        <a:cubicBezTo>
                          <a:pt x="17670" y="6787"/>
                          <a:pt x="17717" y="6621"/>
                          <a:pt x="17753" y="6454"/>
                        </a:cubicBezTo>
                        <a:cubicBezTo>
                          <a:pt x="17753" y="6430"/>
                          <a:pt x="17753" y="6418"/>
                          <a:pt x="17753" y="6406"/>
                        </a:cubicBezTo>
                        <a:cubicBezTo>
                          <a:pt x="17753" y="6406"/>
                          <a:pt x="17753" y="6394"/>
                          <a:pt x="17753" y="6394"/>
                        </a:cubicBezTo>
                        <a:cubicBezTo>
                          <a:pt x="17777" y="6311"/>
                          <a:pt x="17789" y="6240"/>
                          <a:pt x="17789" y="6156"/>
                        </a:cubicBezTo>
                        <a:lnTo>
                          <a:pt x="17789" y="6061"/>
                        </a:lnTo>
                        <a:cubicBezTo>
                          <a:pt x="17789" y="6025"/>
                          <a:pt x="17789" y="5978"/>
                          <a:pt x="17801" y="5942"/>
                        </a:cubicBezTo>
                        <a:cubicBezTo>
                          <a:pt x="17813" y="5906"/>
                          <a:pt x="17801" y="5882"/>
                          <a:pt x="17801" y="5859"/>
                        </a:cubicBezTo>
                        <a:lnTo>
                          <a:pt x="17813" y="102"/>
                        </a:lnTo>
                        <a:lnTo>
                          <a:pt x="17813" y="102"/>
                        </a:lnTo>
                        <a:cubicBezTo>
                          <a:pt x="17812" y="160"/>
                          <a:pt x="17810" y="219"/>
                          <a:pt x="17801" y="286"/>
                        </a:cubicBezTo>
                        <a:lnTo>
                          <a:pt x="17801" y="358"/>
                        </a:lnTo>
                        <a:cubicBezTo>
                          <a:pt x="17777" y="560"/>
                          <a:pt x="17741" y="751"/>
                          <a:pt x="17682" y="941"/>
                        </a:cubicBezTo>
                        <a:lnTo>
                          <a:pt x="17670" y="965"/>
                        </a:lnTo>
                        <a:cubicBezTo>
                          <a:pt x="17646" y="1048"/>
                          <a:pt x="17610" y="1144"/>
                          <a:pt x="17575" y="1227"/>
                        </a:cubicBezTo>
                        <a:lnTo>
                          <a:pt x="17563" y="1251"/>
                        </a:lnTo>
                        <a:cubicBezTo>
                          <a:pt x="17384" y="1668"/>
                          <a:pt x="17146" y="2049"/>
                          <a:pt x="16848" y="2382"/>
                        </a:cubicBezTo>
                        <a:lnTo>
                          <a:pt x="16789" y="2453"/>
                        </a:lnTo>
                        <a:cubicBezTo>
                          <a:pt x="16658" y="2584"/>
                          <a:pt x="16527" y="2715"/>
                          <a:pt x="16384" y="2846"/>
                        </a:cubicBezTo>
                        <a:lnTo>
                          <a:pt x="16324" y="2894"/>
                        </a:lnTo>
                        <a:cubicBezTo>
                          <a:pt x="16181" y="3025"/>
                          <a:pt x="16027" y="3144"/>
                          <a:pt x="15860" y="3263"/>
                        </a:cubicBezTo>
                        <a:lnTo>
                          <a:pt x="15789" y="3311"/>
                        </a:lnTo>
                        <a:cubicBezTo>
                          <a:pt x="15622" y="3430"/>
                          <a:pt x="15431" y="3561"/>
                          <a:pt x="15229" y="3668"/>
                        </a:cubicBezTo>
                        <a:cubicBezTo>
                          <a:pt x="15027" y="3787"/>
                          <a:pt x="14836" y="3882"/>
                          <a:pt x="14634" y="3989"/>
                        </a:cubicBezTo>
                        <a:lnTo>
                          <a:pt x="14467" y="4061"/>
                        </a:lnTo>
                        <a:cubicBezTo>
                          <a:pt x="14288" y="4144"/>
                          <a:pt x="14098" y="4227"/>
                          <a:pt x="13895" y="4311"/>
                        </a:cubicBezTo>
                        <a:lnTo>
                          <a:pt x="13824" y="4335"/>
                        </a:lnTo>
                        <a:cubicBezTo>
                          <a:pt x="13622" y="4418"/>
                          <a:pt x="13407" y="4489"/>
                          <a:pt x="13181" y="4561"/>
                        </a:cubicBezTo>
                        <a:cubicBezTo>
                          <a:pt x="13038" y="4608"/>
                          <a:pt x="12883" y="4644"/>
                          <a:pt x="12729" y="4692"/>
                        </a:cubicBezTo>
                        <a:cubicBezTo>
                          <a:pt x="12610" y="4716"/>
                          <a:pt x="12491" y="4751"/>
                          <a:pt x="12371" y="4787"/>
                        </a:cubicBezTo>
                        <a:cubicBezTo>
                          <a:pt x="12217" y="4823"/>
                          <a:pt x="12050" y="4858"/>
                          <a:pt x="11883" y="4894"/>
                        </a:cubicBezTo>
                        <a:cubicBezTo>
                          <a:pt x="11764" y="4918"/>
                          <a:pt x="11645" y="4942"/>
                          <a:pt x="11526" y="4966"/>
                        </a:cubicBezTo>
                        <a:lnTo>
                          <a:pt x="11371" y="4989"/>
                        </a:lnTo>
                        <a:cubicBezTo>
                          <a:pt x="11169" y="5025"/>
                          <a:pt x="10967" y="5049"/>
                          <a:pt x="10752" y="5073"/>
                        </a:cubicBezTo>
                        <a:lnTo>
                          <a:pt x="10574" y="5097"/>
                        </a:lnTo>
                        <a:cubicBezTo>
                          <a:pt x="10455" y="5108"/>
                          <a:pt x="10336" y="5120"/>
                          <a:pt x="10216" y="5120"/>
                        </a:cubicBezTo>
                        <a:cubicBezTo>
                          <a:pt x="10014" y="5144"/>
                          <a:pt x="9812" y="5156"/>
                          <a:pt x="9621" y="5168"/>
                        </a:cubicBezTo>
                        <a:cubicBezTo>
                          <a:pt x="9490" y="5168"/>
                          <a:pt x="9359" y="5168"/>
                          <a:pt x="9240" y="5180"/>
                        </a:cubicBezTo>
                        <a:lnTo>
                          <a:pt x="8752" y="5180"/>
                        </a:lnTo>
                        <a:cubicBezTo>
                          <a:pt x="8609" y="5180"/>
                          <a:pt x="8478" y="5180"/>
                          <a:pt x="8335" y="5168"/>
                        </a:cubicBezTo>
                        <a:cubicBezTo>
                          <a:pt x="8204" y="5156"/>
                          <a:pt x="8038" y="5156"/>
                          <a:pt x="7895" y="5144"/>
                        </a:cubicBezTo>
                        <a:cubicBezTo>
                          <a:pt x="7740" y="5132"/>
                          <a:pt x="7621" y="5120"/>
                          <a:pt x="7478" y="5108"/>
                        </a:cubicBezTo>
                        <a:cubicBezTo>
                          <a:pt x="7347" y="5097"/>
                          <a:pt x="7180" y="5073"/>
                          <a:pt x="7037" y="5061"/>
                        </a:cubicBezTo>
                        <a:cubicBezTo>
                          <a:pt x="6883" y="5037"/>
                          <a:pt x="6764" y="5025"/>
                          <a:pt x="6633" y="5001"/>
                        </a:cubicBezTo>
                        <a:cubicBezTo>
                          <a:pt x="6478" y="4978"/>
                          <a:pt x="6323" y="4954"/>
                          <a:pt x="6168" y="4918"/>
                        </a:cubicBezTo>
                        <a:cubicBezTo>
                          <a:pt x="6037" y="4894"/>
                          <a:pt x="5918" y="4870"/>
                          <a:pt x="5799" y="4847"/>
                        </a:cubicBezTo>
                        <a:cubicBezTo>
                          <a:pt x="5609" y="4799"/>
                          <a:pt x="5418" y="4751"/>
                          <a:pt x="5240" y="4704"/>
                        </a:cubicBezTo>
                        <a:cubicBezTo>
                          <a:pt x="5121" y="4680"/>
                          <a:pt x="5002" y="4644"/>
                          <a:pt x="4882" y="4608"/>
                        </a:cubicBezTo>
                        <a:lnTo>
                          <a:pt x="4692" y="4549"/>
                        </a:lnTo>
                        <a:cubicBezTo>
                          <a:pt x="4513" y="4501"/>
                          <a:pt x="4335" y="4430"/>
                          <a:pt x="4156" y="4370"/>
                        </a:cubicBezTo>
                        <a:lnTo>
                          <a:pt x="4001" y="4311"/>
                        </a:lnTo>
                        <a:cubicBezTo>
                          <a:pt x="3847" y="4251"/>
                          <a:pt x="3692" y="4180"/>
                          <a:pt x="3537" y="4108"/>
                        </a:cubicBezTo>
                        <a:cubicBezTo>
                          <a:pt x="3454" y="4073"/>
                          <a:pt x="3382" y="4049"/>
                          <a:pt x="3299" y="4013"/>
                        </a:cubicBezTo>
                        <a:cubicBezTo>
                          <a:pt x="3073" y="3906"/>
                          <a:pt x="2858" y="3787"/>
                          <a:pt x="2644" y="3668"/>
                        </a:cubicBezTo>
                        <a:cubicBezTo>
                          <a:pt x="1549" y="3037"/>
                          <a:pt x="799" y="2275"/>
                          <a:pt x="382" y="1477"/>
                        </a:cubicBezTo>
                        <a:cubicBezTo>
                          <a:pt x="144" y="1013"/>
                          <a:pt x="25" y="513"/>
                          <a:pt x="25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16" name="Google Shape;2016;p29"/>
                  <p:cNvSpPr/>
                  <p:nvPr/>
                </p:nvSpPr>
                <p:spPr>
                  <a:xfrm>
                    <a:off x="1110975" y="3501713"/>
                    <a:ext cx="489375" cy="283375"/>
                  </a:xfrm>
                  <a:custGeom>
                    <a:rect b="b" l="l" r="r" t="t"/>
                    <a:pathLst>
                      <a:path extrusionOk="0" h="11335" w="19575">
                        <a:moveTo>
                          <a:pt x="16062" y="2012"/>
                        </a:moveTo>
                        <a:cubicBezTo>
                          <a:pt x="19563" y="4036"/>
                          <a:pt x="19575" y="7299"/>
                          <a:pt x="16110" y="9311"/>
                        </a:cubicBezTo>
                        <a:cubicBezTo>
                          <a:pt x="12633" y="11335"/>
                          <a:pt x="7002" y="11335"/>
                          <a:pt x="3501" y="9311"/>
                        </a:cubicBezTo>
                        <a:cubicBezTo>
                          <a:pt x="13" y="7299"/>
                          <a:pt x="1" y="4024"/>
                          <a:pt x="3466" y="2012"/>
                        </a:cubicBezTo>
                        <a:cubicBezTo>
                          <a:pt x="6930" y="0"/>
                          <a:pt x="12586" y="0"/>
                          <a:pt x="16062" y="201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17" name="Google Shape;2017;p29"/>
                  <p:cNvSpPr/>
                  <p:nvPr/>
                </p:nvSpPr>
                <p:spPr>
                  <a:xfrm>
                    <a:off x="1267850" y="3592488"/>
                    <a:ext cx="175650" cy="101825"/>
                  </a:xfrm>
                  <a:custGeom>
                    <a:rect b="b" l="l" r="r" t="t"/>
                    <a:pathLst>
                      <a:path extrusionOk="0" h="4073" w="7026">
                        <a:moveTo>
                          <a:pt x="5763" y="727"/>
                        </a:moveTo>
                        <a:cubicBezTo>
                          <a:pt x="7025" y="1453"/>
                          <a:pt x="7025" y="2620"/>
                          <a:pt x="5775" y="3346"/>
                        </a:cubicBezTo>
                        <a:cubicBezTo>
                          <a:pt x="4537" y="4072"/>
                          <a:pt x="2501" y="4072"/>
                          <a:pt x="1251" y="3346"/>
                        </a:cubicBezTo>
                        <a:cubicBezTo>
                          <a:pt x="0" y="2620"/>
                          <a:pt x="0" y="1453"/>
                          <a:pt x="1239" y="727"/>
                        </a:cubicBezTo>
                        <a:cubicBezTo>
                          <a:pt x="2489" y="1"/>
                          <a:pt x="4525" y="1"/>
                          <a:pt x="5763" y="727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18" name="Google Shape;2018;p29"/>
                  <p:cNvSpPr/>
                  <p:nvPr/>
                </p:nvSpPr>
                <p:spPr>
                  <a:xfrm>
                    <a:off x="1168725" y="3458238"/>
                    <a:ext cx="373875" cy="230725"/>
                  </a:xfrm>
                  <a:custGeom>
                    <a:rect b="b" l="l" r="r" t="t"/>
                    <a:pathLst>
                      <a:path extrusionOk="0" h="9229" w="14955">
                        <a:moveTo>
                          <a:pt x="14955" y="60"/>
                        </a:moveTo>
                        <a:lnTo>
                          <a:pt x="14955" y="95"/>
                        </a:lnTo>
                        <a:lnTo>
                          <a:pt x="14955" y="95"/>
                        </a:lnTo>
                        <a:cubicBezTo>
                          <a:pt x="14955" y="83"/>
                          <a:pt x="14955" y="72"/>
                          <a:pt x="14955" y="60"/>
                        </a:cubicBezTo>
                        <a:close/>
                        <a:moveTo>
                          <a:pt x="13" y="1"/>
                        </a:moveTo>
                        <a:lnTo>
                          <a:pt x="1" y="4882"/>
                        </a:lnTo>
                        <a:cubicBezTo>
                          <a:pt x="1" y="5990"/>
                          <a:pt x="727" y="7109"/>
                          <a:pt x="2203" y="7966"/>
                        </a:cubicBezTo>
                        <a:cubicBezTo>
                          <a:pt x="2382" y="8061"/>
                          <a:pt x="2560" y="8157"/>
                          <a:pt x="2751" y="8252"/>
                        </a:cubicBezTo>
                        <a:cubicBezTo>
                          <a:pt x="2822" y="8276"/>
                          <a:pt x="2882" y="8299"/>
                          <a:pt x="2941" y="8335"/>
                        </a:cubicBezTo>
                        <a:cubicBezTo>
                          <a:pt x="3061" y="8383"/>
                          <a:pt x="3168" y="8430"/>
                          <a:pt x="3287" y="8478"/>
                        </a:cubicBezTo>
                        <a:lnTo>
                          <a:pt x="3346" y="8502"/>
                        </a:lnTo>
                        <a:lnTo>
                          <a:pt x="3477" y="8550"/>
                        </a:lnTo>
                        <a:cubicBezTo>
                          <a:pt x="3620" y="8609"/>
                          <a:pt x="3775" y="8657"/>
                          <a:pt x="3930" y="8704"/>
                        </a:cubicBezTo>
                        <a:cubicBezTo>
                          <a:pt x="3977" y="8716"/>
                          <a:pt x="4037" y="8728"/>
                          <a:pt x="4084" y="8752"/>
                        </a:cubicBezTo>
                        <a:lnTo>
                          <a:pt x="4192" y="8788"/>
                        </a:lnTo>
                        <a:cubicBezTo>
                          <a:pt x="4251" y="8800"/>
                          <a:pt x="4323" y="8811"/>
                          <a:pt x="4382" y="8835"/>
                        </a:cubicBezTo>
                        <a:cubicBezTo>
                          <a:pt x="4537" y="8871"/>
                          <a:pt x="4692" y="8907"/>
                          <a:pt x="4846" y="8942"/>
                        </a:cubicBezTo>
                        <a:cubicBezTo>
                          <a:pt x="4894" y="8954"/>
                          <a:pt x="4930" y="8966"/>
                          <a:pt x="4977" y="8978"/>
                        </a:cubicBezTo>
                        <a:lnTo>
                          <a:pt x="5156" y="9002"/>
                        </a:lnTo>
                        <a:cubicBezTo>
                          <a:pt x="5287" y="9026"/>
                          <a:pt x="5418" y="9050"/>
                          <a:pt x="5561" y="9073"/>
                        </a:cubicBezTo>
                        <a:cubicBezTo>
                          <a:pt x="5608" y="9073"/>
                          <a:pt x="5656" y="9097"/>
                          <a:pt x="5716" y="9097"/>
                        </a:cubicBezTo>
                        <a:cubicBezTo>
                          <a:pt x="5775" y="9109"/>
                          <a:pt x="5835" y="9121"/>
                          <a:pt x="5894" y="9121"/>
                        </a:cubicBezTo>
                        <a:cubicBezTo>
                          <a:pt x="6013" y="9133"/>
                          <a:pt x="6144" y="9157"/>
                          <a:pt x="6263" y="9169"/>
                        </a:cubicBezTo>
                        <a:cubicBezTo>
                          <a:pt x="6323" y="9169"/>
                          <a:pt x="6382" y="9181"/>
                          <a:pt x="6442" y="9181"/>
                        </a:cubicBezTo>
                        <a:lnTo>
                          <a:pt x="6609" y="9192"/>
                        </a:lnTo>
                        <a:cubicBezTo>
                          <a:pt x="6740" y="9204"/>
                          <a:pt x="6859" y="9204"/>
                          <a:pt x="6990" y="9216"/>
                        </a:cubicBezTo>
                        <a:cubicBezTo>
                          <a:pt x="7049" y="9216"/>
                          <a:pt x="7121" y="9216"/>
                          <a:pt x="7180" y="9228"/>
                        </a:cubicBezTo>
                        <a:lnTo>
                          <a:pt x="7942" y="9228"/>
                        </a:lnTo>
                        <a:lnTo>
                          <a:pt x="8061" y="9216"/>
                        </a:lnTo>
                        <a:cubicBezTo>
                          <a:pt x="8228" y="9216"/>
                          <a:pt x="8395" y="9192"/>
                          <a:pt x="8561" y="9181"/>
                        </a:cubicBezTo>
                        <a:cubicBezTo>
                          <a:pt x="8633" y="9181"/>
                          <a:pt x="8704" y="9181"/>
                          <a:pt x="8776" y="9169"/>
                        </a:cubicBezTo>
                        <a:lnTo>
                          <a:pt x="8871" y="9157"/>
                        </a:lnTo>
                        <a:lnTo>
                          <a:pt x="9014" y="9133"/>
                        </a:lnTo>
                        <a:cubicBezTo>
                          <a:pt x="9192" y="9121"/>
                          <a:pt x="9359" y="9097"/>
                          <a:pt x="9538" y="9061"/>
                        </a:cubicBezTo>
                        <a:lnTo>
                          <a:pt x="9657" y="9050"/>
                        </a:lnTo>
                        <a:lnTo>
                          <a:pt x="9728" y="9038"/>
                        </a:lnTo>
                        <a:cubicBezTo>
                          <a:pt x="9799" y="9026"/>
                          <a:pt x="9883" y="9002"/>
                          <a:pt x="9966" y="8990"/>
                        </a:cubicBezTo>
                        <a:cubicBezTo>
                          <a:pt x="10097" y="8954"/>
                          <a:pt x="10240" y="8931"/>
                          <a:pt x="10383" y="8895"/>
                        </a:cubicBezTo>
                        <a:cubicBezTo>
                          <a:pt x="10478" y="8871"/>
                          <a:pt x="10573" y="8847"/>
                          <a:pt x="10681" y="8823"/>
                        </a:cubicBezTo>
                        <a:cubicBezTo>
                          <a:pt x="10800" y="8788"/>
                          <a:pt x="10931" y="8740"/>
                          <a:pt x="11062" y="8704"/>
                        </a:cubicBezTo>
                        <a:lnTo>
                          <a:pt x="11145" y="8680"/>
                        </a:lnTo>
                        <a:cubicBezTo>
                          <a:pt x="11300" y="8633"/>
                          <a:pt x="11454" y="8585"/>
                          <a:pt x="11597" y="8526"/>
                        </a:cubicBezTo>
                        <a:lnTo>
                          <a:pt x="11669" y="8502"/>
                        </a:lnTo>
                        <a:cubicBezTo>
                          <a:pt x="11824" y="8430"/>
                          <a:pt x="11990" y="8359"/>
                          <a:pt x="12145" y="8288"/>
                        </a:cubicBezTo>
                        <a:lnTo>
                          <a:pt x="12276" y="8228"/>
                        </a:lnTo>
                        <a:cubicBezTo>
                          <a:pt x="12455" y="8145"/>
                          <a:pt x="12621" y="8061"/>
                          <a:pt x="12788" y="7966"/>
                        </a:cubicBezTo>
                        <a:lnTo>
                          <a:pt x="12871" y="7907"/>
                        </a:lnTo>
                        <a:cubicBezTo>
                          <a:pt x="13014" y="7823"/>
                          <a:pt x="13133" y="7740"/>
                          <a:pt x="13252" y="7657"/>
                        </a:cubicBezTo>
                        <a:lnTo>
                          <a:pt x="13312" y="7621"/>
                        </a:lnTo>
                        <a:cubicBezTo>
                          <a:pt x="13455" y="7514"/>
                          <a:pt x="13586" y="7418"/>
                          <a:pt x="13705" y="7323"/>
                        </a:cubicBezTo>
                        <a:lnTo>
                          <a:pt x="13752" y="7276"/>
                        </a:lnTo>
                        <a:cubicBezTo>
                          <a:pt x="13776" y="7252"/>
                          <a:pt x="13800" y="7228"/>
                          <a:pt x="13824" y="7216"/>
                        </a:cubicBezTo>
                        <a:cubicBezTo>
                          <a:pt x="13919" y="7121"/>
                          <a:pt x="14002" y="7037"/>
                          <a:pt x="14086" y="6942"/>
                        </a:cubicBezTo>
                        <a:cubicBezTo>
                          <a:pt x="14110" y="6918"/>
                          <a:pt x="14121" y="6906"/>
                          <a:pt x="14145" y="6883"/>
                        </a:cubicBezTo>
                        <a:cubicBezTo>
                          <a:pt x="14193" y="6823"/>
                          <a:pt x="14241" y="6775"/>
                          <a:pt x="14288" y="6716"/>
                        </a:cubicBezTo>
                        <a:cubicBezTo>
                          <a:pt x="14395" y="6573"/>
                          <a:pt x="14502" y="6418"/>
                          <a:pt x="14586" y="6264"/>
                        </a:cubicBezTo>
                        <a:cubicBezTo>
                          <a:pt x="14657" y="6133"/>
                          <a:pt x="14729" y="5990"/>
                          <a:pt x="14788" y="5847"/>
                        </a:cubicBezTo>
                        <a:cubicBezTo>
                          <a:pt x="14836" y="5704"/>
                          <a:pt x="14872" y="5561"/>
                          <a:pt x="14907" y="5418"/>
                        </a:cubicBezTo>
                        <a:lnTo>
                          <a:pt x="14907" y="5382"/>
                        </a:lnTo>
                        <a:cubicBezTo>
                          <a:pt x="14919" y="5311"/>
                          <a:pt x="14931" y="5251"/>
                          <a:pt x="14931" y="5180"/>
                        </a:cubicBezTo>
                        <a:lnTo>
                          <a:pt x="14931" y="5097"/>
                        </a:lnTo>
                        <a:cubicBezTo>
                          <a:pt x="14931" y="5073"/>
                          <a:pt x="14931" y="5037"/>
                          <a:pt x="14943" y="5001"/>
                        </a:cubicBezTo>
                        <a:cubicBezTo>
                          <a:pt x="14943" y="4966"/>
                          <a:pt x="14943" y="4954"/>
                          <a:pt x="14943" y="4930"/>
                        </a:cubicBezTo>
                        <a:lnTo>
                          <a:pt x="14955" y="95"/>
                        </a:lnTo>
                        <a:lnTo>
                          <a:pt x="14955" y="95"/>
                        </a:lnTo>
                        <a:cubicBezTo>
                          <a:pt x="14954" y="143"/>
                          <a:pt x="14953" y="193"/>
                          <a:pt x="14943" y="251"/>
                        </a:cubicBezTo>
                        <a:lnTo>
                          <a:pt x="14943" y="310"/>
                        </a:lnTo>
                        <a:cubicBezTo>
                          <a:pt x="14931" y="477"/>
                          <a:pt x="14895" y="644"/>
                          <a:pt x="14848" y="799"/>
                        </a:cubicBezTo>
                        <a:cubicBezTo>
                          <a:pt x="14848" y="799"/>
                          <a:pt x="14848" y="810"/>
                          <a:pt x="14848" y="822"/>
                        </a:cubicBezTo>
                        <a:cubicBezTo>
                          <a:pt x="14824" y="894"/>
                          <a:pt x="14800" y="965"/>
                          <a:pt x="14764" y="1037"/>
                        </a:cubicBezTo>
                        <a:lnTo>
                          <a:pt x="14752" y="1061"/>
                        </a:lnTo>
                        <a:cubicBezTo>
                          <a:pt x="14610" y="1406"/>
                          <a:pt x="14407" y="1727"/>
                          <a:pt x="14145" y="2013"/>
                        </a:cubicBezTo>
                        <a:cubicBezTo>
                          <a:pt x="14133" y="2025"/>
                          <a:pt x="14121" y="2049"/>
                          <a:pt x="14098" y="2061"/>
                        </a:cubicBezTo>
                        <a:cubicBezTo>
                          <a:pt x="13990" y="2180"/>
                          <a:pt x="13883" y="2287"/>
                          <a:pt x="13764" y="2394"/>
                        </a:cubicBezTo>
                        <a:lnTo>
                          <a:pt x="13717" y="2442"/>
                        </a:lnTo>
                        <a:cubicBezTo>
                          <a:pt x="13598" y="2549"/>
                          <a:pt x="13467" y="2644"/>
                          <a:pt x="13324" y="2739"/>
                        </a:cubicBezTo>
                        <a:lnTo>
                          <a:pt x="13264" y="2787"/>
                        </a:lnTo>
                        <a:cubicBezTo>
                          <a:pt x="13121" y="2882"/>
                          <a:pt x="12967" y="2989"/>
                          <a:pt x="12800" y="3085"/>
                        </a:cubicBezTo>
                        <a:cubicBezTo>
                          <a:pt x="12621" y="3168"/>
                          <a:pt x="12466" y="3263"/>
                          <a:pt x="12288" y="3347"/>
                        </a:cubicBezTo>
                        <a:lnTo>
                          <a:pt x="12157" y="3406"/>
                        </a:lnTo>
                        <a:cubicBezTo>
                          <a:pt x="12002" y="3477"/>
                          <a:pt x="11835" y="3549"/>
                          <a:pt x="11669" y="3608"/>
                        </a:cubicBezTo>
                        <a:lnTo>
                          <a:pt x="11609" y="3644"/>
                        </a:lnTo>
                        <a:cubicBezTo>
                          <a:pt x="11431" y="3704"/>
                          <a:pt x="11252" y="3763"/>
                          <a:pt x="11073" y="3823"/>
                        </a:cubicBezTo>
                        <a:cubicBezTo>
                          <a:pt x="10942" y="3858"/>
                          <a:pt x="10812" y="3894"/>
                          <a:pt x="10681" y="3930"/>
                        </a:cubicBezTo>
                        <a:cubicBezTo>
                          <a:pt x="10585" y="3966"/>
                          <a:pt x="10490" y="3989"/>
                          <a:pt x="10383" y="4013"/>
                        </a:cubicBezTo>
                        <a:cubicBezTo>
                          <a:pt x="10252" y="4049"/>
                          <a:pt x="10109" y="4073"/>
                          <a:pt x="9978" y="4097"/>
                        </a:cubicBezTo>
                        <a:cubicBezTo>
                          <a:pt x="9871" y="4120"/>
                          <a:pt x="9776" y="4144"/>
                          <a:pt x="9680" y="4168"/>
                        </a:cubicBezTo>
                        <a:lnTo>
                          <a:pt x="9549" y="4180"/>
                        </a:lnTo>
                        <a:cubicBezTo>
                          <a:pt x="9383" y="4204"/>
                          <a:pt x="9204" y="4239"/>
                          <a:pt x="9037" y="4251"/>
                        </a:cubicBezTo>
                        <a:lnTo>
                          <a:pt x="8883" y="4275"/>
                        </a:lnTo>
                        <a:cubicBezTo>
                          <a:pt x="8787" y="4287"/>
                          <a:pt x="8680" y="4287"/>
                          <a:pt x="8585" y="4299"/>
                        </a:cubicBezTo>
                        <a:cubicBezTo>
                          <a:pt x="8418" y="4311"/>
                          <a:pt x="8252" y="4323"/>
                          <a:pt x="8085" y="4335"/>
                        </a:cubicBezTo>
                        <a:cubicBezTo>
                          <a:pt x="7978" y="4335"/>
                          <a:pt x="7859" y="4335"/>
                          <a:pt x="7752" y="4347"/>
                        </a:cubicBezTo>
                        <a:lnTo>
                          <a:pt x="7347" y="4347"/>
                        </a:lnTo>
                        <a:cubicBezTo>
                          <a:pt x="7228" y="4347"/>
                          <a:pt x="7121" y="4347"/>
                          <a:pt x="7002" y="4335"/>
                        </a:cubicBezTo>
                        <a:cubicBezTo>
                          <a:pt x="6894" y="4323"/>
                          <a:pt x="6751" y="4323"/>
                          <a:pt x="6621" y="4311"/>
                        </a:cubicBezTo>
                        <a:cubicBezTo>
                          <a:pt x="6501" y="4299"/>
                          <a:pt x="6394" y="4299"/>
                          <a:pt x="6275" y="4287"/>
                        </a:cubicBezTo>
                        <a:lnTo>
                          <a:pt x="5906" y="4239"/>
                        </a:lnTo>
                        <a:lnTo>
                          <a:pt x="5573" y="4192"/>
                        </a:lnTo>
                        <a:cubicBezTo>
                          <a:pt x="5442" y="4168"/>
                          <a:pt x="5311" y="4156"/>
                          <a:pt x="5180" y="4120"/>
                        </a:cubicBezTo>
                        <a:cubicBezTo>
                          <a:pt x="5073" y="4109"/>
                          <a:pt x="4966" y="4085"/>
                          <a:pt x="4858" y="4061"/>
                        </a:cubicBezTo>
                        <a:cubicBezTo>
                          <a:pt x="4716" y="4025"/>
                          <a:pt x="4549" y="3989"/>
                          <a:pt x="4394" y="3954"/>
                        </a:cubicBezTo>
                        <a:cubicBezTo>
                          <a:pt x="4299" y="3918"/>
                          <a:pt x="4204" y="3894"/>
                          <a:pt x="4096" y="3870"/>
                        </a:cubicBezTo>
                        <a:lnTo>
                          <a:pt x="3942" y="3823"/>
                        </a:lnTo>
                        <a:cubicBezTo>
                          <a:pt x="3799" y="3775"/>
                          <a:pt x="3644" y="3716"/>
                          <a:pt x="3489" y="3668"/>
                        </a:cubicBezTo>
                        <a:lnTo>
                          <a:pt x="3358" y="3620"/>
                        </a:lnTo>
                        <a:cubicBezTo>
                          <a:pt x="3227" y="3573"/>
                          <a:pt x="3096" y="3513"/>
                          <a:pt x="2965" y="3454"/>
                        </a:cubicBezTo>
                        <a:cubicBezTo>
                          <a:pt x="2894" y="3430"/>
                          <a:pt x="2834" y="3394"/>
                          <a:pt x="2763" y="3370"/>
                        </a:cubicBezTo>
                        <a:cubicBezTo>
                          <a:pt x="2584" y="3275"/>
                          <a:pt x="2394" y="3180"/>
                          <a:pt x="2215" y="3085"/>
                        </a:cubicBezTo>
                        <a:cubicBezTo>
                          <a:pt x="1298" y="2549"/>
                          <a:pt x="667" y="1918"/>
                          <a:pt x="322" y="1239"/>
                        </a:cubicBezTo>
                        <a:cubicBezTo>
                          <a:pt x="120" y="858"/>
                          <a:pt x="13" y="429"/>
                          <a:pt x="13" y="1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19" name="Google Shape;2019;p29"/>
                  <p:cNvSpPr/>
                  <p:nvPr/>
                </p:nvSpPr>
                <p:spPr>
                  <a:xfrm>
                    <a:off x="1150275" y="3340088"/>
                    <a:ext cx="410800" cy="237850"/>
                  </a:xfrm>
                  <a:custGeom>
                    <a:rect b="b" l="l" r="r" t="t"/>
                    <a:pathLst>
                      <a:path extrusionOk="0" h="9514" w="16432">
                        <a:moveTo>
                          <a:pt x="13478" y="1691"/>
                        </a:moveTo>
                        <a:cubicBezTo>
                          <a:pt x="16419" y="3381"/>
                          <a:pt x="16431" y="6120"/>
                          <a:pt x="13526" y="7811"/>
                        </a:cubicBezTo>
                        <a:cubicBezTo>
                          <a:pt x="10609" y="9513"/>
                          <a:pt x="5870" y="9513"/>
                          <a:pt x="2941" y="7811"/>
                        </a:cubicBezTo>
                        <a:cubicBezTo>
                          <a:pt x="0" y="6120"/>
                          <a:pt x="0" y="3381"/>
                          <a:pt x="2906" y="1691"/>
                        </a:cubicBezTo>
                        <a:cubicBezTo>
                          <a:pt x="5823" y="0"/>
                          <a:pt x="10549" y="0"/>
                          <a:pt x="13478" y="169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20" name="Google Shape;2020;p29"/>
                  <p:cNvSpPr/>
                  <p:nvPr/>
                </p:nvSpPr>
                <p:spPr>
                  <a:xfrm>
                    <a:off x="1248800" y="3397238"/>
                    <a:ext cx="213450" cy="123550"/>
                  </a:xfrm>
                  <a:custGeom>
                    <a:rect b="b" l="l" r="r" t="t"/>
                    <a:pathLst>
                      <a:path extrusionOk="0" h="4942" w="8538">
                        <a:moveTo>
                          <a:pt x="7001" y="881"/>
                        </a:moveTo>
                        <a:cubicBezTo>
                          <a:pt x="8525" y="1762"/>
                          <a:pt x="8537" y="3179"/>
                          <a:pt x="7025" y="4060"/>
                        </a:cubicBezTo>
                        <a:cubicBezTo>
                          <a:pt x="5513" y="4941"/>
                          <a:pt x="3060" y="4941"/>
                          <a:pt x="1536" y="4060"/>
                        </a:cubicBezTo>
                        <a:cubicBezTo>
                          <a:pt x="12" y="3179"/>
                          <a:pt x="0" y="1750"/>
                          <a:pt x="1513" y="881"/>
                        </a:cubicBezTo>
                        <a:cubicBezTo>
                          <a:pt x="3025" y="0"/>
                          <a:pt x="5489" y="0"/>
                          <a:pt x="7001" y="88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21" name="Google Shape;2021;p29"/>
                  <p:cNvSpPr/>
                  <p:nvPr/>
                </p:nvSpPr>
                <p:spPr>
                  <a:xfrm>
                    <a:off x="1273500" y="3415763"/>
                    <a:ext cx="164025" cy="86475"/>
                  </a:xfrm>
                  <a:custGeom>
                    <a:rect b="b" l="l" r="r" t="t"/>
                    <a:pathLst>
                      <a:path extrusionOk="0" h="3459" w="6561">
                        <a:moveTo>
                          <a:pt x="3275" y="0"/>
                        </a:moveTo>
                        <a:cubicBezTo>
                          <a:pt x="2513" y="0"/>
                          <a:pt x="1751" y="170"/>
                          <a:pt x="1167" y="509"/>
                        </a:cubicBezTo>
                        <a:cubicBezTo>
                          <a:pt x="1" y="1176"/>
                          <a:pt x="13" y="2271"/>
                          <a:pt x="1179" y="2950"/>
                        </a:cubicBezTo>
                        <a:cubicBezTo>
                          <a:pt x="1763" y="3289"/>
                          <a:pt x="2528" y="3459"/>
                          <a:pt x="3291" y="3459"/>
                        </a:cubicBezTo>
                        <a:cubicBezTo>
                          <a:pt x="4055" y="3459"/>
                          <a:pt x="4817" y="3289"/>
                          <a:pt x="5394" y="2950"/>
                        </a:cubicBezTo>
                        <a:cubicBezTo>
                          <a:pt x="6561" y="2271"/>
                          <a:pt x="6561" y="1176"/>
                          <a:pt x="5382" y="509"/>
                        </a:cubicBezTo>
                        <a:cubicBezTo>
                          <a:pt x="4799" y="170"/>
                          <a:pt x="4037" y="0"/>
                          <a:pt x="3275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22" name="Google Shape;2022;p29"/>
                  <p:cNvSpPr/>
                  <p:nvPr/>
                </p:nvSpPr>
                <p:spPr>
                  <a:xfrm>
                    <a:off x="1133000" y="3437713"/>
                    <a:ext cx="445325" cy="274750"/>
                  </a:xfrm>
                  <a:custGeom>
                    <a:rect b="b" l="l" r="r" t="t"/>
                    <a:pathLst>
                      <a:path extrusionOk="0" h="10990" w="17813">
                        <a:moveTo>
                          <a:pt x="17813" y="48"/>
                        </a:moveTo>
                        <a:lnTo>
                          <a:pt x="17813" y="100"/>
                        </a:lnTo>
                        <a:lnTo>
                          <a:pt x="17813" y="100"/>
                        </a:lnTo>
                        <a:cubicBezTo>
                          <a:pt x="17813" y="83"/>
                          <a:pt x="17813" y="65"/>
                          <a:pt x="17813" y="48"/>
                        </a:cubicBezTo>
                        <a:close/>
                        <a:moveTo>
                          <a:pt x="25" y="0"/>
                        </a:moveTo>
                        <a:lnTo>
                          <a:pt x="1" y="5811"/>
                        </a:lnTo>
                        <a:cubicBezTo>
                          <a:pt x="1" y="7132"/>
                          <a:pt x="870" y="8466"/>
                          <a:pt x="2632" y="9478"/>
                        </a:cubicBezTo>
                        <a:cubicBezTo>
                          <a:pt x="2846" y="9597"/>
                          <a:pt x="3061" y="9716"/>
                          <a:pt x="3287" y="9823"/>
                        </a:cubicBezTo>
                        <a:cubicBezTo>
                          <a:pt x="3358" y="9859"/>
                          <a:pt x="3430" y="9882"/>
                          <a:pt x="3513" y="9918"/>
                        </a:cubicBezTo>
                        <a:cubicBezTo>
                          <a:pt x="3644" y="9978"/>
                          <a:pt x="3775" y="10037"/>
                          <a:pt x="3918" y="10097"/>
                        </a:cubicBezTo>
                        <a:lnTo>
                          <a:pt x="3989" y="10121"/>
                        </a:lnTo>
                        <a:lnTo>
                          <a:pt x="4144" y="10180"/>
                        </a:lnTo>
                        <a:cubicBezTo>
                          <a:pt x="4323" y="10240"/>
                          <a:pt x="4501" y="10311"/>
                          <a:pt x="4680" y="10359"/>
                        </a:cubicBezTo>
                        <a:lnTo>
                          <a:pt x="4871" y="10418"/>
                        </a:lnTo>
                        <a:lnTo>
                          <a:pt x="4990" y="10466"/>
                        </a:lnTo>
                        <a:cubicBezTo>
                          <a:pt x="5073" y="10478"/>
                          <a:pt x="5144" y="10502"/>
                          <a:pt x="5228" y="10514"/>
                        </a:cubicBezTo>
                        <a:cubicBezTo>
                          <a:pt x="5406" y="10561"/>
                          <a:pt x="5585" y="10609"/>
                          <a:pt x="5775" y="10656"/>
                        </a:cubicBezTo>
                        <a:cubicBezTo>
                          <a:pt x="5823" y="10668"/>
                          <a:pt x="5871" y="10680"/>
                          <a:pt x="5930" y="10692"/>
                        </a:cubicBezTo>
                        <a:cubicBezTo>
                          <a:pt x="6002" y="10704"/>
                          <a:pt x="6073" y="10716"/>
                          <a:pt x="6145" y="10728"/>
                        </a:cubicBezTo>
                        <a:cubicBezTo>
                          <a:pt x="6299" y="10764"/>
                          <a:pt x="6454" y="10787"/>
                          <a:pt x="6621" y="10811"/>
                        </a:cubicBezTo>
                        <a:cubicBezTo>
                          <a:pt x="6680" y="10823"/>
                          <a:pt x="6740" y="10835"/>
                          <a:pt x="6811" y="10847"/>
                        </a:cubicBezTo>
                        <a:cubicBezTo>
                          <a:pt x="6871" y="10847"/>
                          <a:pt x="6942" y="10859"/>
                          <a:pt x="7014" y="10871"/>
                        </a:cubicBezTo>
                        <a:cubicBezTo>
                          <a:pt x="7168" y="10883"/>
                          <a:pt x="7311" y="10906"/>
                          <a:pt x="7466" y="10918"/>
                        </a:cubicBezTo>
                        <a:cubicBezTo>
                          <a:pt x="7538" y="10918"/>
                          <a:pt x="7609" y="10930"/>
                          <a:pt x="7680" y="10942"/>
                        </a:cubicBezTo>
                        <a:cubicBezTo>
                          <a:pt x="7752" y="10942"/>
                          <a:pt x="7811" y="10942"/>
                          <a:pt x="7871" y="10954"/>
                        </a:cubicBezTo>
                        <a:cubicBezTo>
                          <a:pt x="8026" y="10966"/>
                          <a:pt x="8169" y="10966"/>
                          <a:pt x="8323" y="10978"/>
                        </a:cubicBezTo>
                        <a:cubicBezTo>
                          <a:pt x="8395" y="10978"/>
                          <a:pt x="8466" y="10990"/>
                          <a:pt x="8550" y="10990"/>
                        </a:cubicBezTo>
                        <a:lnTo>
                          <a:pt x="9454" y="10990"/>
                        </a:lnTo>
                        <a:cubicBezTo>
                          <a:pt x="9502" y="10990"/>
                          <a:pt x="9550" y="10990"/>
                          <a:pt x="9609" y="10978"/>
                        </a:cubicBezTo>
                        <a:cubicBezTo>
                          <a:pt x="9812" y="10966"/>
                          <a:pt x="10014" y="10954"/>
                          <a:pt x="10205" y="10942"/>
                        </a:cubicBezTo>
                        <a:cubicBezTo>
                          <a:pt x="10288" y="10930"/>
                          <a:pt x="10371" y="10930"/>
                          <a:pt x="10443" y="10918"/>
                        </a:cubicBezTo>
                        <a:lnTo>
                          <a:pt x="10562" y="10906"/>
                        </a:lnTo>
                        <a:lnTo>
                          <a:pt x="10740" y="10883"/>
                        </a:lnTo>
                        <a:cubicBezTo>
                          <a:pt x="10955" y="10859"/>
                          <a:pt x="11157" y="10835"/>
                          <a:pt x="11359" y="10799"/>
                        </a:cubicBezTo>
                        <a:lnTo>
                          <a:pt x="11514" y="10775"/>
                        </a:lnTo>
                        <a:lnTo>
                          <a:pt x="11586" y="10764"/>
                        </a:lnTo>
                        <a:cubicBezTo>
                          <a:pt x="11681" y="10752"/>
                          <a:pt x="11776" y="10716"/>
                          <a:pt x="11871" y="10704"/>
                        </a:cubicBezTo>
                        <a:cubicBezTo>
                          <a:pt x="12038" y="10668"/>
                          <a:pt x="12205" y="10633"/>
                          <a:pt x="12360" y="10597"/>
                        </a:cubicBezTo>
                        <a:cubicBezTo>
                          <a:pt x="12479" y="10573"/>
                          <a:pt x="12598" y="10537"/>
                          <a:pt x="12717" y="10502"/>
                        </a:cubicBezTo>
                        <a:cubicBezTo>
                          <a:pt x="12860" y="10466"/>
                          <a:pt x="13014" y="10418"/>
                          <a:pt x="13169" y="10371"/>
                        </a:cubicBezTo>
                        <a:lnTo>
                          <a:pt x="13264" y="10347"/>
                        </a:lnTo>
                        <a:cubicBezTo>
                          <a:pt x="13455" y="10287"/>
                          <a:pt x="13634" y="10216"/>
                          <a:pt x="13812" y="10156"/>
                        </a:cubicBezTo>
                        <a:lnTo>
                          <a:pt x="13884" y="10121"/>
                        </a:lnTo>
                        <a:cubicBezTo>
                          <a:pt x="14086" y="10049"/>
                          <a:pt x="14276" y="9966"/>
                          <a:pt x="14455" y="9882"/>
                        </a:cubicBezTo>
                        <a:lnTo>
                          <a:pt x="14622" y="9799"/>
                        </a:lnTo>
                        <a:cubicBezTo>
                          <a:pt x="14824" y="9704"/>
                          <a:pt x="15027" y="9597"/>
                          <a:pt x="15217" y="9490"/>
                        </a:cubicBezTo>
                        <a:lnTo>
                          <a:pt x="15324" y="9418"/>
                        </a:lnTo>
                        <a:cubicBezTo>
                          <a:pt x="15491" y="9323"/>
                          <a:pt x="15634" y="9228"/>
                          <a:pt x="15777" y="9120"/>
                        </a:cubicBezTo>
                        <a:lnTo>
                          <a:pt x="15848" y="9073"/>
                        </a:lnTo>
                        <a:cubicBezTo>
                          <a:pt x="16015" y="8954"/>
                          <a:pt x="16170" y="8835"/>
                          <a:pt x="16312" y="8704"/>
                        </a:cubicBezTo>
                        <a:lnTo>
                          <a:pt x="16372" y="8656"/>
                        </a:lnTo>
                        <a:cubicBezTo>
                          <a:pt x="16396" y="8632"/>
                          <a:pt x="16432" y="8609"/>
                          <a:pt x="16455" y="8585"/>
                        </a:cubicBezTo>
                        <a:cubicBezTo>
                          <a:pt x="16562" y="8478"/>
                          <a:pt x="16670" y="8370"/>
                          <a:pt x="16777" y="8263"/>
                        </a:cubicBezTo>
                        <a:cubicBezTo>
                          <a:pt x="16789" y="8239"/>
                          <a:pt x="16813" y="8216"/>
                          <a:pt x="16836" y="8192"/>
                        </a:cubicBezTo>
                        <a:cubicBezTo>
                          <a:pt x="16896" y="8120"/>
                          <a:pt x="16955" y="8061"/>
                          <a:pt x="17003" y="7989"/>
                        </a:cubicBezTo>
                        <a:cubicBezTo>
                          <a:pt x="17134" y="7823"/>
                          <a:pt x="17253" y="7644"/>
                          <a:pt x="17360" y="7454"/>
                        </a:cubicBezTo>
                        <a:cubicBezTo>
                          <a:pt x="17455" y="7299"/>
                          <a:pt x="17539" y="7120"/>
                          <a:pt x="17598" y="6954"/>
                        </a:cubicBezTo>
                        <a:cubicBezTo>
                          <a:pt x="17670" y="6787"/>
                          <a:pt x="17717" y="6620"/>
                          <a:pt x="17753" y="6453"/>
                        </a:cubicBezTo>
                        <a:cubicBezTo>
                          <a:pt x="17753" y="6430"/>
                          <a:pt x="17753" y="6418"/>
                          <a:pt x="17753" y="6406"/>
                        </a:cubicBezTo>
                        <a:cubicBezTo>
                          <a:pt x="17753" y="6406"/>
                          <a:pt x="17753" y="6394"/>
                          <a:pt x="17753" y="6394"/>
                        </a:cubicBezTo>
                        <a:cubicBezTo>
                          <a:pt x="17777" y="6311"/>
                          <a:pt x="17789" y="6239"/>
                          <a:pt x="17789" y="6156"/>
                        </a:cubicBezTo>
                        <a:lnTo>
                          <a:pt x="17789" y="6061"/>
                        </a:lnTo>
                        <a:cubicBezTo>
                          <a:pt x="17789" y="6025"/>
                          <a:pt x="17789" y="5977"/>
                          <a:pt x="17801" y="5942"/>
                        </a:cubicBezTo>
                        <a:cubicBezTo>
                          <a:pt x="17813" y="5894"/>
                          <a:pt x="17801" y="5882"/>
                          <a:pt x="17801" y="5858"/>
                        </a:cubicBezTo>
                        <a:lnTo>
                          <a:pt x="17813" y="100"/>
                        </a:lnTo>
                        <a:lnTo>
                          <a:pt x="17813" y="100"/>
                        </a:lnTo>
                        <a:cubicBezTo>
                          <a:pt x="17812" y="166"/>
                          <a:pt x="17810" y="232"/>
                          <a:pt x="17801" y="298"/>
                        </a:cubicBezTo>
                        <a:lnTo>
                          <a:pt x="17801" y="369"/>
                        </a:lnTo>
                        <a:cubicBezTo>
                          <a:pt x="17777" y="560"/>
                          <a:pt x="17741" y="750"/>
                          <a:pt x="17682" y="941"/>
                        </a:cubicBezTo>
                        <a:lnTo>
                          <a:pt x="17670" y="965"/>
                        </a:lnTo>
                        <a:cubicBezTo>
                          <a:pt x="17646" y="1060"/>
                          <a:pt x="17610" y="1143"/>
                          <a:pt x="17575" y="1239"/>
                        </a:cubicBezTo>
                        <a:lnTo>
                          <a:pt x="17563" y="1262"/>
                        </a:lnTo>
                        <a:cubicBezTo>
                          <a:pt x="17384" y="1667"/>
                          <a:pt x="17146" y="2048"/>
                          <a:pt x="16848" y="2382"/>
                        </a:cubicBezTo>
                        <a:cubicBezTo>
                          <a:pt x="16824" y="2405"/>
                          <a:pt x="16813" y="2429"/>
                          <a:pt x="16789" y="2453"/>
                        </a:cubicBezTo>
                        <a:cubicBezTo>
                          <a:pt x="16658" y="2596"/>
                          <a:pt x="16527" y="2715"/>
                          <a:pt x="16384" y="2846"/>
                        </a:cubicBezTo>
                        <a:lnTo>
                          <a:pt x="16324" y="2905"/>
                        </a:lnTo>
                        <a:cubicBezTo>
                          <a:pt x="16181" y="3025"/>
                          <a:pt x="16027" y="3144"/>
                          <a:pt x="15860" y="3263"/>
                        </a:cubicBezTo>
                        <a:lnTo>
                          <a:pt x="15789" y="3310"/>
                        </a:lnTo>
                        <a:cubicBezTo>
                          <a:pt x="15622" y="3441"/>
                          <a:pt x="15431" y="3560"/>
                          <a:pt x="15229" y="3679"/>
                        </a:cubicBezTo>
                        <a:cubicBezTo>
                          <a:pt x="15027" y="3787"/>
                          <a:pt x="14836" y="3894"/>
                          <a:pt x="14634" y="3989"/>
                        </a:cubicBezTo>
                        <a:lnTo>
                          <a:pt x="14467" y="4072"/>
                        </a:lnTo>
                        <a:cubicBezTo>
                          <a:pt x="14288" y="4156"/>
                          <a:pt x="14098" y="4239"/>
                          <a:pt x="13895" y="4310"/>
                        </a:cubicBezTo>
                        <a:lnTo>
                          <a:pt x="13824" y="4346"/>
                        </a:lnTo>
                        <a:cubicBezTo>
                          <a:pt x="13622" y="4418"/>
                          <a:pt x="13407" y="4489"/>
                          <a:pt x="13181" y="4560"/>
                        </a:cubicBezTo>
                        <a:cubicBezTo>
                          <a:pt x="13038" y="4608"/>
                          <a:pt x="12883" y="4656"/>
                          <a:pt x="12729" y="4691"/>
                        </a:cubicBezTo>
                        <a:cubicBezTo>
                          <a:pt x="12610" y="4727"/>
                          <a:pt x="12491" y="4763"/>
                          <a:pt x="12371" y="4787"/>
                        </a:cubicBezTo>
                        <a:cubicBezTo>
                          <a:pt x="12217" y="4822"/>
                          <a:pt x="12050" y="4858"/>
                          <a:pt x="11883" y="4894"/>
                        </a:cubicBezTo>
                        <a:cubicBezTo>
                          <a:pt x="11764" y="4918"/>
                          <a:pt x="11645" y="4941"/>
                          <a:pt x="11526" y="4965"/>
                        </a:cubicBezTo>
                        <a:lnTo>
                          <a:pt x="11371" y="4989"/>
                        </a:lnTo>
                        <a:cubicBezTo>
                          <a:pt x="11169" y="5025"/>
                          <a:pt x="10967" y="5049"/>
                          <a:pt x="10752" y="5072"/>
                        </a:cubicBezTo>
                        <a:lnTo>
                          <a:pt x="10574" y="5096"/>
                        </a:lnTo>
                        <a:cubicBezTo>
                          <a:pt x="10455" y="5108"/>
                          <a:pt x="10336" y="5120"/>
                          <a:pt x="10216" y="5132"/>
                        </a:cubicBezTo>
                        <a:cubicBezTo>
                          <a:pt x="10014" y="5144"/>
                          <a:pt x="9812" y="5156"/>
                          <a:pt x="9621" y="5168"/>
                        </a:cubicBezTo>
                        <a:lnTo>
                          <a:pt x="9240" y="5180"/>
                        </a:lnTo>
                        <a:lnTo>
                          <a:pt x="8752" y="5180"/>
                        </a:lnTo>
                        <a:cubicBezTo>
                          <a:pt x="8609" y="5180"/>
                          <a:pt x="8478" y="5180"/>
                          <a:pt x="8335" y="5168"/>
                        </a:cubicBezTo>
                        <a:cubicBezTo>
                          <a:pt x="8204" y="5156"/>
                          <a:pt x="8038" y="5156"/>
                          <a:pt x="7895" y="5144"/>
                        </a:cubicBezTo>
                        <a:cubicBezTo>
                          <a:pt x="7740" y="5132"/>
                          <a:pt x="7621" y="5120"/>
                          <a:pt x="7478" y="5108"/>
                        </a:cubicBezTo>
                        <a:cubicBezTo>
                          <a:pt x="7347" y="5096"/>
                          <a:pt x="7180" y="5084"/>
                          <a:pt x="7037" y="5060"/>
                        </a:cubicBezTo>
                        <a:cubicBezTo>
                          <a:pt x="6883" y="5037"/>
                          <a:pt x="6764" y="5025"/>
                          <a:pt x="6633" y="5001"/>
                        </a:cubicBezTo>
                        <a:cubicBezTo>
                          <a:pt x="6478" y="4977"/>
                          <a:pt x="6323" y="4953"/>
                          <a:pt x="6168" y="4918"/>
                        </a:cubicBezTo>
                        <a:cubicBezTo>
                          <a:pt x="6037" y="4894"/>
                          <a:pt x="5918" y="4870"/>
                          <a:pt x="5799" y="4846"/>
                        </a:cubicBezTo>
                        <a:cubicBezTo>
                          <a:pt x="5609" y="4810"/>
                          <a:pt x="5418" y="4763"/>
                          <a:pt x="5240" y="4715"/>
                        </a:cubicBezTo>
                        <a:cubicBezTo>
                          <a:pt x="5121" y="4679"/>
                          <a:pt x="5002" y="4656"/>
                          <a:pt x="4882" y="4620"/>
                        </a:cubicBezTo>
                        <a:lnTo>
                          <a:pt x="4692" y="4560"/>
                        </a:lnTo>
                        <a:cubicBezTo>
                          <a:pt x="4513" y="4501"/>
                          <a:pt x="4335" y="4441"/>
                          <a:pt x="4156" y="4370"/>
                        </a:cubicBezTo>
                        <a:lnTo>
                          <a:pt x="4001" y="4322"/>
                        </a:lnTo>
                        <a:cubicBezTo>
                          <a:pt x="3847" y="4251"/>
                          <a:pt x="3692" y="4179"/>
                          <a:pt x="3537" y="4120"/>
                        </a:cubicBezTo>
                        <a:cubicBezTo>
                          <a:pt x="3454" y="4084"/>
                          <a:pt x="3382" y="4048"/>
                          <a:pt x="3299" y="4013"/>
                        </a:cubicBezTo>
                        <a:cubicBezTo>
                          <a:pt x="3073" y="3906"/>
                          <a:pt x="2858" y="3798"/>
                          <a:pt x="2644" y="3679"/>
                        </a:cubicBezTo>
                        <a:cubicBezTo>
                          <a:pt x="1549" y="3036"/>
                          <a:pt x="799" y="2286"/>
                          <a:pt x="382" y="1477"/>
                        </a:cubicBezTo>
                        <a:cubicBezTo>
                          <a:pt x="144" y="1024"/>
                          <a:pt x="25" y="512"/>
                          <a:pt x="25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23" name="Google Shape;2023;p29"/>
                  <p:cNvSpPr/>
                  <p:nvPr/>
                </p:nvSpPr>
                <p:spPr>
                  <a:xfrm>
                    <a:off x="1110975" y="3296613"/>
                    <a:ext cx="489375" cy="283400"/>
                  </a:xfrm>
                  <a:custGeom>
                    <a:rect b="b" l="l" r="r" t="t"/>
                    <a:pathLst>
                      <a:path extrusionOk="0" h="11336" w="19575">
                        <a:moveTo>
                          <a:pt x="16062" y="2025"/>
                        </a:moveTo>
                        <a:cubicBezTo>
                          <a:pt x="19563" y="4037"/>
                          <a:pt x="19575" y="7299"/>
                          <a:pt x="16110" y="9311"/>
                        </a:cubicBezTo>
                        <a:cubicBezTo>
                          <a:pt x="12633" y="11324"/>
                          <a:pt x="7002" y="11336"/>
                          <a:pt x="3501" y="9311"/>
                        </a:cubicBezTo>
                        <a:cubicBezTo>
                          <a:pt x="13" y="7299"/>
                          <a:pt x="1" y="4025"/>
                          <a:pt x="3466" y="2025"/>
                        </a:cubicBezTo>
                        <a:cubicBezTo>
                          <a:pt x="6930" y="13"/>
                          <a:pt x="12586" y="1"/>
                          <a:pt x="16062" y="202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24" name="Google Shape;2024;p29"/>
                  <p:cNvSpPr/>
                  <p:nvPr/>
                </p:nvSpPr>
                <p:spPr>
                  <a:xfrm>
                    <a:off x="1267850" y="3387413"/>
                    <a:ext cx="175650" cy="101825"/>
                  </a:xfrm>
                  <a:custGeom>
                    <a:rect b="b" l="l" r="r" t="t"/>
                    <a:pathLst>
                      <a:path extrusionOk="0" h="4073" w="7026">
                        <a:moveTo>
                          <a:pt x="5763" y="726"/>
                        </a:moveTo>
                        <a:cubicBezTo>
                          <a:pt x="7025" y="1453"/>
                          <a:pt x="7025" y="2620"/>
                          <a:pt x="5775" y="3346"/>
                        </a:cubicBezTo>
                        <a:cubicBezTo>
                          <a:pt x="4537" y="4072"/>
                          <a:pt x="2501" y="4072"/>
                          <a:pt x="1251" y="3346"/>
                        </a:cubicBezTo>
                        <a:cubicBezTo>
                          <a:pt x="0" y="2620"/>
                          <a:pt x="0" y="1453"/>
                          <a:pt x="1239" y="726"/>
                        </a:cubicBezTo>
                        <a:cubicBezTo>
                          <a:pt x="2489" y="0"/>
                          <a:pt x="4525" y="0"/>
                          <a:pt x="5763" y="726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25" name="Google Shape;2025;p29"/>
                  <p:cNvSpPr/>
                  <p:nvPr/>
                </p:nvSpPr>
                <p:spPr>
                  <a:xfrm>
                    <a:off x="1293450" y="3400788"/>
                    <a:ext cx="124450" cy="76525"/>
                  </a:xfrm>
                  <a:custGeom>
                    <a:rect b="b" l="l" r="r" t="t"/>
                    <a:pathLst>
                      <a:path extrusionOk="0" h="3061" w="4978">
                        <a:moveTo>
                          <a:pt x="4965" y="37"/>
                        </a:moveTo>
                        <a:lnTo>
                          <a:pt x="4965" y="108"/>
                        </a:lnTo>
                        <a:cubicBezTo>
                          <a:pt x="4977" y="84"/>
                          <a:pt x="4977" y="60"/>
                          <a:pt x="4965" y="37"/>
                        </a:cubicBezTo>
                        <a:close/>
                        <a:moveTo>
                          <a:pt x="0" y="1"/>
                        </a:moveTo>
                        <a:lnTo>
                          <a:pt x="0" y="1632"/>
                        </a:lnTo>
                        <a:cubicBezTo>
                          <a:pt x="0" y="2001"/>
                          <a:pt x="250" y="2370"/>
                          <a:pt x="739" y="2656"/>
                        </a:cubicBezTo>
                        <a:cubicBezTo>
                          <a:pt x="798" y="2692"/>
                          <a:pt x="858" y="2716"/>
                          <a:pt x="917" y="2751"/>
                        </a:cubicBezTo>
                        <a:lnTo>
                          <a:pt x="989" y="2775"/>
                        </a:lnTo>
                        <a:cubicBezTo>
                          <a:pt x="1024" y="2799"/>
                          <a:pt x="1060" y="2811"/>
                          <a:pt x="1096" y="2823"/>
                        </a:cubicBezTo>
                        <a:lnTo>
                          <a:pt x="1120" y="2835"/>
                        </a:lnTo>
                        <a:lnTo>
                          <a:pt x="1167" y="2847"/>
                        </a:lnTo>
                        <a:cubicBezTo>
                          <a:pt x="1215" y="2870"/>
                          <a:pt x="1262" y="2882"/>
                          <a:pt x="1310" y="2906"/>
                        </a:cubicBezTo>
                        <a:lnTo>
                          <a:pt x="1358" y="2918"/>
                        </a:lnTo>
                        <a:lnTo>
                          <a:pt x="1393" y="2930"/>
                        </a:lnTo>
                        <a:lnTo>
                          <a:pt x="1465" y="2942"/>
                        </a:lnTo>
                        <a:lnTo>
                          <a:pt x="1608" y="2989"/>
                        </a:lnTo>
                        <a:lnTo>
                          <a:pt x="1655" y="2989"/>
                        </a:lnTo>
                        <a:lnTo>
                          <a:pt x="1715" y="3001"/>
                        </a:lnTo>
                        <a:cubicBezTo>
                          <a:pt x="1762" y="3001"/>
                          <a:pt x="1798" y="3025"/>
                          <a:pt x="1846" y="3025"/>
                        </a:cubicBezTo>
                        <a:lnTo>
                          <a:pt x="1905" y="3037"/>
                        </a:lnTo>
                        <a:lnTo>
                          <a:pt x="1953" y="3049"/>
                        </a:lnTo>
                        <a:lnTo>
                          <a:pt x="2084" y="3061"/>
                        </a:lnTo>
                        <a:lnTo>
                          <a:pt x="2679" y="3061"/>
                        </a:lnTo>
                        <a:lnTo>
                          <a:pt x="2846" y="3049"/>
                        </a:lnTo>
                        <a:lnTo>
                          <a:pt x="3001" y="3049"/>
                        </a:lnTo>
                        <a:lnTo>
                          <a:pt x="3179" y="3025"/>
                        </a:lnTo>
                        <a:lnTo>
                          <a:pt x="3239" y="3025"/>
                        </a:lnTo>
                        <a:lnTo>
                          <a:pt x="3322" y="3013"/>
                        </a:lnTo>
                        <a:cubicBezTo>
                          <a:pt x="3358" y="3001"/>
                          <a:pt x="3406" y="2989"/>
                          <a:pt x="3453" y="2978"/>
                        </a:cubicBezTo>
                        <a:cubicBezTo>
                          <a:pt x="3501" y="2966"/>
                          <a:pt x="3525" y="2966"/>
                          <a:pt x="3548" y="2954"/>
                        </a:cubicBezTo>
                        <a:cubicBezTo>
                          <a:pt x="3584" y="2942"/>
                          <a:pt x="3644" y="2930"/>
                          <a:pt x="3679" y="2918"/>
                        </a:cubicBezTo>
                        <a:lnTo>
                          <a:pt x="3703" y="2918"/>
                        </a:lnTo>
                        <a:lnTo>
                          <a:pt x="3858" y="2858"/>
                        </a:lnTo>
                        <a:lnTo>
                          <a:pt x="3882" y="2858"/>
                        </a:lnTo>
                        <a:lnTo>
                          <a:pt x="4037" y="2787"/>
                        </a:lnTo>
                        <a:lnTo>
                          <a:pt x="4084" y="2763"/>
                        </a:lnTo>
                        <a:cubicBezTo>
                          <a:pt x="4144" y="2739"/>
                          <a:pt x="4203" y="2704"/>
                          <a:pt x="4251" y="2680"/>
                        </a:cubicBezTo>
                        <a:lnTo>
                          <a:pt x="4287" y="2656"/>
                        </a:lnTo>
                        <a:cubicBezTo>
                          <a:pt x="4322" y="2632"/>
                          <a:pt x="4370" y="2608"/>
                          <a:pt x="4406" y="2573"/>
                        </a:cubicBezTo>
                        <a:lnTo>
                          <a:pt x="4429" y="2561"/>
                        </a:lnTo>
                        <a:cubicBezTo>
                          <a:pt x="4477" y="2525"/>
                          <a:pt x="4513" y="2489"/>
                          <a:pt x="4560" y="2454"/>
                        </a:cubicBezTo>
                        <a:lnTo>
                          <a:pt x="4572" y="2442"/>
                        </a:lnTo>
                        <a:lnTo>
                          <a:pt x="4596" y="2430"/>
                        </a:lnTo>
                        <a:cubicBezTo>
                          <a:pt x="4632" y="2394"/>
                          <a:pt x="4656" y="2370"/>
                          <a:pt x="4691" y="2335"/>
                        </a:cubicBezTo>
                        <a:lnTo>
                          <a:pt x="4703" y="2311"/>
                        </a:lnTo>
                        <a:cubicBezTo>
                          <a:pt x="4715" y="2299"/>
                          <a:pt x="4739" y="2275"/>
                          <a:pt x="4751" y="2263"/>
                        </a:cubicBezTo>
                        <a:cubicBezTo>
                          <a:pt x="4787" y="2216"/>
                          <a:pt x="4822" y="2156"/>
                          <a:pt x="4858" y="2108"/>
                        </a:cubicBezTo>
                        <a:cubicBezTo>
                          <a:pt x="4882" y="2061"/>
                          <a:pt x="4906" y="2013"/>
                          <a:pt x="4918" y="1965"/>
                        </a:cubicBezTo>
                        <a:cubicBezTo>
                          <a:pt x="4930" y="1918"/>
                          <a:pt x="4953" y="1870"/>
                          <a:pt x="4965" y="1823"/>
                        </a:cubicBezTo>
                        <a:lnTo>
                          <a:pt x="4965" y="1811"/>
                        </a:lnTo>
                        <a:cubicBezTo>
                          <a:pt x="4965" y="1787"/>
                          <a:pt x="4965" y="1763"/>
                          <a:pt x="4965" y="1739"/>
                        </a:cubicBezTo>
                        <a:cubicBezTo>
                          <a:pt x="4977" y="1715"/>
                          <a:pt x="4965" y="1727"/>
                          <a:pt x="4965" y="1715"/>
                        </a:cubicBezTo>
                        <a:cubicBezTo>
                          <a:pt x="4965" y="1704"/>
                          <a:pt x="4965" y="1692"/>
                          <a:pt x="4965" y="1680"/>
                        </a:cubicBezTo>
                        <a:lnTo>
                          <a:pt x="4965" y="1668"/>
                        </a:lnTo>
                        <a:lnTo>
                          <a:pt x="4965" y="120"/>
                        </a:lnTo>
                        <a:cubicBezTo>
                          <a:pt x="4965" y="180"/>
                          <a:pt x="4953" y="227"/>
                          <a:pt x="4941" y="287"/>
                        </a:cubicBezTo>
                        <a:cubicBezTo>
                          <a:pt x="4941" y="287"/>
                          <a:pt x="4941" y="287"/>
                          <a:pt x="4941" y="299"/>
                        </a:cubicBezTo>
                        <a:lnTo>
                          <a:pt x="4906" y="370"/>
                        </a:lnTo>
                        <a:cubicBezTo>
                          <a:pt x="4858" y="477"/>
                          <a:pt x="4787" y="584"/>
                          <a:pt x="4703" y="680"/>
                        </a:cubicBezTo>
                        <a:lnTo>
                          <a:pt x="4691" y="703"/>
                        </a:lnTo>
                        <a:cubicBezTo>
                          <a:pt x="4656" y="739"/>
                          <a:pt x="4620" y="775"/>
                          <a:pt x="4584" y="811"/>
                        </a:cubicBezTo>
                        <a:lnTo>
                          <a:pt x="4560" y="822"/>
                        </a:lnTo>
                        <a:cubicBezTo>
                          <a:pt x="4525" y="858"/>
                          <a:pt x="4477" y="894"/>
                          <a:pt x="4429" y="930"/>
                        </a:cubicBezTo>
                        <a:lnTo>
                          <a:pt x="4418" y="942"/>
                        </a:lnTo>
                        <a:cubicBezTo>
                          <a:pt x="4358" y="977"/>
                          <a:pt x="4310" y="1013"/>
                          <a:pt x="4251" y="1049"/>
                        </a:cubicBezTo>
                        <a:cubicBezTo>
                          <a:pt x="4203" y="1073"/>
                          <a:pt x="4144" y="1108"/>
                          <a:pt x="4084" y="1132"/>
                        </a:cubicBezTo>
                        <a:lnTo>
                          <a:pt x="4037" y="1156"/>
                        </a:lnTo>
                        <a:lnTo>
                          <a:pt x="3882" y="1227"/>
                        </a:lnTo>
                        <a:lnTo>
                          <a:pt x="3858" y="1227"/>
                        </a:lnTo>
                        <a:cubicBezTo>
                          <a:pt x="3798" y="1239"/>
                          <a:pt x="3739" y="1263"/>
                          <a:pt x="3679" y="1287"/>
                        </a:cubicBezTo>
                        <a:cubicBezTo>
                          <a:pt x="3644" y="1299"/>
                          <a:pt x="3596" y="1311"/>
                          <a:pt x="3548" y="1323"/>
                        </a:cubicBezTo>
                        <a:cubicBezTo>
                          <a:pt x="3513" y="1334"/>
                          <a:pt x="3489" y="1334"/>
                          <a:pt x="3453" y="1346"/>
                        </a:cubicBezTo>
                        <a:lnTo>
                          <a:pt x="3322" y="1382"/>
                        </a:lnTo>
                        <a:cubicBezTo>
                          <a:pt x="3286" y="1382"/>
                          <a:pt x="3251" y="1394"/>
                          <a:pt x="3215" y="1394"/>
                        </a:cubicBezTo>
                        <a:lnTo>
                          <a:pt x="3179" y="1394"/>
                        </a:lnTo>
                        <a:cubicBezTo>
                          <a:pt x="3120" y="1406"/>
                          <a:pt x="3060" y="1418"/>
                          <a:pt x="3001" y="1418"/>
                        </a:cubicBezTo>
                        <a:lnTo>
                          <a:pt x="2953" y="1418"/>
                        </a:lnTo>
                        <a:cubicBezTo>
                          <a:pt x="2917" y="1418"/>
                          <a:pt x="2882" y="1418"/>
                          <a:pt x="2846" y="1430"/>
                        </a:cubicBezTo>
                        <a:lnTo>
                          <a:pt x="2679" y="1442"/>
                        </a:lnTo>
                        <a:lnTo>
                          <a:pt x="2203" y="1442"/>
                        </a:lnTo>
                        <a:cubicBezTo>
                          <a:pt x="2155" y="1442"/>
                          <a:pt x="2120" y="1442"/>
                          <a:pt x="2084" y="1430"/>
                        </a:cubicBezTo>
                        <a:lnTo>
                          <a:pt x="1953" y="1418"/>
                        </a:lnTo>
                        <a:lnTo>
                          <a:pt x="1846" y="1406"/>
                        </a:lnTo>
                        <a:lnTo>
                          <a:pt x="1715" y="1382"/>
                        </a:lnTo>
                        <a:lnTo>
                          <a:pt x="1608" y="1358"/>
                        </a:lnTo>
                        <a:lnTo>
                          <a:pt x="1465" y="1323"/>
                        </a:lnTo>
                        <a:cubicBezTo>
                          <a:pt x="1429" y="1311"/>
                          <a:pt x="1393" y="1299"/>
                          <a:pt x="1358" y="1299"/>
                        </a:cubicBezTo>
                        <a:lnTo>
                          <a:pt x="1310" y="1275"/>
                        </a:lnTo>
                        <a:cubicBezTo>
                          <a:pt x="1262" y="1263"/>
                          <a:pt x="1203" y="1239"/>
                          <a:pt x="1167" y="1227"/>
                        </a:cubicBezTo>
                        <a:lnTo>
                          <a:pt x="1120" y="1215"/>
                        </a:lnTo>
                        <a:lnTo>
                          <a:pt x="989" y="1156"/>
                        </a:lnTo>
                        <a:lnTo>
                          <a:pt x="917" y="1120"/>
                        </a:lnTo>
                        <a:cubicBezTo>
                          <a:pt x="858" y="1096"/>
                          <a:pt x="798" y="1061"/>
                          <a:pt x="739" y="1025"/>
                        </a:cubicBezTo>
                        <a:cubicBezTo>
                          <a:pt x="477" y="894"/>
                          <a:pt x="250" y="680"/>
                          <a:pt x="108" y="418"/>
                        </a:cubicBezTo>
                        <a:cubicBezTo>
                          <a:pt x="36" y="287"/>
                          <a:pt x="0" y="144"/>
                          <a:pt x="0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26" name="Google Shape;2026;p29"/>
                  <p:cNvSpPr/>
                  <p:nvPr/>
                </p:nvSpPr>
                <p:spPr>
                  <a:xfrm>
                    <a:off x="1287200" y="3361813"/>
                    <a:ext cx="136650" cy="79500"/>
                  </a:xfrm>
                  <a:custGeom>
                    <a:rect b="b" l="l" r="r" t="t"/>
                    <a:pathLst>
                      <a:path extrusionOk="0" h="3180" w="5466">
                        <a:moveTo>
                          <a:pt x="4489" y="572"/>
                        </a:moveTo>
                        <a:cubicBezTo>
                          <a:pt x="5465" y="1131"/>
                          <a:pt x="5465" y="2048"/>
                          <a:pt x="4501" y="2608"/>
                        </a:cubicBezTo>
                        <a:cubicBezTo>
                          <a:pt x="3536" y="3179"/>
                          <a:pt x="1953" y="3179"/>
                          <a:pt x="977" y="2608"/>
                        </a:cubicBezTo>
                        <a:cubicBezTo>
                          <a:pt x="0" y="2048"/>
                          <a:pt x="0" y="1131"/>
                          <a:pt x="965" y="572"/>
                        </a:cubicBezTo>
                        <a:cubicBezTo>
                          <a:pt x="1941" y="0"/>
                          <a:pt x="3513" y="0"/>
                          <a:pt x="4489" y="57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27" name="Google Shape;2027;p29"/>
                  <p:cNvSpPr/>
                  <p:nvPr/>
                </p:nvSpPr>
                <p:spPr>
                  <a:xfrm>
                    <a:off x="1302075" y="3370438"/>
                    <a:ext cx="106875" cy="61925"/>
                  </a:xfrm>
                  <a:custGeom>
                    <a:rect b="b" l="l" r="r" t="t"/>
                    <a:pathLst>
                      <a:path extrusionOk="0" h="2477" w="4275">
                        <a:moveTo>
                          <a:pt x="3501" y="441"/>
                        </a:moveTo>
                        <a:cubicBezTo>
                          <a:pt x="4263" y="882"/>
                          <a:pt x="4275" y="1596"/>
                          <a:pt x="3513" y="2036"/>
                        </a:cubicBezTo>
                        <a:cubicBezTo>
                          <a:pt x="2751" y="2477"/>
                          <a:pt x="1525" y="2477"/>
                          <a:pt x="763" y="2036"/>
                        </a:cubicBezTo>
                        <a:cubicBezTo>
                          <a:pt x="1" y="1584"/>
                          <a:pt x="1" y="882"/>
                          <a:pt x="763" y="441"/>
                        </a:cubicBezTo>
                        <a:cubicBezTo>
                          <a:pt x="1525" y="1"/>
                          <a:pt x="2739" y="1"/>
                          <a:pt x="3501" y="44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28" name="Google Shape;2028;p29"/>
                  <p:cNvSpPr/>
                  <p:nvPr/>
                </p:nvSpPr>
                <p:spPr>
                  <a:xfrm>
                    <a:off x="1314275" y="3379663"/>
                    <a:ext cx="82475" cy="43400"/>
                  </a:xfrm>
                  <a:custGeom>
                    <a:rect b="b" l="l" r="r" t="t"/>
                    <a:pathLst>
                      <a:path extrusionOk="0" h="1736" w="3299">
                        <a:moveTo>
                          <a:pt x="1644" y="1"/>
                        </a:moveTo>
                        <a:cubicBezTo>
                          <a:pt x="1281" y="1"/>
                          <a:pt x="918" y="84"/>
                          <a:pt x="584" y="251"/>
                        </a:cubicBezTo>
                        <a:cubicBezTo>
                          <a:pt x="1" y="584"/>
                          <a:pt x="1" y="1144"/>
                          <a:pt x="584" y="1477"/>
                        </a:cubicBezTo>
                        <a:cubicBezTo>
                          <a:pt x="918" y="1650"/>
                          <a:pt x="1281" y="1736"/>
                          <a:pt x="1644" y="1736"/>
                        </a:cubicBezTo>
                        <a:cubicBezTo>
                          <a:pt x="2007" y="1736"/>
                          <a:pt x="2370" y="1650"/>
                          <a:pt x="2704" y="1477"/>
                        </a:cubicBezTo>
                        <a:cubicBezTo>
                          <a:pt x="3299" y="1144"/>
                          <a:pt x="3287" y="596"/>
                          <a:pt x="2704" y="251"/>
                        </a:cubicBezTo>
                        <a:cubicBezTo>
                          <a:pt x="2370" y="84"/>
                          <a:pt x="2007" y="1"/>
                          <a:pt x="1644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29" name="Google Shape;2029;p29"/>
                  <p:cNvSpPr/>
                  <p:nvPr/>
                </p:nvSpPr>
                <p:spPr>
                  <a:xfrm>
                    <a:off x="1318150" y="2995388"/>
                    <a:ext cx="74750" cy="427450"/>
                  </a:xfrm>
                  <a:custGeom>
                    <a:rect b="b" l="l" r="r" t="t"/>
                    <a:pathLst>
                      <a:path extrusionOk="0" h="17098" w="2990">
                        <a:moveTo>
                          <a:pt x="2989" y="16229"/>
                        </a:moveTo>
                        <a:cubicBezTo>
                          <a:pt x="2918" y="16396"/>
                          <a:pt x="2822" y="17098"/>
                          <a:pt x="1441" y="17098"/>
                        </a:cubicBezTo>
                        <a:cubicBezTo>
                          <a:pt x="620" y="17098"/>
                          <a:pt x="36" y="16681"/>
                          <a:pt x="1" y="16181"/>
                        </a:cubicBezTo>
                        <a:lnTo>
                          <a:pt x="1" y="1"/>
                        </a:lnTo>
                        <a:lnTo>
                          <a:pt x="2989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A0FDF1">
                          <a:alpha val="41568"/>
                        </a:srgbClr>
                      </a:gs>
                      <a:gs pos="100000">
                        <a:srgbClr val="FFFFFF">
                          <a:alpha val="37254"/>
                        </a:srgbClr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30" name="Google Shape;2030;p29"/>
                  <p:cNvSpPr/>
                  <p:nvPr/>
                </p:nvSpPr>
                <p:spPr>
                  <a:xfrm>
                    <a:off x="1335425" y="3082313"/>
                    <a:ext cx="14000" cy="11975"/>
                  </a:xfrm>
                  <a:custGeom>
                    <a:rect b="b" l="l" r="r" t="t"/>
                    <a:pathLst>
                      <a:path extrusionOk="0" h="479" w="560">
                        <a:moveTo>
                          <a:pt x="322" y="0"/>
                        </a:moveTo>
                        <a:cubicBezTo>
                          <a:pt x="107" y="0"/>
                          <a:pt x="0" y="250"/>
                          <a:pt x="155" y="405"/>
                        </a:cubicBezTo>
                        <a:cubicBezTo>
                          <a:pt x="206" y="456"/>
                          <a:pt x="266" y="478"/>
                          <a:pt x="325" y="478"/>
                        </a:cubicBezTo>
                        <a:cubicBezTo>
                          <a:pt x="446" y="478"/>
                          <a:pt x="560" y="383"/>
                          <a:pt x="560" y="238"/>
                        </a:cubicBezTo>
                        <a:cubicBezTo>
                          <a:pt x="560" y="107"/>
                          <a:pt x="453" y="0"/>
                          <a:pt x="322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2031" name="Google Shape;2031;p29"/>
                  <p:cNvGrpSpPr/>
                  <p:nvPr/>
                </p:nvGrpSpPr>
                <p:grpSpPr>
                  <a:xfrm>
                    <a:off x="1035675" y="2913538"/>
                    <a:ext cx="59550" cy="283100"/>
                    <a:chOff x="3291025" y="2708875"/>
                    <a:chExt cx="59550" cy="283100"/>
                  </a:xfrm>
                </p:grpSpPr>
                <p:sp>
                  <p:nvSpPr>
                    <p:cNvPr id="2032" name="Google Shape;2032;p29"/>
                    <p:cNvSpPr/>
                    <p:nvPr/>
                  </p:nvSpPr>
                  <p:spPr>
                    <a:xfrm>
                      <a:off x="3291025" y="2952350"/>
                      <a:ext cx="11925" cy="12250"/>
                    </a:xfrm>
                    <a:custGeom>
                      <a:rect b="b" l="l" r="r" t="t"/>
                      <a:pathLst>
                        <a:path extrusionOk="0" h="490" w="477">
                          <a:moveTo>
                            <a:pt x="238" y="1"/>
                          </a:moveTo>
                          <a:cubicBezTo>
                            <a:pt x="107" y="1"/>
                            <a:pt x="0" y="108"/>
                            <a:pt x="0" y="239"/>
                          </a:cubicBezTo>
                          <a:cubicBezTo>
                            <a:pt x="0" y="382"/>
                            <a:pt x="107" y="489"/>
                            <a:pt x="238" y="489"/>
                          </a:cubicBezTo>
                          <a:cubicBezTo>
                            <a:pt x="369" y="489"/>
                            <a:pt x="477" y="382"/>
                            <a:pt x="477" y="239"/>
                          </a:cubicBezTo>
                          <a:cubicBezTo>
                            <a:pt x="477" y="108"/>
                            <a:pt x="369" y="1"/>
                            <a:pt x="238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033" name="Google Shape;2033;p29"/>
                    <p:cNvSpPr/>
                    <p:nvPr/>
                  </p:nvSpPr>
                  <p:spPr>
                    <a:xfrm>
                      <a:off x="3336550" y="2911275"/>
                      <a:ext cx="14025" cy="11975"/>
                    </a:xfrm>
                    <a:custGeom>
                      <a:rect b="b" l="l" r="r" t="t"/>
                      <a:pathLst>
                        <a:path extrusionOk="0" h="479" w="561">
                          <a:moveTo>
                            <a:pt x="322" y="1"/>
                          </a:moveTo>
                          <a:cubicBezTo>
                            <a:pt x="108" y="1"/>
                            <a:pt x="1" y="251"/>
                            <a:pt x="156" y="406"/>
                          </a:cubicBezTo>
                          <a:cubicBezTo>
                            <a:pt x="206" y="456"/>
                            <a:pt x="267" y="479"/>
                            <a:pt x="326" y="479"/>
                          </a:cubicBezTo>
                          <a:cubicBezTo>
                            <a:pt x="447" y="479"/>
                            <a:pt x="561" y="383"/>
                            <a:pt x="561" y="239"/>
                          </a:cubicBezTo>
                          <a:cubicBezTo>
                            <a:pt x="561" y="108"/>
                            <a:pt x="453" y="1"/>
                            <a:pt x="322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034" name="Google Shape;2034;p29"/>
                    <p:cNvSpPr/>
                    <p:nvPr/>
                  </p:nvSpPr>
                  <p:spPr>
                    <a:xfrm>
                      <a:off x="3294900" y="2851150"/>
                      <a:ext cx="14300" cy="11975"/>
                    </a:xfrm>
                    <a:custGeom>
                      <a:rect b="b" l="l" r="r" t="t"/>
                      <a:pathLst>
                        <a:path extrusionOk="0" h="479" w="572">
                          <a:moveTo>
                            <a:pt x="322" y="1"/>
                          </a:moveTo>
                          <a:cubicBezTo>
                            <a:pt x="107" y="1"/>
                            <a:pt x="0" y="251"/>
                            <a:pt x="155" y="406"/>
                          </a:cubicBezTo>
                          <a:cubicBezTo>
                            <a:pt x="206" y="456"/>
                            <a:pt x="268" y="479"/>
                            <a:pt x="328" y="479"/>
                          </a:cubicBezTo>
                          <a:cubicBezTo>
                            <a:pt x="453" y="479"/>
                            <a:pt x="572" y="383"/>
                            <a:pt x="572" y="239"/>
                          </a:cubicBezTo>
                          <a:cubicBezTo>
                            <a:pt x="572" y="108"/>
                            <a:pt x="464" y="1"/>
                            <a:pt x="322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035" name="Google Shape;2035;p29"/>
                    <p:cNvSpPr/>
                    <p:nvPr/>
                  </p:nvSpPr>
                  <p:spPr>
                    <a:xfrm>
                      <a:off x="3336550" y="2772575"/>
                      <a:ext cx="14025" cy="11975"/>
                    </a:xfrm>
                    <a:custGeom>
                      <a:rect b="b" l="l" r="r" t="t"/>
                      <a:pathLst>
                        <a:path extrusionOk="0" h="479" w="561">
                          <a:moveTo>
                            <a:pt x="322" y="0"/>
                          </a:moveTo>
                          <a:cubicBezTo>
                            <a:pt x="108" y="0"/>
                            <a:pt x="1" y="262"/>
                            <a:pt x="156" y="405"/>
                          </a:cubicBezTo>
                          <a:cubicBezTo>
                            <a:pt x="206" y="456"/>
                            <a:pt x="267" y="479"/>
                            <a:pt x="326" y="479"/>
                          </a:cubicBezTo>
                          <a:cubicBezTo>
                            <a:pt x="447" y="479"/>
                            <a:pt x="561" y="383"/>
                            <a:pt x="561" y="239"/>
                          </a:cubicBezTo>
                          <a:cubicBezTo>
                            <a:pt x="561" y="108"/>
                            <a:pt x="453" y="0"/>
                            <a:pt x="322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036" name="Google Shape;2036;p29"/>
                    <p:cNvSpPr/>
                    <p:nvPr/>
                  </p:nvSpPr>
                  <p:spPr>
                    <a:xfrm>
                      <a:off x="3300850" y="2708875"/>
                      <a:ext cx="14300" cy="11975"/>
                    </a:xfrm>
                    <a:custGeom>
                      <a:rect b="b" l="l" r="r" t="t"/>
                      <a:pathLst>
                        <a:path extrusionOk="0" h="479" w="572">
                          <a:moveTo>
                            <a:pt x="334" y="1"/>
                          </a:moveTo>
                          <a:cubicBezTo>
                            <a:pt x="119" y="1"/>
                            <a:pt x="0" y="263"/>
                            <a:pt x="155" y="405"/>
                          </a:cubicBezTo>
                          <a:cubicBezTo>
                            <a:pt x="206" y="456"/>
                            <a:pt x="268" y="479"/>
                            <a:pt x="328" y="479"/>
                          </a:cubicBezTo>
                          <a:cubicBezTo>
                            <a:pt x="453" y="479"/>
                            <a:pt x="572" y="383"/>
                            <a:pt x="572" y="239"/>
                          </a:cubicBezTo>
                          <a:cubicBezTo>
                            <a:pt x="560" y="108"/>
                            <a:pt x="465" y="1"/>
                            <a:pt x="334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037" name="Google Shape;2037;p29"/>
                    <p:cNvSpPr/>
                    <p:nvPr/>
                  </p:nvSpPr>
                  <p:spPr>
                    <a:xfrm>
                      <a:off x="3294600" y="2772575"/>
                      <a:ext cx="12225" cy="11925"/>
                    </a:xfrm>
                    <a:custGeom>
                      <a:rect b="b" l="l" r="r" t="t"/>
                      <a:pathLst>
                        <a:path extrusionOk="0" h="477" w="489">
                          <a:moveTo>
                            <a:pt x="238" y="0"/>
                          </a:moveTo>
                          <a:cubicBezTo>
                            <a:pt x="107" y="0"/>
                            <a:pt x="0" y="108"/>
                            <a:pt x="0" y="239"/>
                          </a:cubicBezTo>
                          <a:cubicBezTo>
                            <a:pt x="0" y="370"/>
                            <a:pt x="107" y="477"/>
                            <a:pt x="238" y="477"/>
                          </a:cubicBezTo>
                          <a:cubicBezTo>
                            <a:pt x="369" y="477"/>
                            <a:pt x="488" y="370"/>
                            <a:pt x="488" y="239"/>
                          </a:cubicBezTo>
                          <a:cubicBezTo>
                            <a:pt x="488" y="108"/>
                            <a:pt x="369" y="0"/>
                            <a:pt x="23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038" name="Google Shape;2038;p29"/>
                    <p:cNvSpPr/>
                    <p:nvPr/>
                  </p:nvSpPr>
                  <p:spPr>
                    <a:xfrm>
                      <a:off x="3326750" y="2980050"/>
                      <a:ext cx="11925" cy="11925"/>
                    </a:xfrm>
                    <a:custGeom>
                      <a:rect b="b" l="l" r="r" t="t"/>
                      <a:pathLst>
                        <a:path extrusionOk="0" h="477" w="477">
                          <a:moveTo>
                            <a:pt x="238" y="0"/>
                          </a:moveTo>
                          <a:cubicBezTo>
                            <a:pt x="107" y="0"/>
                            <a:pt x="0" y="107"/>
                            <a:pt x="0" y="238"/>
                          </a:cubicBezTo>
                          <a:cubicBezTo>
                            <a:pt x="0" y="369"/>
                            <a:pt x="107" y="476"/>
                            <a:pt x="238" y="476"/>
                          </a:cubicBezTo>
                          <a:cubicBezTo>
                            <a:pt x="369" y="476"/>
                            <a:pt x="476" y="369"/>
                            <a:pt x="476" y="238"/>
                          </a:cubicBezTo>
                          <a:cubicBezTo>
                            <a:pt x="476" y="107"/>
                            <a:pt x="369" y="0"/>
                            <a:pt x="23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2039" name="Google Shape;2039;p29"/>
                  <p:cNvGrpSpPr/>
                  <p:nvPr/>
                </p:nvGrpSpPr>
                <p:grpSpPr>
                  <a:xfrm>
                    <a:off x="1326638" y="3099300"/>
                    <a:ext cx="59550" cy="283100"/>
                    <a:chOff x="3291025" y="2708875"/>
                    <a:chExt cx="59550" cy="283100"/>
                  </a:xfrm>
                </p:grpSpPr>
                <p:sp>
                  <p:nvSpPr>
                    <p:cNvPr id="2040" name="Google Shape;2040;p29"/>
                    <p:cNvSpPr/>
                    <p:nvPr/>
                  </p:nvSpPr>
                  <p:spPr>
                    <a:xfrm>
                      <a:off x="3291025" y="2952350"/>
                      <a:ext cx="11925" cy="12250"/>
                    </a:xfrm>
                    <a:custGeom>
                      <a:rect b="b" l="l" r="r" t="t"/>
                      <a:pathLst>
                        <a:path extrusionOk="0" h="490" w="477">
                          <a:moveTo>
                            <a:pt x="238" y="1"/>
                          </a:moveTo>
                          <a:cubicBezTo>
                            <a:pt x="107" y="1"/>
                            <a:pt x="0" y="108"/>
                            <a:pt x="0" y="239"/>
                          </a:cubicBezTo>
                          <a:cubicBezTo>
                            <a:pt x="0" y="382"/>
                            <a:pt x="107" y="489"/>
                            <a:pt x="238" y="489"/>
                          </a:cubicBezTo>
                          <a:cubicBezTo>
                            <a:pt x="369" y="489"/>
                            <a:pt x="477" y="382"/>
                            <a:pt x="477" y="239"/>
                          </a:cubicBezTo>
                          <a:cubicBezTo>
                            <a:pt x="477" y="108"/>
                            <a:pt x="369" y="1"/>
                            <a:pt x="238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041" name="Google Shape;2041;p29"/>
                    <p:cNvSpPr/>
                    <p:nvPr/>
                  </p:nvSpPr>
                  <p:spPr>
                    <a:xfrm>
                      <a:off x="3336550" y="2911275"/>
                      <a:ext cx="14025" cy="11975"/>
                    </a:xfrm>
                    <a:custGeom>
                      <a:rect b="b" l="l" r="r" t="t"/>
                      <a:pathLst>
                        <a:path extrusionOk="0" h="479" w="561">
                          <a:moveTo>
                            <a:pt x="322" y="1"/>
                          </a:moveTo>
                          <a:cubicBezTo>
                            <a:pt x="108" y="1"/>
                            <a:pt x="1" y="251"/>
                            <a:pt x="156" y="406"/>
                          </a:cubicBezTo>
                          <a:cubicBezTo>
                            <a:pt x="206" y="456"/>
                            <a:pt x="267" y="479"/>
                            <a:pt x="326" y="479"/>
                          </a:cubicBezTo>
                          <a:cubicBezTo>
                            <a:pt x="447" y="479"/>
                            <a:pt x="561" y="383"/>
                            <a:pt x="561" y="239"/>
                          </a:cubicBezTo>
                          <a:cubicBezTo>
                            <a:pt x="561" y="108"/>
                            <a:pt x="453" y="1"/>
                            <a:pt x="322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042" name="Google Shape;2042;p29"/>
                    <p:cNvSpPr/>
                    <p:nvPr/>
                  </p:nvSpPr>
                  <p:spPr>
                    <a:xfrm>
                      <a:off x="3294900" y="2851150"/>
                      <a:ext cx="14300" cy="11975"/>
                    </a:xfrm>
                    <a:custGeom>
                      <a:rect b="b" l="l" r="r" t="t"/>
                      <a:pathLst>
                        <a:path extrusionOk="0" h="479" w="572">
                          <a:moveTo>
                            <a:pt x="322" y="1"/>
                          </a:moveTo>
                          <a:cubicBezTo>
                            <a:pt x="107" y="1"/>
                            <a:pt x="0" y="251"/>
                            <a:pt x="155" y="406"/>
                          </a:cubicBezTo>
                          <a:cubicBezTo>
                            <a:pt x="206" y="456"/>
                            <a:pt x="268" y="479"/>
                            <a:pt x="328" y="479"/>
                          </a:cubicBezTo>
                          <a:cubicBezTo>
                            <a:pt x="453" y="479"/>
                            <a:pt x="572" y="383"/>
                            <a:pt x="572" y="239"/>
                          </a:cubicBezTo>
                          <a:cubicBezTo>
                            <a:pt x="572" y="108"/>
                            <a:pt x="464" y="1"/>
                            <a:pt x="322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043" name="Google Shape;2043;p29"/>
                    <p:cNvSpPr/>
                    <p:nvPr/>
                  </p:nvSpPr>
                  <p:spPr>
                    <a:xfrm>
                      <a:off x="3336550" y="2772575"/>
                      <a:ext cx="14025" cy="11975"/>
                    </a:xfrm>
                    <a:custGeom>
                      <a:rect b="b" l="l" r="r" t="t"/>
                      <a:pathLst>
                        <a:path extrusionOk="0" h="479" w="561">
                          <a:moveTo>
                            <a:pt x="322" y="0"/>
                          </a:moveTo>
                          <a:cubicBezTo>
                            <a:pt x="108" y="0"/>
                            <a:pt x="1" y="262"/>
                            <a:pt x="156" y="405"/>
                          </a:cubicBezTo>
                          <a:cubicBezTo>
                            <a:pt x="206" y="456"/>
                            <a:pt x="267" y="479"/>
                            <a:pt x="326" y="479"/>
                          </a:cubicBezTo>
                          <a:cubicBezTo>
                            <a:pt x="447" y="479"/>
                            <a:pt x="561" y="383"/>
                            <a:pt x="561" y="239"/>
                          </a:cubicBezTo>
                          <a:cubicBezTo>
                            <a:pt x="561" y="108"/>
                            <a:pt x="453" y="0"/>
                            <a:pt x="322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044" name="Google Shape;2044;p29"/>
                    <p:cNvSpPr/>
                    <p:nvPr/>
                  </p:nvSpPr>
                  <p:spPr>
                    <a:xfrm>
                      <a:off x="3300850" y="2708875"/>
                      <a:ext cx="14300" cy="11975"/>
                    </a:xfrm>
                    <a:custGeom>
                      <a:rect b="b" l="l" r="r" t="t"/>
                      <a:pathLst>
                        <a:path extrusionOk="0" h="479" w="572">
                          <a:moveTo>
                            <a:pt x="334" y="1"/>
                          </a:moveTo>
                          <a:cubicBezTo>
                            <a:pt x="119" y="1"/>
                            <a:pt x="0" y="263"/>
                            <a:pt x="155" y="405"/>
                          </a:cubicBezTo>
                          <a:cubicBezTo>
                            <a:pt x="206" y="456"/>
                            <a:pt x="268" y="479"/>
                            <a:pt x="328" y="479"/>
                          </a:cubicBezTo>
                          <a:cubicBezTo>
                            <a:pt x="453" y="479"/>
                            <a:pt x="572" y="383"/>
                            <a:pt x="572" y="239"/>
                          </a:cubicBezTo>
                          <a:cubicBezTo>
                            <a:pt x="560" y="108"/>
                            <a:pt x="465" y="1"/>
                            <a:pt x="334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045" name="Google Shape;2045;p29"/>
                    <p:cNvSpPr/>
                    <p:nvPr/>
                  </p:nvSpPr>
                  <p:spPr>
                    <a:xfrm>
                      <a:off x="3294600" y="2772575"/>
                      <a:ext cx="12225" cy="11925"/>
                    </a:xfrm>
                    <a:custGeom>
                      <a:rect b="b" l="l" r="r" t="t"/>
                      <a:pathLst>
                        <a:path extrusionOk="0" h="477" w="489">
                          <a:moveTo>
                            <a:pt x="238" y="0"/>
                          </a:moveTo>
                          <a:cubicBezTo>
                            <a:pt x="107" y="0"/>
                            <a:pt x="0" y="108"/>
                            <a:pt x="0" y="239"/>
                          </a:cubicBezTo>
                          <a:cubicBezTo>
                            <a:pt x="0" y="370"/>
                            <a:pt x="107" y="477"/>
                            <a:pt x="238" y="477"/>
                          </a:cubicBezTo>
                          <a:cubicBezTo>
                            <a:pt x="369" y="477"/>
                            <a:pt x="488" y="370"/>
                            <a:pt x="488" y="239"/>
                          </a:cubicBezTo>
                          <a:cubicBezTo>
                            <a:pt x="488" y="108"/>
                            <a:pt x="369" y="0"/>
                            <a:pt x="23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046" name="Google Shape;2046;p29"/>
                    <p:cNvSpPr/>
                    <p:nvPr/>
                  </p:nvSpPr>
                  <p:spPr>
                    <a:xfrm>
                      <a:off x="3326750" y="2980050"/>
                      <a:ext cx="11925" cy="11925"/>
                    </a:xfrm>
                    <a:custGeom>
                      <a:rect b="b" l="l" r="r" t="t"/>
                      <a:pathLst>
                        <a:path extrusionOk="0" h="477" w="477">
                          <a:moveTo>
                            <a:pt x="238" y="0"/>
                          </a:moveTo>
                          <a:cubicBezTo>
                            <a:pt x="107" y="0"/>
                            <a:pt x="0" y="107"/>
                            <a:pt x="0" y="238"/>
                          </a:cubicBezTo>
                          <a:cubicBezTo>
                            <a:pt x="0" y="369"/>
                            <a:pt x="107" y="476"/>
                            <a:pt x="238" y="476"/>
                          </a:cubicBezTo>
                          <a:cubicBezTo>
                            <a:pt x="369" y="476"/>
                            <a:pt x="476" y="369"/>
                            <a:pt x="476" y="238"/>
                          </a:cubicBezTo>
                          <a:cubicBezTo>
                            <a:pt x="476" y="107"/>
                            <a:pt x="369" y="0"/>
                            <a:pt x="23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0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p30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2052" name="Google Shape;2052;p30"/>
          <p:cNvGrpSpPr/>
          <p:nvPr/>
        </p:nvGrpSpPr>
        <p:grpSpPr>
          <a:xfrm>
            <a:off x="5561074" y="1036066"/>
            <a:ext cx="3053802" cy="3392364"/>
            <a:chOff x="5291599" y="959866"/>
            <a:chExt cx="3053802" cy="3392364"/>
          </a:xfrm>
        </p:grpSpPr>
        <p:sp>
          <p:nvSpPr>
            <p:cNvPr id="2053" name="Google Shape;2053;p30"/>
            <p:cNvSpPr/>
            <p:nvPr/>
          </p:nvSpPr>
          <p:spPr>
            <a:xfrm>
              <a:off x="5364925" y="2575892"/>
              <a:ext cx="2386625" cy="1654725"/>
            </a:xfrm>
            <a:custGeom>
              <a:rect b="b" l="l" r="r" t="t"/>
              <a:pathLst>
                <a:path extrusionOk="0" h="52816" w="76177">
                  <a:moveTo>
                    <a:pt x="38660" y="23753"/>
                  </a:moveTo>
                  <a:lnTo>
                    <a:pt x="47685" y="29540"/>
                  </a:lnTo>
                  <a:lnTo>
                    <a:pt x="44435" y="31599"/>
                  </a:lnTo>
                  <a:cubicBezTo>
                    <a:pt x="43593" y="32130"/>
                    <a:pt x="42640" y="32395"/>
                    <a:pt x="41688" y="32395"/>
                  </a:cubicBezTo>
                  <a:cubicBezTo>
                    <a:pt x="40674" y="32395"/>
                    <a:pt x="39663" y="32094"/>
                    <a:pt x="38791" y="31492"/>
                  </a:cubicBezTo>
                  <a:lnTo>
                    <a:pt x="32588" y="27230"/>
                  </a:lnTo>
                  <a:lnTo>
                    <a:pt x="38660" y="23753"/>
                  </a:lnTo>
                  <a:close/>
                  <a:moveTo>
                    <a:pt x="29135" y="0"/>
                  </a:moveTo>
                  <a:cubicBezTo>
                    <a:pt x="28671" y="0"/>
                    <a:pt x="28290" y="393"/>
                    <a:pt x="28314" y="857"/>
                  </a:cubicBezTo>
                  <a:lnTo>
                    <a:pt x="28314" y="6215"/>
                  </a:lnTo>
                  <a:cubicBezTo>
                    <a:pt x="28314" y="7870"/>
                    <a:pt x="29159" y="9406"/>
                    <a:pt x="30552" y="10287"/>
                  </a:cubicBezTo>
                  <a:lnTo>
                    <a:pt x="43125" y="18264"/>
                  </a:lnTo>
                  <a:cubicBezTo>
                    <a:pt x="43304" y="18371"/>
                    <a:pt x="43411" y="18574"/>
                    <a:pt x="43399" y="18788"/>
                  </a:cubicBezTo>
                  <a:cubicBezTo>
                    <a:pt x="43399" y="19003"/>
                    <a:pt x="43280" y="19193"/>
                    <a:pt x="43101" y="19300"/>
                  </a:cubicBezTo>
                  <a:lnTo>
                    <a:pt x="38708" y="21812"/>
                  </a:lnTo>
                  <a:lnTo>
                    <a:pt x="25087" y="13073"/>
                  </a:lnTo>
                  <a:cubicBezTo>
                    <a:pt x="24539" y="12728"/>
                    <a:pt x="24206" y="12109"/>
                    <a:pt x="24206" y="11466"/>
                  </a:cubicBezTo>
                  <a:lnTo>
                    <a:pt x="24206" y="3751"/>
                  </a:lnTo>
                  <a:cubicBezTo>
                    <a:pt x="24218" y="3286"/>
                    <a:pt x="23849" y="2893"/>
                    <a:pt x="23372" y="2893"/>
                  </a:cubicBezTo>
                  <a:cubicBezTo>
                    <a:pt x="22908" y="2893"/>
                    <a:pt x="22527" y="3286"/>
                    <a:pt x="22551" y="3751"/>
                  </a:cubicBezTo>
                  <a:lnTo>
                    <a:pt x="22551" y="11466"/>
                  </a:lnTo>
                  <a:cubicBezTo>
                    <a:pt x="22551" y="12680"/>
                    <a:pt x="23170" y="13811"/>
                    <a:pt x="24194" y="14466"/>
                  </a:cubicBezTo>
                  <a:lnTo>
                    <a:pt x="37088" y="22741"/>
                  </a:lnTo>
                  <a:lnTo>
                    <a:pt x="31076" y="26194"/>
                  </a:lnTo>
                  <a:lnTo>
                    <a:pt x="18074" y="17264"/>
                  </a:lnTo>
                  <a:cubicBezTo>
                    <a:pt x="16574" y="16228"/>
                    <a:pt x="15681" y="14526"/>
                    <a:pt x="15681" y="12716"/>
                  </a:cubicBezTo>
                  <a:lnTo>
                    <a:pt x="15681" y="9382"/>
                  </a:lnTo>
                  <a:cubicBezTo>
                    <a:pt x="15693" y="8906"/>
                    <a:pt x="15324" y="8513"/>
                    <a:pt x="14848" y="8513"/>
                  </a:cubicBezTo>
                  <a:cubicBezTo>
                    <a:pt x="14383" y="8513"/>
                    <a:pt x="14002" y="8906"/>
                    <a:pt x="14026" y="9382"/>
                  </a:cubicBezTo>
                  <a:lnTo>
                    <a:pt x="14026" y="12716"/>
                  </a:lnTo>
                  <a:cubicBezTo>
                    <a:pt x="14026" y="15073"/>
                    <a:pt x="15193" y="17288"/>
                    <a:pt x="17134" y="18622"/>
                  </a:cubicBezTo>
                  <a:lnTo>
                    <a:pt x="30171" y="27587"/>
                  </a:lnTo>
                  <a:lnTo>
                    <a:pt x="30171" y="32254"/>
                  </a:lnTo>
                  <a:cubicBezTo>
                    <a:pt x="30171" y="32814"/>
                    <a:pt x="29885" y="33338"/>
                    <a:pt x="29421" y="33635"/>
                  </a:cubicBezTo>
                  <a:lnTo>
                    <a:pt x="5954" y="48720"/>
                  </a:lnTo>
                  <a:cubicBezTo>
                    <a:pt x="5936" y="48732"/>
                    <a:pt x="5915" y="48738"/>
                    <a:pt x="5894" y="48738"/>
                  </a:cubicBezTo>
                  <a:cubicBezTo>
                    <a:pt x="5873" y="48738"/>
                    <a:pt x="5852" y="48732"/>
                    <a:pt x="5835" y="48720"/>
                  </a:cubicBezTo>
                  <a:cubicBezTo>
                    <a:pt x="5799" y="48709"/>
                    <a:pt x="5775" y="48661"/>
                    <a:pt x="5775" y="48625"/>
                  </a:cubicBezTo>
                  <a:lnTo>
                    <a:pt x="5775" y="43029"/>
                  </a:lnTo>
                  <a:cubicBezTo>
                    <a:pt x="5775" y="42744"/>
                    <a:pt x="5632" y="42482"/>
                    <a:pt x="5394" y="42327"/>
                  </a:cubicBezTo>
                  <a:lnTo>
                    <a:pt x="1644" y="39957"/>
                  </a:lnTo>
                  <a:lnTo>
                    <a:pt x="1644" y="35874"/>
                  </a:lnTo>
                  <a:cubicBezTo>
                    <a:pt x="1644" y="35421"/>
                    <a:pt x="1274" y="35052"/>
                    <a:pt x="822" y="35052"/>
                  </a:cubicBezTo>
                  <a:cubicBezTo>
                    <a:pt x="370" y="35052"/>
                    <a:pt x="0" y="35421"/>
                    <a:pt x="0" y="35874"/>
                  </a:cubicBezTo>
                  <a:lnTo>
                    <a:pt x="0" y="40422"/>
                  </a:lnTo>
                  <a:cubicBezTo>
                    <a:pt x="0" y="40696"/>
                    <a:pt x="143" y="40958"/>
                    <a:pt x="381" y="41112"/>
                  </a:cubicBezTo>
                  <a:lnTo>
                    <a:pt x="4120" y="43482"/>
                  </a:lnTo>
                  <a:lnTo>
                    <a:pt x="4120" y="48625"/>
                  </a:lnTo>
                  <a:cubicBezTo>
                    <a:pt x="4120" y="49268"/>
                    <a:pt x="4477" y="49863"/>
                    <a:pt x="5049" y="50173"/>
                  </a:cubicBezTo>
                  <a:cubicBezTo>
                    <a:pt x="5311" y="50318"/>
                    <a:pt x="5601" y="50390"/>
                    <a:pt x="5893" y="50390"/>
                  </a:cubicBezTo>
                  <a:cubicBezTo>
                    <a:pt x="6224" y="50390"/>
                    <a:pt x="6555" y="50297"/>
                    <a:pt x="6847" y="50113"/>
                  </a:cubicBezTo>
                  <a:lnTo>
                    <a:pt x="30314" y="35028"/>
                  </a:lnTo>
                  <a:cubicBezTo>
                    <a:pt x="31254" y="34421"/>
                    <a:pt x="31826" y="33373"/>
                    <a:pt x="31826" y="32254"/>
                  </a:cubicBezTo>
                  <a:lnTo>
                    <a:pt x="31826" y="28718"/>
                  </a:lnTo>
                  <a:lnTo>
                    <a:pt x="37850" y="32849"/>
                  </a:lnTo>
                  <a:cubicBezTo>
                    <a:pt x="39010" y="33651"/>
                    <a:pt x="40354" y="34053"/>
                    <a:pt x="41700" y="34053"/>
                  </a:cubicBezTo>
                  <a:cubicBezTo>
                    <a:pt x="42953" y="34053"/>
                    <a:pt x="44208" y="33705"/>
                    <a:pt x="45316" y="33004"/>
                  </a:cubicBezTo>
                  <a:lnTo>
                    <a:pt x="48483" y="31004"/>
                  </a:lnTo>
                  <a:lnTo>
                    <a:pt x="48483" y="34671"/>
                  </a:lnTo>
                  <a:cubicBezTo>
                    <a:pt x="48471" y="35790"/>
                    <a:pt x="49042" y="36838"/>
                    <a:pt x="49995" y="37445"/>
                  </a:cubicBezTo>
                  <a:lnTo>
                    <a:pt x="73450" y="52530"/>
                  </a:lnTo>
                  <a:cubicBezTo>
                    <a:pt x="73741" y="52720"/>
                    <a:pt x="74072" y="52816"/>
                    <a:pt x="74402" y="52816"/>
                  </a:cubicBezTo>
                  <a:cubicBezTo>
                    <a:pt x="74694" y="52816"/>
                    <a:pt x="74985" y="52741"/>
                    <a:pt x="75248" y="52590"/>
                  </a:cubicBezTo>
                  <a:cubicBezTo>
                    <a:pt x="75819" y="52292"/>
                    <a:pt x="76177" y="51697"/>
                    <a:pt x="76177" y="51042"/>
                  </a:cubicBezTo>
                  <a:lnTo>
                    <a:pt x="76177" y="42446"/>
                  </a:lnTo>
                  <a:cubicBezTo>
                    <a:pt x="76177" y="41993"/>
                    <a:pt x="75808" y="41624"/>
                    <a:pt x="75343" y="41624"/>
                  </a:cubicBezTo>
                  <a:cubicBezTo>
                    <a:pt x="74891" y="41624"/>
                    <a:pt x="74522" y="41993"/>
                    <a:pt x="74522" y="42446"/>
                  </a:cubicBezTo>
                  <a:lnTo>
                    <a:pt x="74522" y="51042"/>
                  </a:lnTo>
                  <a:cubicBezTo>
                    <a:pt x="74522" y="51078"/>
                    <a:pt x="74498" y="51114"/>
                    <a:pt x="74462" y="51137"/>
                  </a:cubicBezTo>
                  <a:cubicBezTo>
                    <a:pt x="74444" y="51149"/>
                    <a:pt x="74423" y="51155"/>
                    <a:pt x="74403" y="51155"/>
                  </a:cubicBezTo>
                  <a:cubicBezTo>
                    <a:pt x="74382" y="51155"/>
                    <a:pt x="74361" y="51149"/>
                    <a:pt x="74343" y="51137"/>
                  </a:cubicBezTo>
                  <a:lnTo>
                    <a:pt x="50888" y="36040"/>
                  </a:lnTo>
                  <a:cubicBezTo>
                    <a:pt x="50412" y="35743"/>
                    <a:pt x="50126" y="35219"/>
                    <a:pt x="50126" y="34659"/>
                  </a:cubicBezTo>
                  <a:lnTo>
                    <a:pt x="50126" y="29944"/>
                  </a:lnTo>
                  <a:lnTo>
                    <a:pt x="66128" y="19824"/>
                  </a:lnTo>
                  <a:cubicBezTo>
                    <a:pt x="67211" y="19145"/>
                    <a:pt x="67890" y="17967"/>
                    <a:pt x="67949" y="16693"/>
                  </a:cubicBezTo>
                  <a:lnTo>
                    <a:pt x="68283" y="9430"/>
                  </a:lnTo>
                  <a:cubicBezTo>
                    <a:pt x="68283" y="8888"/>
                    <a:pt x="67866" y="8607"/>
                    <a:pt x="67450" y="8607"/>
                  </a:cubicBezTo>
                  <a:cubicBezTo>
                    <a:pt x="67061" y="8607"/>
                    <a:pt x="66674" y="8852"/>
                    <a:pt x="66628" y="9358"/>
                  </a:cubicBezTo>
                  <a:lnTo>
                    <a:pt x="66306" y="16609"/>
                  </a:lnTo>
                  <a:cubicBezTo>
                    <a:pt x="66271" y="17359"/>
                    <a:pt x="65866" y="18038"/>
                    <a:pt x="65247" y="18431"/>
                  </a:cubicBezTo>
                  <a:lnTo>
                    <a:pt x="49221" y="28563"/>
                  </a:lnTo>
                  <a:lnTo>
                    <a:pt x="40267" y="22824"/>
                  </a:lnTo>
                  <a:lnTo>
                    <a:pt x="43923" y="20729"/>
                  </a:lnTo>
                  <a:cubicBezTo>
                    <a:pt x="45387" y="19884"/>
                    <a:pt x="45435" y="17776"/>
                    <a:pt x="44006" y="16871"/>
                  </a:cubicBezTo>
                  <a:lnTo>
                    <a:pt x="31433" y="8894"/>
                  </a:lnTo>
                  <a:cubicBezTo>
                    <a:pt x="30516" y="8311"/>
                    <a:pt x="29957" y="7299"/>
                    <a:pt x="29969" y="6215"/>
                  </a:cubicBezTo>
                  <a:lnTo>
                    <a:pt x="29969" y="857"/>
                  </a:lnTo>
                  <a:cubicBezTo>
                    <a:pt x="29980" y="393"/>
                    <a:pt x="29611" y="0"/>
                    <a:pt x="291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0"/>
            <p:cNvSpPr/>
            <p:nvPr/>
          </p:nvSpPr>
          <p:spPr>
            <a:xfrm>
              <a:off x="5380590" y="2591933"/>
              <a:ext cx="2355295" cy="1622863"/>
            </a:xfrm>
            <a:custGeom>
              <a:rect b="b" l="l" r="r" t="t"/>
              <a:pathLst>
                <a:path extrusionOk="0" h="51799" w="75177">
                  <a:moveTo>
                    <a:pt x="38172" y="22670"/>
                  </a:moveTo>
                  <a:lnTo>
                    <a:pt x="48102" y="29039"/>
                  </a:lnTo>
                  <a:lnTo>
                    <a:pt x="44185" y="31504"/>
                  </a:lnTo>
                  <a:cubicBezTo>
                    <a:pt x="43270" y="32085"/>
                    <a:pt x="42227" y="32374"/>
                    <a:pt x="41186" y="32374"/>
                  </a:cubicBezTo>
                  <a:cubicBezTo>
                    <a:pt x="40072" y="32374"/>
                    <a:pt x="38959" y="32043"/>
                    <a:pt x="38005" y="31385"/>
                  </a:cubicBezTo>
                  <a:lnTo>
                    <a:pt x="31159" y="26682"/>
                  </a:lnTo>
                  <a:lnTo>
                    <a:pt x="38172" y="22670"/>
                  </a:lnTo>
                  <a:close/>
                  <a:moveTo>
                    <a:pt x="28635" y="0"/>
                  </a:moveTo>
                  <a:cubicBezTo>
                    <a:pt x="28459" y="0"/>
                    <a:pt x="28284" y="119"/>
                    <a:pt x="28302" y="357"/>
                  </a:cubicBezTo>
                  <a:lnTo>
                    <a:pt x="28302" y="5715"/>
                  </a:lnTo>
                  <a:cubicBezTo>
                    <a:pt x="28302" y="7192"/>
                    <a:pt x="29052" y="8573"/>
                    <a:pt x="30314" y="9358"/>
                  </a:cubicBezTo>
                  <a:lnTo>
                    <a:pt x="42875" y="17348"/>
                  </a:lnTo>
                  <a:cubicBezTo>
                    <a:pt x="43577" y="17788"/>
                    <a:pt x="43554" y="18812"/>
                    <a:pt x="42839" y="19217"/>
                  </a:cubicBezTo>
                  <a:lnTo>
                    <a:pt x="38196" y="21884"/>
                  </a:lnTo>
                  <a:lnTo>
                    <a:pt x="24325" y="12978"/>
                  </a:lnTo>
                  <a:cubicBezTo>
                    <a:pt x="23623" y="12537"/>
                    <a:pt x="23206" y="11775"/>
                    <a:pt x="23206" y="10954"/>
                  </a:cubicBezTo>
                  <a:lnTo>
                    <a:pt x="23206" y="3239"/>
                  </a:lnTo>
                  <a:cubicBezTo>
                    <a:pt x="23224" y="3006"/>
                    <a:pt x="23051" y="2890"/>
                    <a:pt x="22878" y="2890"/>
                  </a:cubicBezTo>
                  <a:cubicBezTo>
                    <a:pt x="22706" y="2890"/>
                    <a:pt x="22533" y="3006"/>
                    <a:pt x="22551" y="3239"/>
                  </a:cubicBezTo>
                  <a:lnTo>
                    <a:pt x="22551" y="10954"/>
                  </a:lnTo>
                  <a:cubicBezTo>
                    <a:pt x="22539" y="12002"/>
                    <a:pt x="23075" y="12978"/>
                    <a:pt x="23956" y="13538"/>
                  </a:cubicBezTo>
                  <a:lnTo>
                    <a:pt x="37541" y="22253"/>
                  </a:lnTo>
                  <a:lnTo>
                    <a:pt x="30552" y="26265"/>
                  </a:lnTo>
                  <a:lnTo>
                    <a:pt x="17288" y="17157"/>
                  </a:lnTo>
                  <a:cubicBezTo>
                    <a:pt x="15657" y="16038"/>
                    <a:pt x="14681" y="14180"/>
                    <a:pt x="14681" y="12204"/>
                  </a:cubicBezTo>
                  <a:lnTo>
                    <a:pt x="14681" y="8870"/>
                  </a:lnTo>
                  <a:cubicBezTo>
                    <a:pt x="14699" y="8632"/>
                    <a:pt x="14523" y="8513"/>
                    <a:pt x="14348" y="8513"/>
                  </a:cubicBezTo>
                  <a:cubicBezTo>
                    <a:pt x="14172" y="8513"/>
                    <a:pt x="13996" y="8632"/>
                    <a:pt x="14014" y="8870"/>
                  </a:cubicBezTo>
                  <a:lnTo>
                    <a:pt x="14014" y="12204"/>
                  </a:lnTo>
                  <a:cubicBezTo>
                    <a:pt x="14014" y="14407"/>
                    <a:pt x="15098" y="16466"/>
                    <a:pt x="16907" y="17717"/>
                  </a:cubicBezTo>
                  <a:lnTo>
                    <a:pt x="30159" y="26813"/>
                  </a:lnTo>
                  <a:lnTo>
                    <a:pt x="30159" y="31742"/>
                  </a:lnTo>
                  <a:cubicBezTo>
                    <a:pt x="30159" y="32468"/>
                    <a:pt x="29790" y="33147"/>
                    <a:pt x="29183" y="33540"/>
                  </a:cubicBezTo>
                  <a:lnTo>
                    <a:pt x="5727" y="48625"/>
                  </a:lnTo>
                  <a:cubicBezTo>
                    <a:pt x="5624" y="48692"/>
                    <a:pt x="5511" y="48723"/>
                    <a:pt x="5401" y="48723"/>
                  </a:cubicBezTo>
                  <a:cubicBezTo>
                    <a:pt x="5083" y="48723"/>
                    <a:pt x="4787" y="48467"/>
                    <a:pt x="4787" y="48113"/>
                  </a:cubicBezTo>
                  <a:lnTo>
                    <a:pt x="4787" y="42517"/>
                  </a:lnTo>
                  <a:cubicBezTo>
                    <a:pt x="4787" y="42398"/>
                    <a:pt x="4739" y="42291"/>
                    <a:pt x="4644" y="42232"/>
                  </a:cubicBezTo>
                  <a:lnTo>
                    <a:pt x="667" y="39719"/>
                  </a:lnTo>
                  <a:lnTo>
                    <a:pt x="667" y="35362"/>
                  </a:lnTo>
                  <a:cubicBezTo>
                    <a:pt x="667" y="35141"/>
                    <a:pt x="501" y="35031"/>
                    <a:pt x="334" y="35031"/>
                  </a:cubicBezTo>
                  <a:cubicBezTo>
                    <a:pt x="167" y="35031"/>
                    <a:pt x="1" y="35141"/>
                    <a:pt x="1" y="35362"/>
                  </a:cubicBezTo>
                  <a:lnTo>
                    <a:pt x="1" y="39910"/>
                  </a:lnTo>
                  <a:cubicBezTo>
                    <a:pt x="1" y="40017"/>
                    <a:pt x="48" y="40124"/>
                    <a:pt x="143" y="40184"/>
                  </a:cubicBezTo>
                  <a:lnTo>
                    <a:pt x="4120" y="42696"/>
                  </a:lnTo>
                  <a:lnTo>
                    <a:pt x="4120" y="48113"/>
                  </a:lnTo>
                  <a:cubicBezTo>
                    <a:pt x="4120" y="48578"/>
                    <a:pt x="4370" y="49006"/>
                    <a:pt x="4787" y="49232"/>
                  </a:cubicBezTo>
                  <a:cubicBezTo>
                    <a:pt x="4974" y="49337"/>
                    <a:pt x="5182" y="49388"/>
                    <a:pt x="5390" y="49388"/>
                  </a:cubicBezTo>
                  <a:cubicBezTo>
                    <a:pt x="5631" y="49388"/>
                    <a:pt x="5873" y="49319"/>
                    <a:pt x="6085" y="49185"/>
                  </a:cubicBezTo>
                  <a:lnTo>
                    <a:pt x="29540" y="34100"/>
                  </a:lnTo>
                  <a:cubicBezTo>
                    <a:pt x="30350" y="33576"/>
                    <a:pt x="30838" y="32695"/>
                    <a:pt x="30838" y="31742"/>
                  </a:cubicBezTo>
                  <a:lnTo>
                    <a:pt x="30838" y="27277"/>
                  </a:lnTo>
                  <a:lnTo>
                    <a:pt x="37636" y="31945"/>
                  </a:lnTo>
                  <a:cubicBezTo>
                    <a:pt x="38708" y="32677"/>
                    <a:pt x="39951" y="33047"/>
                    <a:pt x="41197" y="33047"/>
                  </a:cubicBezTo>
                  <a:cubicBezTo>
                    <a:pt x="42360" y="33047"/>
                    <a:pt x="43525" y="32725"/>
                    <a:pt x="44554" y="32076"/>
                  </a:cubicBezTo>
                  <a:lnTo>
                    <a:pt x="48471" y="29587"/>
                  </a:lnTo>
                  <a:lnTo>
                    <a:pt x="48471" y="34147"/>
                  </a:lnTo>
                  <a:cubicBezTo>
                    <a:pt x="48459" y="35100"/>
                    <a:pt x="48947" y="35993"/>
                    <a:pt x="49757" y="36505"/>
                  </a:cubicBezTo>
                  <a:lnTo>
                    <a:pt x="73212" y="51602"/>
                  </a:lnTo>
                  <a:cubicBezTo>
                    <a:pt x="73418" y="51733"/>
                    <a:pt x="73654" y="51799"/>
                    <a:pt x="73890" y="51799"/>
                  </a:cubicBezTo>
                  <a:cubicBezTo>
                    <a:pt x="74104" y="51799"/>
                    <a:pt x="74318" y="51745"/>
                    <a:pt x="74510" y="51637"/>
                  </a:cubicBezTo>
                  <a:cubicBezTo>
                    <a:pt x="74927" y="51423"/>
                    <a:pt x="75177" y="50995"/>
                    <a:pt x="75177" y="50530"/>
                  </a:cubicBezTo>
                  <a:lnTo>
                    <a:pt x="75177" y="41934"/>
                  </a:lnTo>
                  <a:cubicBezTo>
                    <a:pt x="75177" y="41755"/>
                    <a:pt x="75022" y="41600"/>
                    <a:pt x="74843" y="41600"/>
                  </a:cubicBezTo>
                  <a:cubicBezTo>
                    <a:pt x="74665" y="41600"/>
                    <a:pt x="74510" y="41743"/>
                    <a:pt x="74510" y="41934"/>
                  </a:cubicBezTo>
                  <a:lnTo>
                    <a:pt x="74510" y="50530"/>
                  </a:lnTo>
                  <a:cubicBezTo>
                    <a:pt x="74510" y="50885"/>
                    <a:pt x="74218" y="51135"/>
                    <a:pt x="73902" y="51135"/>
                  </a:cubicBezTo>
                  <a:cubicBezTo>
                    <a:pt x="73795" y="51135"/>
                    <a:pt x="73684" y="51106"/>
                    <a:pt x="73581" y="51042"/>
                  </a:cubicBezTo>
                  <a:lnTo>
                    <a:pt x="50114" y="35945"/>
                  </a:lnTo>
                  <a:cubicBezTo>
                    <a:pt x="49507" y="35552"/>
                    <a:pt x="49138" y="34873"/>
                    <a:pt x="49138" y="34147"/>
                  </a:cubicBezTo>
                  <a:lnTo>
                    <a:pt x="49138" y="29170"/>
                  </a:lnTo>
                  <a:lnTo>
                    <a:pt x="65354" y="18907"/>
                  </a:lnTo>
                  <a:cubicBezTo>
                    <a:pt x="66306" y="18300"/>
                    <a:pt x="66902" y="17276"/>
                    <a:pt x="66949" y="16157"/>
                  </a:cubicBezTo>
                  <a:lnTo>
                    <a:pt x="67283" y="8906"/>
                  </a:lnTo>
                  <a:cubicBezTo>
                    <a:pt x="67283" y="8686"/>
                    <a:pt x="67116" y="8572"/>
                    <a:pt x="66949" y="8572"/>
                  </a:cubicBezTo>
                  <a:cubicBezTo>
                    <a:pt x="66791" y="8572"/>
                    <a:pt x="66633" y="8674"/>
                    <a:pt x="66616" y="8882"/>
                  </a:cubicBezTo>
                  <a:lnTo>
                    <a:pt x="66295" y="16133"/>
                  </a:lnTo>
                  <a:cubicBezTo>
                    <a:pt x="66247" y="17038"/>
                    <a:pt x="65771" y="17859"/>
                    <a:pt x="65009" y="18348"/>
                  </a:cubicBezTo>
                  <a:lnTo>
                    <a:pt x="48721" y="28647"/>
                  </a:lnTo>
                  <a:lnTo>
                    <a:pt x="38815" y="22289"/>
                  </a:lnTo>
                  <a:lnTo>
                    <a:pt x="43173" y="19800"/>
                  </a:lnTo>
                  <a:cubicBezTo>
                    <a:pt x="44316" y="19133"/>
                    <a:pt x="44351" y="17490"/>
                    <a:pt x="43232" y="16776"/>
                  </a:cubicBezTo>
                  <a:lnTo>
                    <a:pt x="30671" y="8799"/>
                  </a:lnTo>
                  <a:cubicBezTo>
                    <a:pt x="29611" y="8132"/>
                    <a:pt x="28968" y="6965"/>
                    <a:pt x="28968" y="5715"/>
                  </a:cubicBezTo>
                  <a:lnTo>
                    <a:pt x="28968" y="357"/>
                  </a:lnTo>
                  <a:cubicBezTo>
                    <a:pt x="28986" y="119"/>
                    <a:pt x="28811" y="0"/>
                    <a:pt x="286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0"/>
            <p:cNvSpPr/>
            <p:nvPr/>
          </p:nvSpPr>
          <p:spPr>
            <a:xfrm>
              <a:off x="5804357" y="1539975"/>
              <a:ext cx="1101563" cy="1167262"/>
            </a:xfrm>
            <a:custGeom>
              <a:rect b="b" l="l" r="r" t="t"/>
              <a:pathLst>
                <a:path extrusionOk="0" h="37257" w="35160">
                  <a:moveTo>
                    <a:pt x="34096" y="0"/>
                  </a:moveTo>
                  <a:cubicBezTo>
                    <a:pt x="33880" y="0"/>
                    <a:pt x="33661" y="86"/>
                    <a:pt x="33492" y="275"/>
                  </a:cubicBezTo>
                  <a:cubicBezTo>
                    <a:pt x="33338" y="430"/>
                    <a:pt x="33266" y="645"/>
                    <a:pt x="33278" y="871"/>
                  </a:cubicBezTo>
                  <a:lnTo>
                    <a:pt x="33421" y="3502"/>
                  </a:lnTo>
                  <a:cubicBezTo>
                    <a:pt x="33480" y="5014"/>
                    <a:pt x="32695" y="6443"/>
                    <a:pt x="31397" y="7229"/>
                  </a:cubicBezTo>
                  <a:lnTo>
                    <a:pt x="3536" y="23874"/>
                  </a:lnTo>
                  <a:cubicBezTo>
                    <a:pt x="1345" y="25183"/>
                    <a:pt x="12" y="27541"/>
                    <a:pt x="0" y="30089"/>
                  </a:cubicBezTo>
                  <a:lnTo>
                    <a:pt x="0" y="36435"/>
                  </a:lnTo>
                  <a:cubicBezTo>
                    <a:pt x="0" y="36887"/>
                    <a:pt x="369" y="37256"/>
                    <a:pt x="822" y="37256"/>
                  </a:cubicBezTo>
                  <a:cubicBezTo>
                    <a:pt x="1274" y="37256"/>
                    <a:pt x="1643" y="36887"/>
                    <a:pt x="1643" y="36435"/>
                  </a:cubicBezTo>
                  <a:lnTo>
                    <a:pt x="1643" y="30089"/>
                  </a:lnTo>
                  <a:cubicBezTo>
                    <a:pt x="1655" y="28124"/>
                    <a:pt x="2691" y="26302"/>
                    <a:pt x="4370" y="25290"/>
                  </a:cubicBezTo>
                  <a:lnTo>
                    <a:pt x="8489" y="22826"/>
                  </a:lnTo>
                  <a:lnTo>
                    <a:pt x="8489" y="32303"/>
                  </a:lnTo>
                  <a:cubicBezTo>
                    <a:pt x="8513" y="32744"/>
                    <a:pt x="8870" y="33089"/>
                    <a:pt x="9323" y="33089"/>
                  </a:cubicBezTo>
                  <a:cubicBezTo>
                    <a:pt x="9763" y="33089"/>
                    <a:pt x="10120" y="32744"/>
                    <a:pt x="10144" y="32303"/>
                  </a:cubicBezTo>
                  <a:lnTo>
                    <a:pt x="10144" y="21838"/>
                  </a:lnTo>
                  <a:lnTo>
                    <a:pt x="13823" y="19647"/>
                  </a:lnTo>
                  <a:lnTo>
                    <a:pt x="13823" y="28803"/>
                  </a:lnTo>
                  <a:cubicBezTo>
                    <a:pt x="13799" y="29279"/>
                    <a:pt x="14168" y="29660"/>
                    <a:pt x="14645" y="29660"/>
                  </a:cubicBezTo>
                  <a:cubicBezTo>
                    <a:pt x="15109" y="29660"/>
                    <a:pt x="15490" y="29279"/>
                    <a:pt x="15466" y="28803"/>
                  </a:cubicBezTo>
                  <a:lnTo>
                    <a:pt x="15466" y="18659"/>
                  </a:lnTo>
                  <a:lnTo>
                    <a:pt x="32242" y="8646"/>
                  </a:lnTo>
                  <a:cubicBezTo>
                    <a:pt x="34076" y="7550"/>
                    <a:pt x="35159" y="5550"/>
                    <a:pt x="35076" y="3431"/>
                  </a:cubicBezTo>
                  <a:lnTo>
                    <a:pt x="34921" y="787"/>
                  </a:lnTo>
                  <a:cubicBezTo>
                    <a:pt x="34898" y="305"/>
                    <a:pt x="34503" y="0"/>
                    <a:pt x="34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0"/>
            <p:cNvSpPr/>
            <p:nvPr/>
          </p:nvSpPr>
          <p:spPr>
            <a:xfrm>
              <a:off x="5819645" y="1555577"/>
              <a:ext cx="1070609" cy="1136370"/>
            </a:xfrm>
            <a:custGeom>
              <a:rect b="b" l="l" r="r" t="t"/>
              <a:pathLst>
                <a:path extrusionOk="0" h="36271" w="34172">
                  <a:moveTo>
                    <a:pt x="33626" y="0"/>
                  </a:moveTo>
                  <a:cubicBezTo>
                    <a:pt x="33452" y="0"/>
                    <a:pt x="33278" y="120"/>
                    <a:pt x="33290" y="349"/>
                  </a:cubicBezTo>
                  <a:lnTo>
                    <a:pt x="33433" y="2992"/>
                  </a:lnTo>
                  <a:cubicBezTo>
                    <a:pt x="33492" y="4695"/>
                    <a:pt x="32623" y="6290"/>
                    <a:pt x="31171" y="7159"/>
                  </a:cubicBezTo>
                  <a:lnTo>
                    <a:pt x="3298" y="23792"/>
                  </a:lnTo>
                  <a:cubicBezTo>
                    <a:pt x="1262" y="25019"/>
                    <a:pt x="12" y="27221"/>
                    <a:pt x="0" y="29591"/>
                  </a:cubicBezTo>
                  <a:lnTo>
                    <a:pt x="0" y="35937"/>
                  </a:lnTo>
                  <a:cubicBezTo>
                    <a:pt x="0" y="36115"/>
                    <a:pt x="155" y="36270"/>
                    <a:pt x="334" y="36270"/>
                  </a:cubicBezTo>
                  <a:cubicBezTo>
                    <a:pt x="524" y="36270"/>
                    <a:pt x="667" y="36115"/>
                    <a:pt x="667" y="35937"/>
                  </a:cubicBezTo>
                  <a:lnTo>
                    <a:pt x="667" y="29591"/>
                  </a:lnTo>
                  <a:cubicBezTo>
                    <a:pt x="667" y="27448"/>
                    <a:pt x="1798" y="25471"/>
                    <a:pt x="3632" y="24364"/>
                  </a:cubicBezTo>
                  <a:lnTo>
                    <a:pt x="8501" y="21459"/>
                  </a:lnTo>
                  <a:lnTo>
                    <a:pt x="8501" y="31805"/>
                  </a:lnTo>
                  <a:cubicBezTo>
                    <a:pt x="8501" y="32025"/>
                    <a:pt x="8668" y="32136"/>
                    <a:pt x="8835" y="32136"/>
                  </a:cubicBezTo>
                  <a:cubicBezTo>
                    <a:pt x="9001" y="32136"/>
                    <a:pt x="9168" y="32025"/>
                    <a:pt x="9168" y="31805"/>
                  </a:cubicBezTo>
                  <a:lnTo>
                    <a:pt x="9168" y="21161"/>
                  </a:lnTo>
                  <a:cubicBezTo>
                    <a:pt x="9156" y="21125"/>
                    <a:pt x="9156" y="21101"/>
                    <a:pt x="9144" y="21078"/>
                  </a:cubicBezTo>
                  <a:lnTo>
                    <a:pt x="13823" y="18292"/>
                  </a:lnTo>
                  <a:lnTo>
                    <a:pt x="13823" y="28317"/>
                  </a:lnTo>
                  <a:cubicBezTo>
                    <a:pt x="13805" y="28549"/>
                    <a:pt x="13978" y="28665"/>
                    <a:pt x="14152" y="28665"/>
                  </a:cubicBezTo>
                  <a:cubicBezTo>
                    <a:pt x="14326" y="28665"/>
                    <a:pt x="14502" y="28549"/>
                    <a:pt x="14490" y="28317"/>
                  </a:cubicBezTo>
                  <a:lnTo>
                    <a:pt x="14490" y="17982"/>
                  </a:lnTo>
                  <a:cubicBezTo>
                    <a:pt x="14490" y="17946"/>
                    <a:pt x="14478" y="17923"/>
                    <a:pt x="14466" y="17899"/>
                  </a:cubicBezTo>
                  <a:lnTo>
                    <a:pt x="31504" y="7731"/>
                  </a:lnTo>
                  <a:cubicBezTo>
                    <a:pt x="33171" y="6731"/>
                    <a:pt x="34171" y="4897"/>
                    <a:pt x="34100" y="2968"/>
                  </a:cubicBezTo>
                  <a:lnTo>
                    <a:pt x="33957" y="313"/>
                  </a:lnTo>
                  <a:cubicBezTo>
                    <a:pt x="33945" y="102"/>
                    <a:pt x="33786" y="0"/>
                    <a:pt x="336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0"/>
            <p:cNvSpPr/>
            <p:nvPr/>
          </p:nvSpPr>
          <p:spPr>
            <a:xfrm>
              <a:off x="6638418" y="3338332"/>
              <a:ext cx="1706984" cy="992284"/>
            </a:xfrm>
            <a:custGeom>
              <a:rect b="b" l="l" r="r" t="t"/>
              <a:pathLst>
                <a:path extrusionOk="0" h="31672" w="54484">
                  <a:moveTo>
                    <a:pt x="0" y="19277"/>
                  </a:moveTo>
                  <a:lnTo>
                    <a:pt x="0" y="19336"/>
                  </a:lnTo>
                  <a:cubicBezTo>
                    <a:pt x="0" y="19574"/>
                    <a:pt x="167" y="19824"/>
                    <a:pt x="500" y="20015"/>
                  </a:cubicBezTo>
                  <a:lnTo>
                    <a:pt x="20015" y="31278"/>
                  </a:lnTo>
                  <a:cubicBezTo>
                    <a:pt x="20682" y="31671"/>
                    <a:pt x="21777" y="31671"/>
                    <a:pt x="22456" y="31278"/>
                  </a:cubicBezTo>
                  <a:lnTo>
                    <a:pt x="53983" y="13074"/>
                  </a:lnTo>
                  <a:cubicBezTo>
                    <a:pt x="54305" y="12883"/>
                    <a:pt x="54483" y="12633"/>
                    <a:pt x="54483" y="12395"/>
                  </a:cubicBezTo>
                  <a:lnTo>
                    <a:pt x="54483" y="12335"/>
                  </a:lnTo>
                  <a:cubicBezTo>
                    <a:pt x="54472" y="12085"/>
                    <a:pt x="54305" y="11847"/>
                    <a:pt x="53983" y="11657"/>
                  </a:cubicBezTo>
                  <a:lnTo>
                    <a:pt x="34469" y="393"/>
                  </a:lnTo>
                  <a:cubicBezTo>
                    <a:pt x="33802" y="1"/>
                    <a:pt x="32707" y="1"/>
                    <a:pt x="32028" y="393"/>
                  </a:cubicBezTo>
                  <a:lnTo>
                    <a:pt x="500" y="18598"/>
                  </a:lnTo>
                  <a:cubicBezTo>
                    <a:pt x="179" y="18789"/>
                    <a:pt x="12" y="19027"/>
                    <a:pt x="0" y="1927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0"/>
            <p:cNvSpPr/>
            <p:nvPr/>
          </p:nvSpPr>
          <p:spPr>
            <a:xfrm>
              <a:off x="6637666" y="3725161"/>
              <a:ext cx="1707736" cy="627070"/>
            </a:xfrm>
            <a:custGeom>
              <a:rect b="b" l="l" r="r" t="t"/>
              <a:pathLst>
                <a:path extrusionOk="0" h="20015" w="54508">
                  <a:moveTo>
                    <a:pt x="24" y="6953"/>
                  </a:moveTo>
                  <a:lnTo>
                    <a:pt x="24" y="7620"/>
                  </a:lnTo>
                  <a:cubicBezTo>
                    <a:pt x="1" y="7894"/>
                    <a:pt x="167" y="8156"/>
                    <a:pt x="524" y="8370"/>
                  </a:cubicBezTo>
                  <a:lnTo>
                    <a:pt x="20039" y="19622"/>
                  </a:lnTo>
                  <a:cubicBezTo>
                    <a:pt x="20706" y="20015"/>
                    <a:pt x="21801" y="20015"/>
                    <a:pt x="22480" y="19622"/>
                  </a:cubicBezTo>
                  <a:lnTo>
                    <a:pt x="54007" y="1417"/>
                  </a:lnTo>
                  <a:cubicBezTo>
                    <a:pt x="54174" y="1322"/>
                    <a:pt x="54329" y="1191"/>
                    <a:pt x="54424" y="1024"/>
                  </a:cubicBezTo>
                  <a:cubicBezTo>
                    <a:pt x="54460" y="905"/>
                    <a:pt x="54496" y="822"/>
                    <a:pt x="54507" y="798"/>
                  </a:cubicBezTo>
                  <a:lnTo>
                    <a:pt x="54507" y="798"/>
                  </a:lnTo>
                  <a:lnTo>
                    <a:pt x="54507" y="774"/>
                  </a:lnTo>
                  <a:lnTo>
                    <a:pt x="54507" y="0"/>
                  </a:lnTo>
                  <a:cubicBezTo>
                    <a:pt x="54496" y="250"/>
                    <a:pt x="54329" y="500"/>
                    <a:pt x="54007" y="679"/>
                  </a:cubicBezTo>
                  <a:lnTo>
                    <a:pt x="22480" y="18895"/>
                  </a:lnTo>
                  <a:cubicBezTo>
                    <a:pt x="21813" y="19288"/>
                    <a:pt x="20717" y="19288"/>
                    <a:pt x="20039" y="18895"/>
                  </a:cubicBezTo>
                  <a:lnTo>
                    <a:pt x="524" y="7632"/>
                  </a:lnTo>
                  <a:cubicBezTo>
                    <a:pt x="191" y="7442"/>
                    <a:pt x="24" y="7192"/>
                    <a:pt x="24" y="695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0"/>
            <p:cNvSpPr/>
            <p:nvPr/>
          </p:nvSpPr>
          <p:spPr>
            <a:xfrm>
              <a:off x="6727207" y="3386831"/>
              <a:ext cx="1499579" cy="881094"/>
            </a:xfrm>
            <a:custGeom>
              <a:rect b="b" l="l" r="r" t="t"/>
              <a:pathLst>
                <a:path extrusionOk="0" h="28123" w="47864">
                  <a:moveTo>
                    <a:pt x="18526" y="28123"/>
                  </a:moveTo>
                  <a:lnTo>
                    <a:pt x="0" y="17062"/>
                  </a:lnTo>
                  <a:lnTo>
                    <a:pt x="29337" y="0"/>
                  </a:lnTo>
                  <a:lnTo>
                    <a:pt x="47863" y="1106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0"/>
            <p:cNvSpPr/>
            <p:nvPr/>
          </p:nvSpPr>
          <p:spPr>
            <a:xfrm>
              <a:off x="7090883" y="3719177"/>
              <a:ext cx="110094" cy="55235"/>
            </a:xfrm>
            <a:custGeom>
              <a:rect b="b" l="l" r="r" t="t"/>
              <a:pathLst>
                <a:path extrusionOk="0" h="1763" w="3514">
                  <a:moveTo>
                    <a:pt x="1" y="882"/>
                  </a:moveTo>
                  <a:lnTo>
                    <a:pt x="1751" y="1"/>
                  </a:lnTo>
                  <a:lnTo>
                    <a:pt x="3513" y="882"/>
                  </a:lnTo>
                  <a:lnTo>
                    <a:pt x="1751" y="1763"/>
                  </a:lnTo>
                  <a:close/>
                </a:path>
              </a:pathLst>
            </a:custGeom>
            <a:solidFill>
              <a:srgbClr val="2B22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0"/>
            <p:cNvSpPr/>
            <p:nvPr/>
          </p:nvSpPr>
          <p:spPr>
            <a:xfrm>
              <a:off x="7090883" y="3526718"/>
              <a:ext cx="110094" cy="55235"/>
            </a:xfrm>
            <a:custGeom>
              <a:rect b="b" l="l" r="r" t="t"/>
              <a:pathLst>
                <a:path extrusionOk="0" h="1763" w="3514">
                  <a:moveTo>
                    <a:pt x="1" y="881"/>
                  </a:moveTo>
                  <a:lnTo>
                    <a:pt x="1751" y="0"/>
                  </a:lnTo>
                  <a:lnTo>
                    <a:pt x="3513" y="881"/>
                  </a:lnTo>
                  <a:lnTo>
                    <a:pt x="1751" y="1762"/>
                  </a:lnTo>
                  <a:close/>
                </a:path>
              </a:pathLst>
            </a:custGeom>
            <a:solidFill>
              <a:srgbClr val="2B22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0"/>
            <p:cNvSpPr/>
            <p:nvPr/>
          </p:nvSpPr>
          <p:spPr>
            <a:xfrm>
              <a:off x="7090883" y="3169340"/>
              <a:ext cx="110094" cy="55266"/>
            </a:xfrm>
            <a:custGeom>
              <a:rect b="b" l="l" r="r" t="t"/>
              <a:pathLst>
                <a:path extrusionOk="0" h="1764" w="3514">
                  <a:moveTo>
                    <a:pt x="1751" y="1"/>
                  </a:moveTo>
                  <a:lnTo>
                    <a:pt x="1" y="882"/>
                  </a:lnTo>
                  <a:lnTo>
                    <a:pt x="1751" y="1763"/>
                  </a:lnTo>
                  <a:lnTo>
                    <a:pt x="3513" y="882"/>
                  </a:lnTo>
                  <a:lnTo>
                    <a:pt x="175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0"/>
            <p:cNvSpPr/>
            <p:nvPr/>
          </p:nvSpPr>
          <p:spPr>
            <a:xfrm>
              <a:off x="7090883" y="3554320"/>
              <a:ext cx="54859" cy="220093"/>
            </a:xfrm>
            <a:custGeom>
              <a:rect b="b" l="l" r="r" t="t"/>
              <a:pathLst>
                <a:path extrusionOk="0" h="7025" w="1751">
                  <a:moveTo>
                    <a:pt x="1" y="0"/>
                  </a:moveTo>
                  <a:lnTo>
                    <a:pt x="1" y="6144"/>
                  </a:lnTo>
                  <a:lnTo>
                    <a:pt x="1751" y="7025"/>
                  </a:lnTo>
                  <a:lnTo>
                    <a:pt x="1751" y="88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0"/>
            <p:cNvSpPr/>
            <p:nvPr/>
          </p:nvSpPr>
          <p:spPr>
            <a:xfrm>
              <a:off x="7145710" y="3554320"/>
              <a:ext cx="55266" cy="220093"/>
            </a:xfrm>
            <a:custGeom>
              <a:rect b="b" l="l" r="r" t="t"/>
              <a:pathLst>
                <a:path extrusionOk="0" h="7025" w="1764">
                  <a:moveTo>
                    <a:pt x="1763" y="0"/>
                  </a:moveTo>
                  <a:lnTo>
                    <a:pt x="1" y="881"/>
                  </a:lnTo>
                  <a:lnTo>
                    <a:pt x="1" y="7025"/>
                  </a:lnTo>
                  <a:lnTo>
                    <a:pt x="1763" y="6144"/>
                  </a:lnTo>
                  <a:lnTo>
                    <a:pt x="1763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0"/>
            <p:cNvSpPr/>
            <p:nvPr/>
          </p:nvSpPr>
          <p:spPr>
            <a:xfrm>
              <a:off x="7090883" y="3911666"/>
              <a:ext cx="110094" cy="55235"/>
            </a:xfrm>
            <a:custGeom>
              <a:rect b="b" l="l" r="r" t="t"/>
              <a:pathLst>
                <a:path extrusionOk="0" h="1763" w="3514">
                  <a:moveTo>
                    <a:pt x="1751" y="0"/>
                  </a:moveTo>
                  <a:lnTo>
                    <a:pt x="1" y="881"/>
                  </a:lnTo>
                  <a:lnTo>
                    <a:pt x="1751" y="1762"/>
                  </a:lnTo>
                  <a:lnTo>
                    <a:pt x="3513" y="881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9D6B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0"/>
            <p:cNvSpPr/>
            <p:nvPr/>
          </p:nvSpPr>
          <p:spPr>
            <a:xfrm>
              <a:off x="7090883" y="3746778"/>
              <a:ext cx="54859" cy="220125"/>
            </a:xfrm>
            <a:custGeom>
              <a:rect b="b" l="l" r="r" t="t"/>
              <a:pathLst>
                <a:path extrusionOk="0" h="7026" w="1751">
                  <a:moveTo>
                    <a:pt x="1" y="1"/>
                  </a:moveTo>
                  <a:lnTo>
                    <a:pt x="1" y="6144"/>
                  </a:lnTo>
                  <a:lnTo>
                    <a:pt x="1751" y="7025"/>
                  </a:lnTo>
                  <a:lnTo>
                    <a:pt x="1751" y="882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0"/>
            <p:cNvSpPr/>
            <p:nvPr/>
          </p:nvSpPr>
          <p:spPr>
            <a:xfrm>
              <a:off x="7145710" y="3746778"/>
              <a:ext cx="55266" cy="220125"/>
            </a:xfrm>
            <a:custGeom>
              <a:rect b="b" l="l" r="r" t="t"/>
              <a:pathLst>
                <a:path extrusionOk="0" h="7026" w="1764">
                  <a:moveTo>
                    <a:pt x="1763" y="1"/>
                  </a:moveTo>
                  <a:lnTo>
                    <a:pt x="1" y="882"/>
                  </a:lnTo>
                  <a:lnTo>
                    <a:pt x="1" y="7025"/>
                  </a:lnTo>
                  <a:lnTo>
                    <a:pt x="1763" y="6144"/>
                  </a:lnTo>
                  <a:lnTo>
                    <a:pt x="176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0"/>
            <p:cNvSpPr/>
            <p:nvPr/>
          </p:nvSpPr>
          <p:spPr>
            <a:xfrm>
              <a:off x="7090883" y="3196973"/>
              <a:ext cx="54859" cy="384983"/>
            </a:xfrm>
            <a:custGeom>
              <a:rect b="b" l="l" r="r" t="t"/>
              <a:pathLst>
                <a:path extrusionOk="0" h="12288" w="1751">
                  <a:moveTo>
                    <a:pt x="1" y="0"/>
                  </a:moveTo>
                  <a:lnTo>
                    <a:pt x="1" y="11406"/>
                  </a:lnTo>
                  <a:lnTo>
                    <a:pt x="1751" y="12287"/>
                  </a:lnTo>
                  <a:lnTo>
                    <a:pt x="1751" y="88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0"/>
            <p:cNvSpPr/>
            <p:nvPr/>
          </p:nvSpPr>
          <p:spPr>
            <a:xfrm>
              <a:off x="7145710" y="3196973"/>
              <a:ext cx="55266" cy="384983"/>
            </a:xfrm>
            <a:custGeom>
              <a:rect b="b" l="l" r="r" t="t"/>
              <a:pathLst>
                <a:path extrusionOk="0" h="12288" w="1764">
                  <a:moveTo>
                    <a:pt x="1763" y="0"/>
                  </a:moveTo>
                  <a:lnTo>
                    <a:pt x="1" y="881"/>
                  </a:lnTo>
                  <a:lnTo>
                    <a:pt x="1" y="12287"/>
                  </a:lnTo>
                  <a:lnTo>
                    <a:pt x="1763" y="11406"/>
                  </a:lnTo>
                  <a:lnTo>
                    <a:pt x="176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0"/>
            <p:cNvSpPr/>
            <p:nvPr/>
          </p:nvSpPr>
          <p:spPr>
            <a:xfrm>
              <a:off x="7357969" y="3676662"/>
              <a:ext cx="195123" cy="97374"/>
            </a:xfrm>
            <a:custGeom>
              <a:rect b="b" l="l" r="r" t="t"/>
              <a:pathLst>
                <a:path extrusionOk="0" h="3108" w="6228">
                  <a:moveTo>
                    <a:pt x="1" y="1548"/>
                  </a:moveTo>
                  <a:lnTo>
                    <a:pt x="3120" y="0"/>
                  </a:lnTo>
                  <a:lnTo>
                    <a:pt x="6228" y="1548"/>
                  </a:lnTo>
                  <a:lnTo>
                    <a:pt x="3120" y="3108"/>
                  </a:lnTo>
                  <a:close/>
                </a:path>
              </a:pathLst>
            </a:custGeom>
            <a:solidFill>
              <a:srgbClr val="2B22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0"/>
            <p:cNvSpPr/>
            <p:nvPr/>
          </p:nvSpPr>
          <p:spPr>
            <a:xfrm>
              <a:off x="7357969" y="3433074"/>
              <a:ext cx="195123" cy="97405"/>
            </a:xfrm>
            <a:custGeom>
              <a:rect b="b" l="l" r="r" t="t"/>
              <a:pathLst>
                <a:path extrusionOk="0" h="3109" w="6228">
                  <a:moveTo>
                    <a:pt x="1" y="1548"/>
                  </a:moveTo>
                  <a:lnTo>
                    <a:pt x="3120" y="1"/>
                  </a:lnTo>
                  <a:lnTo>
                    <a:pt x="6228" y="1548"/>
                  </a:lnTo>
                  <a:lnTo>
                    <a:pt x="3120" y="3108"/>
                  </a:lnTo>
                  <a:close/>
                </a:path>
              </a:pathLst>
            </a:custGeom>
            <a:solidFill>
              <a:srgbClr val="2B22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0"/>
            <p:cNvSpPr/>
            <p:nvPr/>
          </p:nvSpPr>
          <p:spPr>
            <a:xfrm>
              <a:off x="7357969" y="3043269"/>
              <a:ext cx="195123" cy="97405"/>
            </a:xfrm>
            <a:custGeom>
              <a:rect b="b" l="l" r="r" t="t"/>
              <a:pathLst>
                <a:path extrusionOk="0" h="3109" w="6228">
                  <a:moveTo>
                    <a:pt x="3120" y="1"/>
                  </a:moveTo>
                  <a:lnTo>
                    <a:pt x="1" y="1560"/>
                  </a:lnTo>
                  <a:lnTo>
                    <a:pt x="3120" y="3108"/>
                  </a:lnTo>
                  <a:lnTo>
                    <a:pt x="6228" y="1560"/>
                  </a:lnTo>
                  <a:lnTo>
                    <a:pt x="312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0"/>
            <p:cNvSpPr/>
            <p:nvPr/>
          </p:nvSpPr>
          <p:spPr>
            <a:xfrm>
              <a:off x="7357969" y="3481572"/>
              <a:ext cx="97750" cy="292466"/>
            </a:xfrm>
            <a:custGeom>
              <a:rect b="b" l="l" r="r" t="t"/>
              <a:pathLst>
                <a:path extrusionOk="0" h="9335" w="3120">
                  <a:moveTo>
                    <a:pt x="1" y="0"/>
                  </a:moveTo>
                  <a:lnTo>
                    <a:pt x="1" y="7775"/>
                  </a:lnTo>
                  <a:lnTo>
                    <a:pt x="3120" y="9335"/>
                  </a:lnTo>
                  <a:lnTo>
                    <a:pt x="3120" y="1560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0"/>
            <p:cNvSpPr/>
            <p:nvPr/>
          </p:nvSpPr>
          <p:spPr>
            <a:xfrm>
              <a:off x="7455718" y="3481572"/>
              <a:ext cx="97374" cy="292466"/>
            </a:xfrm>
            <a:custGeom>
              <a:rect b="b" l="l" r="r" t="t"/>
              <a:pathLst>
                <a:path extrusionOk="0" h="9335" w="3108">
                  <a:moveTo>
                    <a:pt x="3108" y="0"/>
                  </a:moveTo>
                  <a:lnTo>
                    <a:pt x="0" y="1560"/>
                  </a:lnTo>
                  <a:lnTo>
                    <a:pt x="0" y="9335"/>
                  </a:lnTo>
                  <a:lnTo>
                    <a:pt x="3108" y="7775"/>
                  </a:lnTo>
                  <a:lnTo>
                    <a:pt x="3108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0"/>
            <p:cNvSpPr/>
            <p:nvPr/>
          </p:nvSpPr>
          <p:spPr>
            <a:xfrm>
              <a:off x="7357969" y="3822502"/>
              <a:ext cx="195123" cy="97781"/>
            </a:xfrm>
            <a:custGeom>
              <a:rect b="b" l="l" r="r" t="t"/>
              <a:pathLst>
                <a:path extrusionOk="0" h="3121" w="6228">
                  <a:moveTo>
                    <a:pt x="3120" y="1"/>
                  </a:moveTo>
                  <a:lnTo>
                    <a:pt x="1" y="1560"/>
                  </a:lnTo>
                  <a:lnTo>
                    <a:pt x="3120" y="3120"/>
                  </a:lnTo>
                  <a:lnTo>
                    <a:pt x="6228" y="1560"/>
                  </a:lnTo>
                  <a:lnTo>
                    <a:pt x="3120" y="1"/>
                  </a:lnTo>
                  <a:close/>
                </a:path>
              </a:pathLst>
            </a:custGeom>
            <a:solidFill>
              <a:srgbClr val="9D6B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0"/>
            <p:cNvSpPr/>
            <p:nvPr/>
          </p:nvSpPr>
          <p:spPr>
            <a:xfrm>
              <a:off x="7357969" y="3725161"/>
              <a:ext cx="97750" cy="195123"/>
            </a:xfrm>
            <a:custGeom>
              <a:rect b="b" l="l" r="r" t="t"/>
              <a:pathLst>
                <a:path extrusionOk="0" h="6228" w="3120">
                  <a:moveTo>
                    <a:pt x="1" y="0"/>
                  </a:moveTo>
                  <a:lnTo>
                    <a:pt x="1" y="4667"/>
                  </a:lnTo>
                  <a:lnTo>
                    <a:pt x="3120" y="6227"/>
                  </a:lnTo>
                  <a:lnTo>
                    <a:pt x="3120" y="1560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0"/>
            <p:cNvSpPr/>
            <p:nvPr/>
          </p:nvSpPr>
          <p:spPr>
            <a:xfrm>
              <a:off x="7455718" y="3725161"/>
              <a:ext cx="97374" cy="195123"/>
            </a:xfrm>
            <a:custGeom>
              <a:rect b="b" l="l" r="r" t="t"/>
              <a:pathLst>
                <a:path extrusionOk="0" h="6228" w="3108">
                  <a:moveTo>
                    <a:pt x="3108" y="0"/>
                  </a:moveTo>
                  <a:lnTo>
                    <a:pt x="0" y="1560"/>
                  </a:lnTo>
                  <a:lnTo>
                    <a:pt x="0" y="6227"/>
                  </a:lnTo>
                  <a:lnTo>
                    <a:pt x="3108" y="4667"/>
                  </a:lnTo>
                  <a:lnTo>
                    <a:pt x="3108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0"/>
            <p:cNvSpPr/>
            <p:nvPr/>
          </p:nvSpPr>
          <p:spPr>
            <a:xfrm>
              <a:off x="7357969" y="3092144"/>
              <a:ext cx="97750" cy="438338"/>
            </a:xfrm>
            <a:custGeom>
              <a:rect b="b" l="l" r="r" t="t"/>
              <a:pathLst>
                <a:path extrusionOk="0" h="13991" w="3120">
                  <a:moveTo>
                    <a:pt x="1" y="0"/>
                  </a:moveTo>
                  <a:lnTo>
                    <a:pt x="1" y="12430"/>
                  </a:lnTo>
                  <a:lnTo>
                    <a:pt x="3120" y="13990"/>
                  </a:lnTo>
                  <a:lnTo>
                    <a:pt x="3120" y="154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30"/>
            <p:cNvSpPr/>
            <p:nvPr/>
          </p:nvSpPr>
          <p:spPr>
            <a:xfrm>
              <a:off x="7455718" y="3092144"/>
              <a:ext cx="97374" cy="438338"/>
            </a:xfrm>
            <a:custGeom>
              <a:rect b="b" l="l" r="r" t="t"/>
              <a:pathLst>
                <a:path extrusionOk="0" h="13991" w="3108">
                  <a:moveTo>
                    <a:pt x="3108" y="0"/>
                  </a:moveTo>
                  <a:lnTo>
                    <a:pt x="0" y="1548"/>
                  </a:lnTo>
                  <a:lnTo>
                    <a:pt x="0" y="13990"/>
                  </a:lnTo>
                  <a:lnTo>
                    <a:pt x="3108" y="12430"/>
                  </a:lnTo>
                  <a:lnTo>
                    <a:pt x="310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30"/>
            <p:cNvSpPr/>
            <p:nvPr/>
          </p:nvSpPr>
          <p:spPr>
            <a:xfrm>
              <a:off x="7640721" y="3581921"/>
              <a:ext cx="110062" cy="54859"/>
            </a:xfrm>
            <a:custGeom>
              <a:rect b="b" l="l" r="r" t="t"/>
              <a:pathLst>
                <a:path extrusionOk="0" h="1751" w="3513">
                  <a:moveTo>
                    <a:pt x="1751" y="0"/>
                  </a:moveTo>
                  <a:lnTo>
                    <a:pt x="1" y="881"/>
                  </a:lnTo>
                  <a:lnTo>
                    <a:pt x="1751" y="1750"/>
                  </a:lnTo>
                  <a:lnTo>
                    <a:pt x="3513" y="881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9659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0"/>
            <p:cNvSpPr/>
            <p:nvPr/>
          </p:nvSpPr>
          <p:spPr>
            <a:xfrm>
              <a:off x="7640721" y="3499461"/>
              <a:ext cx="110062" cy="54890"/>
            </a:xfrm>
            <a:custGeom>
              <a:rect b="b" l="l" r="r" t="t"/>
              <a:pathLst>
                <a:path extrusionOk="0" h="1752" w="3513">
                  <a:moveTo>
                    <a:pt x="1751" y="1"/>
                  </a:moveTo>
                  <a:lnTo>
                    <a:pt x="1" y="870"/>
                  </a:lnTo>
                  <a:lnTo>
                    <a:pt x="1751" y="1751"/>
                  </a:lnTo>
                  <a:lnTo>
                    <a:pt x="3513" y="870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E8B0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0"/>
            <p:cNvSpPr/>
            <p:nvPr/>
          </p:nvSpPr>
          <p:spPr>
            <a:xfrm>
              <a:off x="7640721" y="3334228"/>
              <a:ext cx="110062" cy="55235"/>
            </a:xfrm>
            <a:custGeom>
              <a:rect b="b" l="l" r="r" t="t"/>
              <a:pathLst>
                <a:path extrusionOk="0" h="1763" w="3513">
                  <a:moveTo>
                    <a:pt x="1751" y="1"/>
                  </a:moveTo>
                  <a:lnTo>
                    <a:pt x="1" y="882"/>
                  </a:lnTo>
                  <a:lnTo>
                    <a:pt x="1751" y="1763"/>
                  </a:lnTo>
                  <a:lnTo>
                    <a:pt x="3513" y="882"/>
                  </a:lnTo>
                  <a:lnTo>
                    <a:pt x="175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0"/>
            <p:cNvSpPr/>
            <p:nvPr/>
          </p:nvSpPr>
          <p:spPr>
            <a:xfrm>
              <a:off x="7640721" y="3526718"/>
              <a:ext cx="54859" cy="110062"/>
            </a:xfrm>
            <a:custGeom>
              <a:rect b="b" l="l" r="r" t="t"/>
              <a:pathLst>
                <a:path extrusionOk="0" h="3513" w="1751">
                  <a:moveTo>
                    <a:pt x="1" y="0"/>
                  </a:moveTo>
                  <a:lnTo>
                    <a:pt x="1" y="2643"/>
                  </a:lnTo>
                  <a:lnTo>
                    <a:pt x="1751" y="3512"/>
                  </a:lnTo>
                  <a:lnTo>
                    <a:pt x="1751" y="88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0"/>
            <p:cNvSpPr/>
            <p:nvPr/>
          </p:nvSpPr>
          <p:spPr>
            <a:xfrm>
              <a:off x="7695548" y="3526718"/>
              <a:ext cx="55235" cy="110062"/>
            </a:xfrm>
            <a:custGeom>
              <a:rect b="b" l="l" r="r" t="t"/>
              <a:pathLst>
                <a:path extrusionOk="0" h="3513" w="1763">
                  <a:moveTo>
                    <a:pt x="1763" y="0"/>
                  </a:moveTo>
                  <a:lnTo>
                    <a:pt x="1" y="881"/>
                  </a:lnTo>
                  <a:lnTo>
                    <a:pt x="1" y="3512"/>
                  </a:lnTo>
                  <a:lnTo>
                    <a:pt x="1763" y="2643"/>
                  </a:lnTo>
                  <a:lnTo>
                    <a:pt x="1763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0"/>
            <p:cNvSpPr/>
            <p:nvPr/>
          </p:nvSpPr>
          <p:spPr>
            <a:xfrm>
              <a:off x="7640721" y="3636748"/>
              <a:ext cx="110062" cy="55235"/>
            </a:xfrm>
            <a:custGeom>
              <a:rect b="b" l="l" r="r" t="t"/>
              <a:pathLst>
                <a:path extrusionOk="0" h="1763" w="3513">
                  <a:moveTo>
                    <a:pt x="1751" y="0"/>
                  </a:moveTo>
                  <a:lnTo>
                    <a:pt x="1" y="882"/>
                  </a:lnTo>
                  <a:lnTo>
                    <a:pt x="1751" y="1763"/>
                  </a:lnTo>
                  <a:lnTo>
                    <a:pt x="3513" y="882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9D6B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0"/>
            <p:cNvSpPr/>
            <p:nvPr/>
          </p:nvSpPr>
          <p:spPr>
            <a:xfrm>
              <a:off x="7640721" y="3609523"/>
              <a:ext cx="54859" cy="82461"/>
            </a:xfrm>
            <a:custGeom>
              <a:rect b="b" l="l" r="r" t="t"/>
              <a:pathLst>
                <a:path extrusionOk="0" h="2632" w="1751">
                  <a:moveTo>
                    <a:pt x="1" y="0"/>
                  </a:moveTo>
                  <a:lnTo>
                    <a:pt x="1" y="1751"/>
                  </a:lnTo>
                  <a:lnTo>
                    <a:pt x="1751" y="2632"/>
                  </a:lnTo>
                  <a:lnTo>
                    <a:pt x="1751" y="86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0"/>
            <p:cNvSpPr/>
            <p:nvPr/>
          </p:nvSpPr>
          <p:spPr>
            <a:xfrm>
              <a:off x="7695548" y="3609523"/>
              <a:ext cx="55235" cy="82461"/>
            </a:xfrm>
            <a:custGeom>
              <a:rect b="b" l="l" r="r" t="t"/>
              <a:pathLst>
                <a:path extrusionOk="0" h="2632" w="1763">
                  <a:moveTo>
                    <a:pt x="1763" y="0"/>
                  </a:moveTo>
                  <a:lnTo>
                    <a:pt x="1" y="869"/>
                  </a:lnTo>
                  <a:lnTo>
                    <a:pt x="1" y="2632"/>
                  </a:lnTo>
                  <a:lnTo>
                    <a:pt x="1763" y="1751"/>
                  </a:lnTo>
                  <a:lnTo>
                    <a:pt x="176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0"/>
            <p:cNvSpPr/>
            <p:nvPr/>
          </p:nvSpPr>
          <p:spPr>
            <a:xfrm>
              <a:off x="7640721" y="3361830"/>
              <a:ext cx="54859" cy="192523"/>
            </a:xfrm>
            <a:custGeom>
              <a:rect b="b" l="l" r="r" t="t"/>
              <a:pathLst>
                <a:path extrusionOk="0" h="6145" w="1751">
                  <a:moveTo>
                    <a:pt x="1" y="1"/>
                  </a:moveTo>
                  <a:lnTo>
                    <a:pt x="1" y="5263"/>
                  </a:lnTo>
                  <a:lnTo>
                    <a:pt x="1751" y="6144"/>
                  </a:lnTo>
                  <a:lnTo>
                    <a:pt x="1751" y="882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0"/>
            <p:cNvSpPr/>
            <p:nvPr/>
          </p:nvSpPr>
          <p:spPr>
            <a:xfrm>
              <a:off x="7695548" y="3361830"/>
              <a:ext cx="55235" cy="192523"/>
            </a:xfrm>
            <a:custGeom>
              <a:rect b="b" l="l" r="r" t="t"/>
              <a:pathLst>
                <a:path extrusionOk="0" h="6145" w="1763">
                  <a:moveTo>
                    <a:pt x="1763" y="1"/>
                  </a:moveTo>
                  <a:lnTo>
                    <a:pt x="1" y="882"/>
                  </a:lnTo>
                  <a:lnTo>
                    <a:pt x="1" y="6144"/>
                  </a:lnTo>
                  <a:lnTo>
                    <a:pt x="1763" y="5263"/>
                  </a:lnTo>
                  <a:lnTo>
                    <a:pt x="1763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0"/>
            <p:cNvSpPr/>
            <p:nvPr/>
          </p:nvSpPr>
          <p:spPr>
            <a:xfrm>
              <a:off x="7145710" y="3939268"/>
              <a:ext cx="277584" cy="139168"/>
            </a:xfrm>
            <a:custGeom>
              <a:rect b="b" l="l" r="r" t="t"/>
              <a:pathLst>
                <a:path extrusionOk="0" h="4442" w="8860">
                  <a:moveTo>
                    <a:pt x="1" y="881"/>
                  </a:moveTo>
                  <a:lnTo>
                    <a:pt x="1763" y="0"/>
                  </a:lnTo>
                  <a:lnTo>
                    <a:pt x="8859" y="3560"/>
                  </a:lnTo>
                  <a:lnTo>
                    <a:pt x="7097" y="4441"/>
                  </a:ln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</a:srgbClr>
                </a:gs>
                <a:gs pos="100000">
                  <a:srgbClr val="FFFFFF">
                    <a:alpha val="3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0"/>
            <p:cNvSpPr/>
            <p:nvPr/>
          </p:nvSpPr>
          <p:spPr>
            <a:xfrm>
              <a:off x="7455718" y="3871376"/>
              <a:ext cx="318939" cy="155585"/>
            </a:xfrm>
            <a:custGeom>
              <a:rect b="b" l="l" r="r" t="t"/>
              <a:pathLst>
                <a:path extrusionOk="0" h="4966" w="10180">
                  <a:moveTo>
                    <a:pt x="0" y="1560"/>
                  </a:moveTo>
                  <a:lnTo>
                    <a:pt x="3108" y="0"/>
                  </a:lnTo>
                  <a:lnTo>
                    <a:pt x="10180" y="3406"/>
                  </a:lnTo>
                  <a:lnTo>
                    <a:pt x="7072" y="4965"/>
                  </a:ln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</a:srgbClr>
                </a:gs>
                <a:gs pos="100000">
                  <a:srgbClr val="FFFFFF">
                    <a:alpha val="3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0"/>
            <p:cNvSpPr/>
            <p:nvPr/>
          </p:nvSpPr>
          <p:spPr>
            <a:xfrm>
              <a:off x="7695548" y="3664350"/>
              <a:ext cx="258911" cy="123879"/>
            </a:xfrm>
            <a:custGeom>
              <a:rect b="b" l="l" r="r" t="t"/>
              <a:pathLst>
                <a:path extrusionOk="0" h="3954" w="8264">
                  <a:moveTo>
                    <a:pt x="1" y="882"/>
                  </a:moveTo>
                  <a:lnTo>
                    <a:pt x="1763" y="1"/>
                  </a:lnTo>
                  <a:lnTo>
                    <a:pt x="8264" y="3084"/>
                  </a:lnTo>
                  <a:lnTo>
                    <a:pt x="6502" y="3953"/>
                  </a:ln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</a:srgbClr>
                </a:gs>
                <a:gs pos="100000">
                  <a:srgbClr val="FFFFFF">
                    <a:alpha val="3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93" name="Google Shape;2093;p30"/>
            <p:cNvGrpSpPr/>
            <p:nvPr/>
          </p:nvGrpSpPr>
          <p:grpSpPr>
            <a:xfrm>
              <a:off x="6442393" y="959866"/>
              <a:ext cx="1070613" cy="981751"/>
              <a:chOff x="4490263" y="2648600"/>
              <a:chExt cx="1265350" cy="1160325"/>
            </a:xfrm>
          </p:grpSpPr>
          <p:sp>
            <p:nvSpPr>
              <p:cNvPr id="2094" name="Google Shape;2094;p30"/>
              <p:cNvSpPr/>
              <p:nvPr/>
            </p:nvSpPr>
            <p:spPr>
              <a:xfrm>
                <a:off x="4541163" y="2824825"/>
                <a:ext cx="393225" cy="183375"/>
              </a:xfrm>
              <a:custGeom>
                <a:rect b="b" l="l" r="r" t="t"/>
                <a:pathLst>
                  <a:path extrusionOk="0" h="7335" w="15729">
                    <a:moveTo>
                      <a:pt x="6156" y="7335"/>
                    </a:moveTo>
                    <a:lnTo>
                      <a:pt x="15729" y="1762"/>
                    </a:lnTo>
                    <a:cubicBezTo>
                      <a:pt x="15633" y="1691"/>
                      <a:pt x="15538" y="1620"/>
                      <a:pt x="15443" y="1548"/>
                    </a:cubicBezTo>
                    <a:cubicBezTo>
                      <a:pt x="15348" y="1489"/>
                      <a:pt x="15240" y="1405"/>
                      <a:pt x="15145" y="1334"/>
                    </a:cubicBezTo>
                    <a:lnTo>
                      <a:pt x="15133" y="1334"/>
                    </a:lnTo>
                    <a:lnTo>
                      <a:pt x="15109" y="1310"/>
                    </a:lnTo>
                    <a:cubicBezTo>
                      <a:pt x="15026" y="1262"/>
                      <a:pt x="14943" y="1203"/>
                      <a:pt x="14848" y="1143"/>
                    </a:cubicBezTo>
                    <a:cubicBezTo>
                      <a:pt x="14764" y="1096"/>
                      <a:pt x="14669" y="1024"/>
                      <a:pt x="14574" y="977"/>
                    </a:cubicBezTo>
                    <a:lnTo>
                      <a:pt x="14502" y="941"/>
                    </a:lnTo>
                    <a:cubicBezTo>
                      <a:pt x="14431" y="893"/>
                      <a:pt x="14359" y="858"/>
                      <a:pt x="14288" y="810"/>
                    </a:cubicBezTo>
                    <a:cubicBezTo>
                      <a:pt x="14252" y="798"/>
                      <a:pt x="14228" y="786"/>
                      <a:pt x="14205" y="774"/>
                    </a:cubicBezTo>
                    <a:lnTo>
                      <a:pt x="14086" y="715"/>
                    </a:lnTo>
                    <a:lnTo>
                      <a:pt x="14002" y="667"/>
                    </a:lnTo>
                    <a:cubicBezTo>
                      <a:pt x="13955" y="643"/>
                      <a:pt x="13907" y="619"/>
                      <a:pt x="13859" y="596"/>
                    </a:cubicBezTo>
                    <a:lnTo>
                      <a:pt x="13764" y="548"/>
                    </a:lnTo>
                    <a:lnTo>
                      <a:pt x="13716" y="536"/>
                    </a:lnTo>
                    <a:cubicBezTo>
                      <a:pt x="13633" y="488"/>
                      <a:pt x="13538" y="453"/>
                      <a:pt x="13443" y="417"/>
                    </a:cubicBezTo>
                    <a:cubicBezTo>
                      <a:pt x="13347" y="381"/>
                      <a:pt x="13252" y="346"/>
                      <a:pt x="13169" y="310"/>
                    </a:cubicBezTo>
                    <a:lnTo>
                      <a:pt x="13121" y="298"/>
                    </a:lnTo>
                    <a:lnTo>
                      <a:pt x="13026" y="262"/>
                    </a:lnTo>
                    <a:lnTo>
                      <a:pt x="12883" y="215"/>
                    </a:lnTo>
                    <a:lnTo>
                      <a:pt x="12812" y="203"/>
                    </a:lnTo>
                    <a:lnTo>
                      <a:pt x="12681" y="167"/>
                    </a:lnTo>
                    <a:lnTo>
                      <a:pt x="12585" y="143"/>
                    </a:lnTo>
                    <a:lnTo>
                      <a:pt x="12490" y="119"/>
                    </a:lnTo>
                    <a:lnTo>
                      <a:pt x="12371" y="96"/>
                    </a:lnTo>
                    <a:lnTo>
                      <a:pt x="12312" y="72"/>
                    </a:lnTo>
                    <a:lnTo>
                      <a:pt x="12192" y="60"/>
                    </a:lnTo>
                    <a:lnTo>
                      <a:pt x="12050" y="36"/>
                    </a:lnTo>
                    <a:lnTo>
                      <a:pt x="12002" y="24"/>
                    </a:lnTo>
                    <a:cubicBezTo>
                      <a:pt x="11966" y="24"/>
                      <a:pt x="11931" y="24"/>
                      <a:pt x="11883" y="12"/>
                    </a:cubicBezTo>
                    <a:cubicBezTo>
                      <a:pt x="11847" y="12"/>
                      <a:pt x="11788" y="0"/>
                      <a:pt x="11740" y="0"/>
                    </a:cubicBezTo>
                    <a:lnTo>
                      <a:pt x="11692" y="0"/>
                    </a:lnTo>
                    <a:lnTo>
                      <a:pt x="11597" y="0"/>
                    </a:lnTo>
                    <a:lnTo>
                      <a:pt x="11419" y="0"/>
                    </a:lnTo>
                    <a:lnTo>
                      <a:pt x="11371" y="0"/>
                    </a:lnTo>
                    <a:lnTo>
                      <a:pt x="11299" y="0"/>
                    </a:lnTo>
                    <a:cubicBezTo>
                      <a:pt x="11216" y="0"/>
                      <a:pt x="11145" y="0"/>
                      <a:pt x="11073" y="12"/>
                    </a:cubicBezTo>
                    <a:lnTo>
                      <a:pt x="11014" y="12"/>
                    </a:lnTo>
                    <a:lnTo>
                      <a:pt x="10966" y="12"/>
                    </a:lnTo>
                    <a:cubicBezTo>
                      <a:pt x="10847" y="24"/>
                      <a:pt x="10740" y="36"/>
                      <a:pt x="10633" y="60"/>
                    </a:cubicBezTo>
                    <a:lnTo>
                      <a:pt x="10609" y="60"/>
                    </a:lnTo>
                    <a:lnTo>
                      <a:pt x="10609" y="60"/>
                    </a:lnTo>
                    <a:lnTo>
                      <a:pt x="10549" y="72"/>
                    </a:lnTo>
                    <a:cubicBezTo>
                      <a:pt x="10478" y="84"/>
                      <a:pt x="10407" y="107"/>
                      <a:pt x="10347" y="119"/>
                    </a:cubicBezTo>
                    <a:lnTo>
                      <a:pt x="10252" y="155"/>
                    </a:lnTo>
                    <a:lnTo>
                      <a:pt x="10133" y="203"/>
                    </a:lnTo>
                    <a:lnTo>
                      <a:pt x="10097" y="215"/>
                    </a:lnTo>
                    <a:cubicBezTo>
                      <a:pt x="10037" y="227"/>
                      <a:pt x="9978" y="262"/>
                      <a:pt x="9918" y="286"/>
                    </a:cubicBezTo>
                    <a:lnTo>
                      <a:pt x="9823" y="322"/>
                    </a:lnTo>
                    <a:cubicBezTo>
                      <a:pt x="9740" y="357"/>
                      <a:pt x="9645" y="405"/>
                      <a:pt x="9561" y="453"/>
                    </a:cubicBezTo>
                    <a:lnTo>
                      <a:pt x="0" y="6013"/>
                    </a:lnTo>
                    <a:cubicBezTo>
                      <a:pt x="84" y="5965"/>
                      <a:pt x="167" y="5918"/>
                      <a:pt x="262" y="5882"/>
                    </a:cubicBezTo>
                    <a:lnTo>
                      <a:pt x="346" y="5846"/>
                    </a:lnTo>
                    <a:cubicBezTo>
                      <a:pt x="405" y="5822"/>
                      <a:pt x="465" y="5787"/>
                      <a:pt x="524" y="5763"/>
                    </a:cubicBezTo>
                    <a:lnTo>
                      <a:pt x="679" y="5715"/>
                    </a:lnTo>
                    <a:cubicBezTo>
                      <a:pt x="715" y="5703"/>
                      <a:pt x="739" y="5691"/>
                      <a:pt x="774" y="5691"/>
                    </a:cubicBezTo>
                    <a:cubicBezTo>
                      <a:pt x="834" y="5668"/>
                      <a:pt x="905" y="5656"/>
                      <a:pt x="965" y="5644"/>
                    </a:cubicBezTo>
                    <a:lnTo>
                      <a:pt x="1036" y="5620"/>
                    </a:lnTo>
                    <a:lnTo>
                      <a:pt x="1072" y="5620"/>
                    </a:lnTo>
                    <a:cubicBezTo>
                      <a:pt x="1167" y="5608"/>
                      <a:pt x="1286" y="5584"/>
                      <a:pt x="1393" y="5572"/>
                    </a:cubicBezTo>
                    <a:lnTo>
                      <a:pt x="1501" y="5572"/>
                    </a:lnTo>
                    <a:cubicBezTo>
                      <a:pt x="1572" y="5572"/>
                      <a:pt x="1655" y="5560"/>
                      <a:pt x="1727" y="5560"/>
                    </a:cubicBezTo>
                    <a:lnTo>
                      <a:pt x="1846" y="5560"/>
                    </a:lnTo>
                    <a:lnTo>
                      <a:pt x="2025" y="5560"/>
                    </a:lnTo>
                    <a:lnTo>
                      <a:pt x="2167" y="5560"/>
                    </a:lnTo>
                    <a:lnTo>
                      <a:pt x="2322" y="5584"/>
                    </a:lnTo>
                    <a:lnTo>
                      <a:pt x="2489" y="5596"/>
                    </a:lnTo>
                    <a:lnTo>
                      <a:pt x="2620" y="5620"/>
                    </a:lnTo>
                    <a:lnTo>
                      <a:pt x="2798" y="5656"/>
                    </a:lnTo>
                    <a:lnTo>
                      <a:pt x="2929" y="5680"/>
                    </a:lnTo>
                    <a:lnTo>
                      <a:pt x="3120" y="5727"/>
                    </a:lnTo>
                    <a:lnTo>
                      <a:pt x="3239" y="5763"/>
                    </a:lnTo>
                    <a:cubicBezTo>
                      <a:pt x="3310" y="5787"/>
                      <a:pt x="3382" y="5811"/>
                      <a:pt x="3453" y="5834"/>
                    </a:cubicBezTo>
                    <a:lnTo>
                      <a:pt x="3549" y="5870"/>
                    </a:lnTo>
                    <a:cubicBezTo>
                      <a:pt x="3763" y="5941"/>
                      <a:pt x="3965" y="6025"/>
                      <a:pt x="4191" y="6120"/>
                    </a:cubicBezTo>
                    <a:lnTo>
                      <a:pt x="4287" y="6168"/>
                    </a:lnTo>
                    <a:cubicBezTo>
                      <a:pt x="4358" y="6203"/>
                      <a:pt x="4441" y="6239"/>
                      <a:pt x="4513" y="6275"/>
                    </a:cubicBezTo>
                    <a:lnTo>
                      <a:pt x="4632" y="6334"/>
                    </a:lnTo>
                    <a:cubicBezTo>
                      <a:pt x="4727" y="6394"/>
                      <a:pt x="4822" y="6442"/>
                      <a:pt x="4930" y="6501"/>
                    </a:cubicBezTo>
                    <a:cubicBezTo>
                      <a:pt x="5120" y="6620"/>
                      <a:pt x="5323" y="6751"/>
                      <a:pt x="5525" y="6882"/>
                    </a:cubicBezTo>
                    <a:lnTo>
                      <a:pt x="5549" y="6894"/>
                    </a:lnTo>
                    <a:cubicBezTo>
                      <a:pt x="5751" y="7025"/>
                      <a:pt x="5954" y="7180"/>
                      <a:pt x="6156" y="733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5" name="Google Shape;2095;p30"/>
              <p:cNvSpPr/>
              <p:nvPr/>
            </p:nvSpPr>
            <p:spPr>
              <a:xfrm>
                <a:off x="4752488" y="2648600"/>
                <a:ext cx="603675" cy="464375"/>
              </a:xfrm>
              <a:custGeom>
                <a:rect b="b" l="l" r="r" t="t"/>
                <a:pathLst>
                  <a:path extrusionOk="0" h="18575" w="24147">
                    <a:moveTo>
                      <a:pt x="7633" y="7692"/>
                    </a:moveTo>
                    <a:lnTo>
                      <a:pt x="7728" y="7776"/>
                    </a:lnTo>
                    <a:cubicBezTo>
                      <a:pt x="7930" y="7930"/>
                      <a:pt x="8133" y="8097"/>
                      <a:pt x="8323" y="8264"/>
                    </a:cubicBezTo>
                    <a:lnTo>
                      <a:pt x="8431" y="8347"/>
                    </a:lnTo>
                    <a:cubicBezTo>
                      <a:pt x="8633" y="8526"/>
                      <a:pt x="8835" y="8704"/>
                      <a:pt x="9026" y="8895"/>
                    </a:cubicBezTo>
                    <a:cubicBezTo>
                      <a:pt x="9038" y="8907"/>
                      <a:pt x="9050" y="8919"/>
                      <a:pt x="9073" y="8930"/>
                    </a:cubicBezTo>
                    <a:cubicBezTo>
                      <a:pt x="9264" y="9121"/>
                      <a:pt x="9454" y="9323"/>
                      <a:pt x="9645" y="9514"/>
                    </a:cubicBezTo>
                    <a:lnTo>
                      <a:pt x="9704" y="9585"/>
                    </a:lnTo>
                    <a:cubicBezTo>
                      <a:pt x="9895" y="9776"/>
                      <a:pt x="10074" y="9990"/>
                      <a:pt x="10252" y="10204"/>
                    </a:cubicBezTo>
                    <a:lnTo>
                      <a:pt x="10336" y="10300"/>
                    </a:lnTo>
                    <a:cubicBezTo>
                      <a:pt x="10514" y="10502"/>
                      <a:pt x="10681" y="10716"/>
                      <a:pt x="10847" y="10931"/>
                    </a:cubicBezTo>
                    <a:lnTo>
                      <a:pt x="10967" y="11074"/>
                    </a:lnTo>
                    <a:cubicBezTo>
                      <a:pt x="11074" y="11228"/>
                      <a:pt x="11193" y="11383"/>
                      <a:pt x="11300" y="11538"/>
                    </a:cubicBezTo>
                    <a:cubicBezTo>
                      <a:pt x="11383" y="11657"/>
                      <a:pt x="11467" y="11776"/>
                      <a:pt x="11562" y="11907"/>
                    </a:cubicBezTo>
                    <a:cubicBezTo>
                      <a:pt x="11681" y="12086"/>
                      <a:pt x="11812" y="12276"/>
                      <a:pt x="11931" y="12455"/>
                    </a:cubicBezTo>
                    <a:cubicBezTo>
                      <a:pt x="11955" y="12502"/>
                      <a:pt x="11979" y="12538"/>
                      <a:pt x="12002" y="12574"/>
                    </a:cubicBezTo>
                    <a:cubicBezTo>
                      <a:pt x="12145" y="12800"/>
                      <a:pt x="12288" y="13038"/>
                      <a:pt x="12431" y="13276"/>
                    </a:cubicBezTo>
                    <a:cubicBezTo>
                      <a:pt x="12491" y="13383"/>
                      <a:pt x="12550" y="13491"/>
                      <a:pt x="12610" y="13598"/>
                    </a:cubicBezTo>
                    <a:cubicBezTo>
                      <a:pt x="12705" y="13776"/>
                      <a:pt x="12800" y="13943"/>
                      <a:pt x="12895" y="14122"/>
                    </a:cubicBezTo>
                    <a:lnTo>
                      <a:pt x="12979" y="14288"/>
                    </a:lnTo>
                    <a:cubicBezTo>
                      <a:pt x="13098" y="14526"/>
                      <a:pt x="13217" y="14776"/>
                      <a:pt x="13336" y="15015"/>
                    </a:cubicBezTo>
                    <a:cubicBezTo>
                      <a:pt x="13348" y="15050"/>
                      <a:pt x="13360" y="15086"/>
                      <a:pt x="13372" y="15122"/>
                    </a:cubicBezTo>
                    <a:cubicBezTo>
                      <a:pt x="13491" y="15372"/>
                      <a:pt x="13598" y="15622"/>
                      <a:pt x="13705" y="15884"/>
                    </a:cubicBezTo>
                    <a:lnTo>
                      <a:pt x="13753" y="15979"/>
                    </a:lnTo>
                    <a:cubicBezTo>
                      <a:pt x="13848" y="16241"/>
                      <a:pt x="13943" y="16491"/>
                      <a:pt x="14050" y="16753"/>
                    </a:cubicBezTo>
                    <a:lnTo>
                      <a:pt x="14086" y="16872"/>
                    </a:lnTo>
                    <a:cubicBezTo>
                      <a:pt x="14169" y="17122"/>
                      <a:pt x="14253" y="17384"/>
                      <a:pt x="14336" y="17634"/>
                    </a:cubicBezTo>
                    <a:cubicBezTo>
                      <a:pt x="14348" y="17682"/>
                      <a:pt x="14360" y="17717"/>
                      <a:pt x="14372" y="17753"/>
                    </a:cubicBezTo>
                    <a:cubicBezTo>
                      <a:pt x="14443" y="18027"/>
                      <a:pt x="14515" y="18301"/>
                      <a:pt x="14586" y="18575"/>
                    </a:cubicBezTo>
                    <a:lnTo>
                      <a:pt x="24147" y="13002"/>
                    </a:lnTo>
                    <a:cubicBezTo>
                      <a:pt x="24135" y="12967"/>
                      <a:pt x="24123" y="12919"/>
                      <a:pt x="24111" y="12871"/>
                    </a:cubicBezTo>
                    <a:cubicBezTo>
                      <a:pt x="24075" y="12717"/>
                      <a:pt x="24040" y="12562"/>
                      <a:pt x="23992" y="12407"/>
                    </a:cubicBezTo>
                    <a:cubicBezTo>
                      <a:pt x="23968" y="12336"/>
                      <a:pt x="23944" y="12252"/>
                      <a:pt x="23932" y="12193"/>
                    </a:cubicBezTo>
                    <a:cubicBezTo>
                      <a:pt x="23921" y="12145"/>
                      <a:pt x="23909" y="12109"/>
                      <a:pt x="23897" y="12074"/>
                    </a:cubicBezTo>
                    <a:cubicBezTo>
                      <a:pt x="23885" y="12038"/>
                      <a:pt x="23873" y="11990"/>
                      <a:pt x="23861" y="11943"/>
                    </a:cubicBezTo>
                    <a:cubicBezTo>
                      <a:pt x="23813" y="11788"/>
                      <a:pt x="23766" y="11633"/>
                      <a:pt x="23706" y="11490"/>
                    </a:cubicBezTo>
                    <a:cubicBezTo>
                      <a:pt x="23682" y="11419"/>
                      <a:pt x="23671" y="11359"/>
                      <a:pt x="23647" y="11300"/>
                    </a:cubicBezTo>
                    <a:cubicBezTo>
                      <a:pt x="23635" y="11264"/>
                      <a:pt x="23611" y="11228"/>
                      <a:pt x="23599" y="11193"/>
                    </a:cubicBezTo>
                    <a:cubicBezTo>
                      <a:pt x="23587" y="11145"/>
                      <a:pt x="23575" y="11086"/>
                      <a:pt x="23551" y="11038"/>
                    </a:cubicBezTo>
                    <a:cubicBezTo>
                      <a:pt x="23504" y="10895"/>
                      <a:pt x="23444" y="10752"/>
                      <a:pt x="23385" y="10609"/>
                    </a:cubicBezTo>
                    <a:cubicBezTo>
                      <a:pt x="23361" y="10538"/>
                      <a:pt x="23337" y="10478"/>
                      <a:pt x="23313" y="10419"/>
                    </a:cubicBezTo>
                    <a:lnTo>
                      <a:pt x="23278" y="10312"/>
                    </a:lnTo>
                    <a:lnTo>
                      <a:pt x="23218" y="10181"/>
                    </a:lnTo>
                    <a:cubicBezTo>
                      <a:pt x="23159" y="10038"/>
                      <a:pt x="23099" y="9907"/>
                      <a:pt x="23039" y="9764"/>
                    </a:cubicBezTo>
                    <a:cubicBezTo>
                      <a:pt x="23004" y="9692"/>
                      <a:pt x="22980" y="9621"/>
                      <a:pt x="22944" y="9550"/>
                    </a:cubicBezTo>
                    <a:lnTo>
                      <a:pt x="22897" y="9454"/>
                    </a:lnTo>
                    <a:cubicBezTo>
                      <a:pt x="22885" y="9407"/>
                      <a:pt x="22861" y="9371"/>
                      <a:pt x="22849" y="9335"/>
                    </a:cubicBezTo>
                    <a:cubicBezTo>
                      <a:pt x="22778" y="9192"/>
                      <a:pt x="22706" y="9038"/>
                      <a:pt x="22635" y="8895"/>
                    </a:cubicBezTo>
                    <a:cubicBezTo>
                      <a:pt x="22599" y="8835"/>
                      <a:pt x="22575" y="8776"/>
                      <a:pt x="22539" y="8716"/>
                    </a:cubicBezTo>
                    <a:cubicBezTo>
                      <a:pt x="22504" y="8657"/>
                      <a:pt x="22480" y="8609"/>
                      <a:pt x="22456" y="8549"/>
                    </a:cubicBezTo>
                    <a:cubicBezTo>
                      <a:pt x="22432" y="8502"/>
                      <a:pt x="22397" y="8430"/>
                      <a:pt x="22361" y="8359"/>
                    </a:cubicBezTo>
                    <a:cubicBezTo>
                      <a:pt x="22301" y="8252"/>
                      <a:pt x="22230" y="8145"/>
                      <a:pt x="22170" y="8026"/>
                    </a:cubicBezTo>
                    <a:cubicBezTo>
                      <a:pt x="22111" y="7918"/>
                      <a:pt x="22051" y="7811"/>
                      <a:pt x="21992" y="7704"/>
                    </a:cubicBezTo>
                    <a:cubicBezTo>
                      <a:pt x="21968" y="7668"/>
                      <a:pt x="21956" y="7645"/>
                      <a:pt x="21932" y="7609"/>
                    </a:cubicBezTo>
                    <a:cubicBezTo>
                      <a:pt x="21813" y="7406"/>
                      <a:pt x="21694" y="7204"/>
                      <a:pt x="21563" y="7002"/>
                    </a:cubicBezTo>
                    <a:lnTo>
                      <a:pt x="21492" y="6895"/>
                    </a:lnTo>
                    <a:cubicBezTo>
                      <a:pt x="21408" y="6752"/>
                      <a:pt x="21325" y="6621"/>
                      <a:pt x="21230" y="6478"/>
                    </a:cubicBezTo>
                    <a:cubicBezTo>
                      <a:pt x="21194" y="6430"/>
                      <a:pt x="21158" y="6383"/>
                      <a:pt x="21123" y="6335"/>
                    </a:cubicBezTo>
                    <a:cubicBezTo>
                      <a:pt x="21039" y="6216"/>
                      <a:pt x="20956" y="6085"/>
                      <a:pt x="20861" y="5966"/>
                    </a:cubicBezTo>
                    <a:cubicBezTo>
                      <a:pt x="20801" y="5894"/>
                      <a:pt x="20753" y="5811"/>
                      <a:pt x="20694" y="5728"/>
                    </a:cubicBezTo>
                    <a:cubicBezTo>
                      <a:pt x="20634" y="5656"/>
                      <a:pt x="20587" y="5585"/>
                      <a:pt x="20527" y="5513"/>
                    </a:cubicBezTo>
                    <a:cubicBezTo>
                      <a:pt x="20492" y="5454"/>
                      <a:pt x="20456" y="5406"/>
                      <a:pt x="20408" y="5359"/>
                    </a:cubicBezTo>
                    <a:cubicBezTo>
                      <a:pt x="20372" y="5311"/>
                      <a:pt x="20349" y="5287"/>
                      <a:pt x="20325" y="5251"/>
                    </a:cubicBezTo>
                    <a:cubicBezTo>
                      <a:pt x="20206" y="5097"/>
                      <a:pt x="20099" y="4966"/>
                      <a:pt x="19980" y="4823"/>
                    </a:cubicBezTo>
                    <a:cubicBezTo>
                      <a:pt x="19956" y="4787"/>
                      <a:pt x="19932" y="4763"/>
                      <a:pt x="19908" y="4728"/>
                    </a:cubicBezTo>
                    <a:lnTo>
                      <a:pt x="19813" y="4632"/>
                    </a:lnTo>
                    <a:lnTo>
                      <a:pt x="19646" y="4430"/>
                    </a:lnTo>
                    <a:cubicBezTo>
                      <a:pt x="19539" y="4299"/>
                      <a:pt x="19420" y="4180"/>
                      <a:pt x="19301" y="4049"/>
                    </a:cubicBezTo>
                    <a:lnTo>
                      <a:pt x="19265" y="4013"/>
                    </a:lnTo>
                    <a:lnTo>
                      <a:pt x="19206" y="3942"/>
                    </a:lnTo>
                    <a:cubicBezTo>
                      <a:pt x="19122" y="3858"/>
                      <a:pt x="19039" y="3763"/>
                      <a:pt x="18944" y="3680"/>
                    </a:cubicBezTo>
                    <a:cubicBezTo>
                      <a:pt x="18860" y="3585"/>
                      <a:pt x="18741" y="3466"/>
                      <a:pt x="18634" y="3358"/>
                    </a:cubicBezTo>
                    <a:lnTo>
                      <a:pt x="18598" y="3323"/>
                    </a:lnTo>
                    <a:lnTo>
                      <a:pt x="18575" y="3311"/>
                    </a:lnTo>
                    <a:cubicBezTo>
                      <a:pt x="18444" y="3192"/>
                      <a:pt x="18325" y="3073"/>
                      <a:pt x="18194" y="2954"/>
                    </a:cubicBezTo>
                    <a:cubicBezTo>
                      <a:pt x="18122" y="2894"/>
                      <a:pt x="18063" y="2834"/>
                      <a:pt x="18003" y="2787"/>
                    </a:cubicBezTo>
                    <a:lnTo>
                      <a:pt x="17896" y="2692"/>
                    </a:lnTo>
                    <a:lnTo>
                      <a:pt x="17801" y="2608"/>
                    </a:lnTo>
                    <a:cubicBezTo>
                      <a:pt x="17670" y="2501"/>
                      <a:pt x="17539" y="2394"/>
                      <a:pt x="17408" y="2287"/>
                    </a:cubicBezTo>
                    <a:lnTo>
                      <a:pt x="17289" y="2203"/>
                    </a:lnTo>
                    <a:lnTo>
                      <a:pt x="17194" y="2120"/>
                    </a:lnTo>
                    <a:cubicBezTo>
                      <a:pt x="17134" y="2084"/>
                      <a:pt x="17074" y="2037"/>
                      <a:pt x="17027" y="2001"/>
                    </a:cubicBezTo>
                    <a:cubicBezTo>
                      <a:pt x="16896" y="1906"/>
                      <a:pt x="16777" y="1811"/>
                      <a:pt x="16646" y="1727"/>
                    </a:cubicBezTo>
                    <a:lnTo>
                      <a:pt x="16574" y="1680"/>
                    </a:lnTo>
                    <a:lnTo>
                      <a:pt x="16491" y="1620"/>
                    </a:lnTo>
                    <a:lnTo>
                      <a:pt x="16265" y="1477"/>
                    </a:lnTo>
                    <a:cubicBezTo>
                      <a:pt x="16146" y="1394"/>
                      <a:pt x="16027" y="1322"/>
                      <a:pt x="15896" y="1251"/>
                    </a:cubicBezTo>
                    <a:lnTo>
                      <a:pt x="15812" y="1203"/>
                    </a:lnTo>
                    <a:cubicBezTo>
                      <a:pt x="15717" y="1144"/>
                      <a:pt x="15622" y="1096"/>
                      <a:pt x="15539" y="1037"/>
                    </a:cubicBezTo>
                    <a:lnTo>
                      <a:pt x="15431" y="989"/>
                    </a:lnTo>
                    <a:lnTo>
                      <a:pt x="15277" y="918"/>
                    </a:lnTo>
                    <a:lnTo>
                      <a:pt x="15169" y="858"/>
                    </a:lnTo>
                    <a:cubicBezTo>
                      <a:pt x="15110" y="822"/>
                      <a:pt x="15050" y="799"/>
                      <a:pt x="14991" y="775"/>
                    </a:cubicBezTo>
                    <a:cubicBezTo>
                      <a:pt x="14931" y="751"/>
                      <a:pt x="14908" y="727"/>
                      <a:pt x="14860" y="715"/>
                    </a:cubicBezTo>
                    <a:lnTo>
                      <a:pt x="14812" y="691"/>
                    </a:lnTo>
                    <a:cubicBezTo>
                      <a:pt x="14693" y="632"/>
                      <a:pt x="14574" y="584"/>
                      <a:pt x="14467" y="537"/>
                    </a:cubicBezTo>
                    <a:lnTo>
                      <a:pt x="14467" y="537"/>
                    </a:lnTo>
                    <a:cubicBezTo>
                      <a:pt x="14348" y="489"/>
                      <a:pt x="14229" y="441"/>
                      <a:pt x="14110" y="406"/>
                    </a:cubicBezTo>
                    <a:lnTo>
                      <a:pt x="14062" y="394"/>
                    </a:lnTo>
                    <a:cubicBezTo>
                      <a:pt x="14026" y="370"/>
                      <a:pt x="13979" y="358"/>
                      <a:pt x="13931" y="346"/>
                    </a:cubicBezTo>
                    <a:cubicBezTo>
                      <a:pt x="13895" y="334"/>
                      <a:pt x="13812" y="310"/>
                      <a:pt x="13753" y="287"/>
                    </a:cubicBezTo>
                    <a:lnTo>
                      <a:pt x="13669" y="263"/>
                    </a:lnTo>
                    <a:lnTo>
                      <a:pt x="13514" y="227"/>
                    </a:lnTo>
                    <a:cubicBezTo>
                      <a:pt x="13479" y="215"/>
                      <a:pt x="13443" y="203"/>
                      <a:pt x="13395" y="191"/>
                    </a:cubicBezTo>
                    <a:lnTo>
                      <a:pt x="13276" y="167"/>
                    </a:lnTo>
                    <a:lnTo>
                      <a:pt x="13133" y="132"/>
                    </a:lnTo>
                    <a:lnTo>
                      <a:pt x="13050" y="108"/>
                    </a:lnTo>
                    <a:lnTo>
                      <a:pt x="12895" y="84"/>
                    </a:lnTo>
                    <a:lnTo>
                      <a:pt x="12717" y="60"/>
                    </a:lnTo>
                    <a:lnTo>
                      <a:pt x="12657" y="48"/>
                    </a:lnTo>
                    <a:lnTo>
                      <a:pt x="12502" y="37"/>
                    </a:lnTo>
                    <a:lnTo>
                      <a:pt x="12312" y="13"/>
                    </a:lnTo>
                    <a:lnTo>
                      <a:pt x="12264" y="13"/>
                    </a:lnTo>
                    <a:lnTo>
                      <a:pt x="12133" y="13"/>
                    </a:lnTo>
                    <a:cubicBezTo>
                      <a:pt x="12062" y="13"/>
                      <a:pt x="11990" y="1"/>
                      <a:pt x="11907" y="1"/>
                    </a:cubicBezTo>
                    <a:lnTo>
                      <a:pt x="11848" y="1"/>
                    </a:lnTo>
                    <a:lnTo>
                      <a:pt x="11752" y="1"/>
                    </a:lnTo>
                    <a:cubicBezTo>
                      <a:pt x="11657" y="1"/>
                      <a:pt x="11574" y="1"/>
                      <a:pt x="11479" y="13"/>
                    </a:cubicBezTo>
                    <a:lnTo>
                      <a:pt x="11395" y="13"/>
                    </a:lnTo>
                    <a:cubicBezTo>
                      <a:pt x="11371" y="13"/>
                      <a:pt x="11359" y="13"/>
                      <a:pt x="11336" y="25"/>
                    </a:cubicBezTo>
                    <a:cubicBezTo>
                      <a:pt x="11193" y="37"/>
                      <a:pt x="11062" y="60"/>
                      <a:pt x="10919" y="84"/>
                    </a:cubicBezTo>
                    <a:lnTo>
                      <a:pt x="10883" y="84"/>
                    </a:lnTo>
                    <a:lnTo>
                      <a:pt x="10883" y="84"/>
                    </a:lnTo>
                    <a:cubicBezTo>
                      <a:pt x="10847" y="84"/>
                      <a:pt x="10824" y="96"/>
                      <a:pt x="10800" y="108"/>
                    </a:cubicBezTo>
                    <a:cubicBezTo>
                      <a:pt x="10717" y="120"/>
                      <a:pt x="10633" y="144"/>
                      <a:pt x="10550" y="167"/>
                    </a:cubicBezTo>
                    <a:cubicBezTo>
                      <a:pt x="10514" y="179"/>
                      <a:pt x="10466" y="191"/>
                      <a:pt x="10431" y="203"/>
                    </a:cubicBezTo>
                    <a:cubicBezTo>
                      <a:pt x="10395" y="215"/>
                      <a:pt x="10324" y="227"/>
                      <a:pt x="10288" y="251"/>
                    </a:cubicBezTo>
                    <a:lnTo>
                      <a:pt x="10240" y="263"/>
                    </a:lnTo>
                    <a:cubicBezTo>
                      <a:pt x="10169" y="298"/>
                      <a:pt x="10097" y="322"/>
                      <a:pt x="10014" y="358"/>
                    </a:cubicBezTo>
                    <a:cubicBezTo>
                      <a:pt x="9978" y="382"/>
                      <a:pt x="9943" y="394"/>
                      <a:pt x="9907" y="406"/>
                    </a:cubicBezTo>
                    <a:cubicBezTo>
                      <a:pt x="9788" y="465"/>
                      <a:pt x="9681" y="513"/>
                      <a:pt x="9574" y="584"/>
                    </a:cubicBezTo>
                    <a:lnTo>
                      <a:pt x="9574" y="584"/>
                    </a:lnTo>
                    <a:lnTo>
                      <a:pt x="1" y="6144"/>
                    </a:lnTo>
                    <a:cubicBezTo>
                      <a:pt x="108" y="6085"/>
                      <a:pt x="215" y="6025"/>
                      <a:pt x="334" y="5978"/>
                    </a:cubicBezTo>
                    <a:cubicBezTo>
                      <a:pt x="370" y="5954"/>
                      <a:pt x="406" y="5942"/>
                      <a:pt x="441" y="5930"/>
                    </a:cubicBezTo>
                    <a:cubicBezTo>
                      <a:pt x="525" y="5894"/>
                      <a:pt x="596" y="5859"/>
                      <a:pt x="680" y="5835"/>
                    </a:cubicBezTo>
                    <a:cubicBezTo>
                      <a:pt x="763" y="5799"/>
                      <a:pt x="811" y="5787"/>
                      <a:pt x="870" y="5763"/>
                    </a:cubicBezTo>
                    <a:cubicBezTo>
                      <a:pt x="906" y="5752"/>
                      <a:pt x="953" y="5740"/>
                      <a:pt x="989" y="5728"/>
                    </a:cubicBezTo>
                    <a:cubicBezTo>
                      <a:pt x="1072" y="5704"/>
                      <a:pt x="1156" y="5680"/>
                      <a:pt x="1239" y="5668"/>
                    </a:cubicBezTo>
                    <a:cubicBezTo>
                      <a:pt x="1263" y="5668"/>
                      <a:pt x="1287" y="5656"/>
                      <a:pt x="1322" y="5644"/>
                    </a:cubicBezTo>
                    <a:lnTo>
                      <a:pt x="1358" y="5644"/>
                    </a:lnTo>
                    <a:cubicBezTo>
                      <a:pt x="1501" y="5609"/>
                      <a:pt x="1632" y="5597"/>
                      <a:pt x="1775" y="5585"/>
                    </a:cubicBezTo>
                    <a:cubicBezTo>
                      <a:pt x="1823" y="5585"/>
                      <a:pt x="1870" y="5573"/>
                      <a:pt x="1918" y="5573"/>
                    </a:cubicBezTo>
                    <a:cubicBezTo>
                      <a:pt x="2013" y="5561"/>
                      <a:pt x="2108" y="5561"/>
                      <a:pt x="2204" y="5549"/>
                    </a:cubicBezTo>
                    <a:lnTo>
                      <a:pt x="2358" y="5549"/>
                    </a:lnTo>
                    <a:cubicBezTo>
                      <a:pt x="2406" y="5549"/>
                      <a:pt x="2501" y="5549"/>
                      <a:pt x="2585" y="5561"/>
                    </a:cubicBezTo>
                    <a:lnTo>
                      <a:pt x="2763" y="5573"/>
                    </a:lnTo>
                    <a:lnTo>
                      <a:pt x="2954" y="5585"/>
                    </a:lnTo>
                    <a:cubicBezTo>
                      <a:pt x="3025" y="5597"/>
                      <a:pt x="3085" y="5609"/>
                      <a:pt x="3156" y="5621"/>
                    </a:cubicBezTo>
                    <a:lnTo>
                      <a:pt x="3335" y="5644"/>
                    </a:lnTo>
                    <a:lnTo>
                      <a:pt x="3561" y="5692"/>
                    </a:lnTo>
                    <a:lnTo>
                      <a:pt x="3716" y="5716"/>
                    </a:lnTo>
                    <a:cubicBezTo>
                      <a:pt x="3787" y="5740"/>
                      <a:pt x="3870" y="5763"/>
                      <a:pt x="3954" y="5787"/>
                    </a:cubicBezTo>
                    <a:lnTo>
                      <a:pt x="4109" y="5823"/>
                    </a:lnTo>
                    <a:lnTo>
                      <a:pt x="4370" y="5906"/>
                    </a:lnTo>
                    <a:lnTo>
                      <a:pt x="4501" y="5954"/>
                    </a:lnTo>
                    <a:cubicBezTo>
                      <a:pt x="4632" y="5990"/>
                      <a:pt x="4763" y="6037"/>
                      <a:pt x="4894" y="6097"/>
                    </a:cubicBezTo>
                    <a:lnTo>
                      <a:pt x="4894" y="6097"/>
                    </a:lnTo>
                    <a:cubicBezTo>
                      <a:pt x="5037" y="6156"/>
                      <a:pt x="5168" y="6204"/>
                      <a:pt x="5299" y="6275"/>
                    </a:cubicBezTo>
                    <a:lnTo>
                      <a:pt x="5430" y="6335"/>
                    </a:lnTo>
                    <a:cubicBezTo>
                      <a:pt x="5525" y="6371"/>
                      <a:pt x="5621" y="6418"/>
                      <a:pt x="5716" y="6466"/>
                    </a:cubicBezTo>
                    <a:lnTo>
                      <a:pt x="5871" y="6549"/>
                    </a:lnTo>
                    <a:cubicBezTo>
                      <a:pt x="5990" y="6609"/>
                      <a:pt x="6121" y="6680"/>
                      <a:pt x="6252" y="6752"/>
                    </a:cubicBezTo>
                    <a:cubicBezTo>
                      <a:pt x="6478" y="6883"/>
                      <a:pt x="6692" y="7025"/>
                      <a:pt x="6918" y="7180"/>
                    </a:cubicBezTo>
                    <a:lnTo>
                      <a:pt x="7002" y="7228"/>
                    </a:lnTo>
                    <a:cubicBezTo>
                      <a:pt x="7216" y="7383"/>
                      <a:pt x="7418" y="7537"/>
                      <a:pt x="7633" y="769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6" name="Google Shape;2096;p30"/>
              <p:cNvSpPr/>
              <p:nvPr/>
            </p:nvSpPr>
            <p:spPr>
              <a:xfrm>
                <a:off x="5117413" y="2973650"/>
                <a:ext cx="454250" cy="473000"/>
              </a:xfrm>
              <a:custGeom>
                <a:rect b="b" l="l" r="r" t="t"/>
                <a:pathLst>
                  <a:path extrusionOk="0" h="18920" w="18170">
                    <a:moveTo>
                      <a:pt x="18158" y="12204"/>
                    </a:moveTo>
                    <a:cubicBezTo>
                      <a:pt x="18158" y="12097"/>
                      <a:pt x="18146" y="11990"/>
                      <a:pt x="18146" y="11871"/>
                    </a:cubicBezTo>
                    <a:cubicBezTo>
                      <a:pt x="18134" y="11764"/>
                      <a:pt x="18122" y="11657"/>
                      <a:pt x="18110" y="11549"/>
                    </a:cubicBezTo>
                    <a:cubicBezTo>
                      <a:pt x="18110" y="11430"/>
                      <a:pt x="18098" y="11323"/>
                      <a:pt x="18075" y="11216"/>
                    </a:cubicBezTo>
                    <a:cubicBezTo>
                      <a:pt x="18063" y="11097"/>
                      <a:pt x="18051" y="10990"/>
                      <a:pt x="18027" y="10871"/>
                    </a:cubicBezTo>
                    <a:cubicBezTo>
                      <a:pt x="18015" y="10752"/>
                      <a:pt x="17991" y="10645"/>
                      <a:pt x="17967" y="10526"/>
                    </a:cubicBezTo>
                    <a:cubicBezTo>
                      <a:pt x="17956" y="10406"/>
                      <a:pt x="17920" y="10287"/>
                      <a:pt x="17896" y="10168"/>
                    </a:cubicBezTo>
                    <a:cubicBezTo>
                      <a:pt x="17872" y="10049"/>
                      <a:pt x="17848" y="9930"/>
                      <a:pt x="17813" y="9811"/>
                    </a:cubicBezTo>
                    <a:cubicBezTo>
                      <a:pt x="17789" y="9692"/>
                      <a:pt x="17753" y="9573"/>
                      <a:pt x="17717" y="9454"/>
                    </a:cubicBezTo>
                    <a:cubicBezTo>
                      <a:pt x="17694" y="9335"/>
                      <a:pt x="17658" y="9216"/>
                      <a:pt x="17610" y="9097"/>
                    </a:cubicBezTo>
                    <a:cubicBezTo>
                      <a:pt x="17575" y="8978"/>
                      <a:pt x="17539" y="8859"/>
                      <a:pt x="17503" y="8740"/>
                    </a:cubicBezTo>
                    <a:cubicBezTo>
                      <a:pt x="17467" y="8621"/>
                      <a:pt x="17420" y="8513"/>
                      <a:pt x="17384" y="8394"/>
                    </a:cubicBezTo>
                    <a:cubicBezTo>
                      <a:pt x="17336" y="8275"/>
                      <a:pt x="17301" y="8180"/>
                      <a:pt x="17253" y="8061"/>
                    </a:cubicBezTo>
                    <a:cubicBezTo>
                      <a:pt x="17217" y="7954"/>
                      <a:pt x="17170" y="7847"/>
                      <a:pt x="17122" y="7728"/>
                    </a:cubicBezTo>
                    <a:cubicBezTo>
                      <a:pt x="17075" y="7620"/>
                      <a:pt x="17027" y="7513"/>
                      <a:pt x="16979" y="7406"/>
                    </a:cubicBezTo>
                    <a:cubicBezTo>
                      <a:pt x="16932" y="7299"/>
                      <a:pt x="16884" y="7192"/>
                      <a:pt x="16836" y="7073"/>
                    </a:cubicBezTo>
                    <a:cubicBezTo>
                      <a:pt x="16789" y="6966"/>
                      <a:pt x="16717" y="6835"/>
                      <a:pt x="16658" y="6716"/>
                    </a:cubicBezTo>
                    <a:cubicBezTo>
                      <a:pt x="16598" y="6608"/>
                      <a:pt x="16527" y="6454"/>
                      <a:pt x="16455" y="6311"/>
                    </a:cubicBezTo>
                    <a:cubicBezTo>
                      <a:pt x="16348" y="6108"/>
                      <a:pt x="16229" y="5906"/>
                      <a:pt x="16122" y="5715"/>
                    </a:cubicBezTo>
                    <a:cubicBezTo>
                      <a:pt x="15955" y="5442"/>
                      <a:pt x="15789" y="5180"/>
                      <a:pt x="15610" y="4918"/>
                    </a:cubicBezTo>
                    <a:cubicBezTo>
                      <a:pt x="15479" y="4703"/>
                      <a:pt x="15336" y="4501"/>
                      <a:pt x="15181" y="4299"/>
                    </a:cubicBezTo>
                    <a:cubicBezTo>
                      <a:pt x="15086" y="4168"/>
                      <a:pt x="14979" y="4037"/>
                      <a:pt x="14884" y="3906"/>
                    </a:cubicBezTo>
                    <a:cubicBezTo>
                      <a:pt x="14800" y="3798"/>
                      <a:pt x="14717" y="3691"/>
                      <a:pt x="14622" y="3584"/>
                    </a:cubicBezTo>
                    <a:cubicBezTo>
                      <a:pt x="14538" y="3477"/>
                      <a:pt x="14455" y="3370"/>
                      <a:pt x="14360" y="3275"/>
                    </a:cubicBezTo>
                    <a:cubicBezTo>
                      <a:pt x="14277" y="3179"/>
                      <a:pt x="14181" y="3072"/>
                      <a:pt x="14098" y="2977"/>
                    </a:cubicBezTo>
                    <a:cubicBezTo>
                      <a:pt x="14003" y="2882"/>
                      <a:pt x="13907" y="2775"/>
                      <a:pt x="13824" y="2679"/>
                    </a:cubicBezTo>
                    <a:cubicBezTo>
                      <a:pt x="13729" y="2572"/>
                      <a:pt x="13634" y="2489"/>
                      <a:pt x="13538" y="2394"/>
                    </a:cubicBezTo>
                    <a:cubicBezTo>
                      <a:pt x="13431" y="2298"/>
                      <a:pt x="13336" y="2203"/>
                      <a:pt x="13241" y="2120"/>
                    </a:cubicBezTo>
                    <a:cubicBezTo>
                      <a:pt x="13134" y="2024"/>
                      <a:pt x="13038" y="1941"/>
                      <a:pt x="12943" y="1858"/>
                    </a:cubicBezTo>
                    <a:cubicBezTo>
                      <a:pt x="12836" y="1763"/>
                      <a:pt x="12741" y="1691"/>
                      <a:pt x="12645" y="1608"/>
                    </a:cubicBezTo>
                    <a:cubicBezTo>
                      <a:pt x="12538" y="1524"/>
                      <a:pt x="12443" y="1453"/>
                      <a:pt x="12348" y="1382"/>
                    </a:cubicBezTo>
                    <a:cubicBezTo>
                      <a:pt x="12241" y="1298"/>
                      <a:pt x="12145" y="1227"/>
                      <a:pt x="12050" y="1167"/>
                    </a:cubicBezTo>
                    <a:cubicBezTo>
                      <a:pt x="11943" y="1108"/>
                      <a:pt x="11848" y="1036"/>
                      <a:pt x="11752" y="977"/>
                    </a:cubicBezTo>
                    <a:cubicBezTo>
                      <a:pt x="11657" y="917"/>
                      <a:pt x="11562" y="858"/>
                      <a:pt x="11467" y="798"/>
                    </a:cubicBezTo>
                    <a:lnTo>
                      <a:pt x="11407" y="762"/>
                    </a:lnTo>
                    <a:cubicBezTo>
                      <a:pt x="11336" y="727"/>
                      <a:pt x="11264" y="679"/>
                      <a:pt x="11193" y="643"/>
                    </a:cubicBezTo>
                    <a:cubicBezTo>
                      <a:pt x="11098" y="596"/>
                      <a:pt x="11002" y="548"/>
                      <a:pt x="10919" y="500"/>
                    </a:cubicBezTo>
                    <a:cubicBezTo>
                      <a:pt x="10824" y="453"/>
                      <a:pt x="10728" y="417"/>
                      <a:pt x="10645" y="369"/>
                    </a:cubicBezTo>
                    <a:cubicBezTo>
                      <a:pt x="10550" y="334"/>
                      <a:pt x="10455" y="298"/>
                      <a:pt x="10371" y="262"/>
                    </a:cubicBezTo>
                    <a:lnTo>
                      <a:pt x="10097" y="155"/>
                    </a:lnTo>
                    <a:cubicBezTo>
                      <a:pt x="10002" y="119"/>
                      <a:pt x="9919" y="96"/>
                      <a:pt x="9824" y="72"/>
                    </a:cubicBezTo>
                    <a:cubicBezTo>
                      <a:pt x="9728" y="36"/>
                      <a:pt x="9657" y="12"/>
                      <a:pt x="9574" y="0"/>
                    </a:cubicBezTo>
                    <a:lnTo>
                      <a:pt x="1" y="5561"/>
                    </a:lnTo>
                    <a:cubicBezTo>
                      <a:pt x="84" y="5584"/>
                      <a:pt x="168" y="5608"/>
                      <a:pt x="251" y="5632"/>
                    </a:cubicBezTo>
                    <a:cubicBezTo>
                      <a:pt x="334" y="5656"/>
                      <a:pt x="430" y="5692"/>
                      <a:pt x="525" y="5715"/>
                    </a:cubicBezTo>
                    <a:cubicBezTo>
                      <a:pt x="620" y="5751"/>
                      <a:pt x="703" y="5787"/>
                      <a:pt x="799" y="5823"/>
                    </a:cubicBezTo>
                    <a:cubicBezTo>
                      <a:pt x="894" y="5858"/>
                      <a:pt x="977" y="5894"/>
                      <a:pt x="1073" y="5942"/>
                    </a:cubicBezTo>
                    <a:cubicBezTo>
                      <a:pt x="1156" y="5977"/>
                      <a:pt x="1251" y="6025"/>
                      <a:pt x="1334" y="6061"/>
                    </a:cubicBezTo>
                    <a:cubicBezTo>
                      <a:pt x="1430" y="6108"/>
                      <a:pt x="1525" y="6156"/>
                      <a:pt x="1608" y="6204"/>
                    </a:cubicBezTo>
                    <a:lnTo>
                      <a:pt x="1835" y="6323"/>
                    </a:lnTo>
                    <a:lnTo>
                      <a:pt x="1894" y="6370"/>
                    </a:lnTo>
                    <a:cubicBezTo>
                      <a:pt x="1989" y="6418"/>
                      <a:pt x="2085" y="6477"/>
                      <a:pt x="2180" y="6537"/>
                    </a:cubicBezTo>
                    <a:cubicBezTo>
                      <a:pt x="2275" y="6596"/>
                      <a:pt x="2370" y="6668"/>
                      <a:pt x="2477" y="6727"/>
                    </a:cubicBezTo>
                    <a:cubicBezTo>
                      <a:pt x="2573" y="6799"/>
                      <a:pt x="2668" y="6870"/>
                      <a:pt x="2775" y="6942"/>
                    </a:cubicBezTo>
                    <a:cubicBezTo>
                      <a:pt x="2870" y="7013"/>
                      <a:pt x="2966" y="7085"/>
                      <a:pt x="3073" y="7168"/>
                    </a:cubicBezTo>
                    <a:cubicBezTo>
                      <a:pt x="3168" y="7251"/>
                      <a:pt x="3275" y="7335"/>
                      <a:pt x="3370" y="7418"/>
                    </a:cubicBezTo>
                    <a:cubicBezTo>
                      <a:pt x="3466" y="7501"/>
                      <a:pt x="3573" y="7585"/>
                      <a:pt x="3668" y="7680"/>
                    </a:cubicBezTo>
                    <a:cubicBezTo>
                      <a:pt x="3763" y="7763"/>
                      <a:pt x="3859" y="7859"/>
                      <a:pt x="3966" y="7954"/>
                    </a:cubicBezTo>
                    <a:cubicBezTo>
                      <a:pt x="4061" y="8049"/>
                      <a:pt x="4156" y="8144"/>
                      <a:pt x="4251" y="8240"/>
                    </a:cubicBezTo>
                    <a:cubicBezTo>
                      <a:pt x="4347" y="8335"/>
                      <a:pt x="4430" y="8430"/>
                      <a:pt x="4525" y="8537"/>
                    </a:cubicBezTo>
                    <a:cubicBezTo>
                      <a:pt x="4621" y="8644"/>
                      <a:pt x="4704" y="8728"/>
                      <a:pt x="4787" y="8835"/>
                    </a:cubicBezTo>
                    <a:cubicBezTo>
                      <a:pt x="4871" y="8942"/>
                      <a:pt x="4966" y="9037"/>
                      <a:pt x="5049" y="9144"/>
                    </a:cubicBezTo>
                    <a:cubicBezTo>
                      <a:pt x="5133" y="9252"/>
                      <a:pt x="5228" y="9359"/>
                      <a:pt x="5311" y="9466"/>
                    </a:cubicBezTo>
                    <a:cubicBezTo>
                      <a:pt x="5394" y="9573"/>
                      <a:pt x="5514" y="9728"/>
                      <a:pt x="5609" y="9859"/>
                    </a:cubicBezTo>
                    <a:cubicBezTo>
                      <a:pt x="5764" y="10061"/>
                      <a:pt x="5906" y="10264"/>
                      <a:pt x="6037" y="10478"/>
                    </a:cubicBezTo>
                    <a:cubicBezTo>
                      <a:pt x="6216" y="10740"/>
                      <a:pt x="6383" y="11014"/>
                      <a:pt x="6549" y="11276"/>
                    </a:cubicBezTo>
                    <a:cubicBezTo>
                      <a:pt x="6657" y="11478"/>
                      <a:pt x="6776" y="11680"/>
                      <a:pt x="6883" y="11871"/>
                    </a:cubicBezTo>
                    <a:cubicBezTo>
                      <a:pt x="6954" y="12014"/>
                      <a:pt x="7026" y="12145"/>
                      <a:pt x="7085" y="12288"/>
                    </a:cubicBezTo>
                    <a:cubicBezTo>
                      <a:pt x="7157" y="12419"/>
                      <a:pt x="7204" y="12526"/>
                      <a:pt x="7264" y="12645"/>
                    </a:cubicBezTo>
                    <a:cubicBezTo>
                      <a:pt x="7323" y="12764"/>
                      <a:pt x="7371" y="12859"/>
                      <a:pt x="7419" y="12966"/>
                    </a:cubicBezTo>
                    <a:cubicBezTo>
                      <a:pt x="7466" y="13085"/>
                      <a:pt x="7514" y="13181"/>
                      <a:pt x="7550" y="13300"/>
                    </a:cubicBezTo>
                    <a:cubicBezTo>
                      <a:pt x="7597" y="13407"/>
                      <a:pt x="7645" y="13514"/>
                      <a:pt x="7692" y="13621"/>
                    </a:cubicBezTo>
                    <a:lnTo>
                      <a:pt x="7811" y="13954"/>
                    </a:lnTo>
                    <a:cubicBezTo>
                      <a:pt x="7859" y="14074"/>
                      <a:pt x="7895" y="14193"/>
                      <a:pt x="7931" y="14300"/>
                    </a:cubicBezTo>
                    <a:cubicBezTo>
                      <a:pt x="7966" y="14419"/>
                      <a:pt x="8014" y="14538"/>
                      <a:pt x="8050" y="14657"/>
                    </a:cubicBezTo>
                    <a:cubicBezTo>
                      <a:pt x="8085" y="14776"/>
                      <a:pt x="8121" y="14895"/>
                      <a:pt x="8145" y="15014"/>
                    </a:cubicBezTo>
                    <a:cubicBezTo>
                      <a:pt x="8181" y="15133"/>
                      <a:pt x="8216" y="15252"/>
                      <a:pt x="8240" y="15371"/>
                    </a:cubicBezTo>
                    <a:cubicBezTo>
                      <a:pt x="8276" y="15502"/>
                      <a:pt x="8300" y="15609"/>
                      <a:pt x="8323" y="15729"/>
                    </a:cubicBezTo>
                    <a:cubicBezTo>
                      <a:pt x="8347" y="15848"/>
                      <a:pt x="8383" y="15967"/>
                      <a:pt x="8395" y="16086"/>
                    </a:cubicBezTo>
                    <a:cubicBezTo>
                      <a:pt x="8419" y="16205"/>
                      <a:pt x="8442" y="16312"/>
                      <a:pt x="8454" y="16431"/>
                    </a:cubicBezTo>
                    <a:cubicBezTo>
                      <a:pt x="8478" y="16550"/>
                      <a:pt x="8490" y="16657"/>
                      <a:pt x="8502" y="16776"/>
                    </a:cubicBezTo>
                    <a:cubicBezTo>
                      <a:pt x="8526" y="16883"/>
                      <a:pt x="8538" y="16991"/>
                      <a:pt x="8550" y="17110"/>
                    </a:cubicBezTo>
                    <a:cubicBezTo>
                      <a:pt x="8550" y="17217"/>
                      <a:pt x="8562" y="17324"/>
                      <a:pt x="8573" y="17431"/>
                    </a:cubicBezTo>
                    <a:cubicBezTo>
                      <a:pt x="8573" y="17550"/>
                      <a:pt x="8585" y="17657"/>
                      <a:pt x="8585" y="17764"/>
                    </a:cubicBezTo>
                    <a:cubicBezTo>
                      <a:pt x="8585" y="17872"/>
                      <a:pt x="8585" y="17967"/>
                      <a:pt x="8585" y="18074"/>
                    </a:cubicBezTo>
                    <a:lnTo>
                      <a:pt x="8585" y="18086"/>
                    </a:lnTo>
                    <a:lnTo>
                      <a:pt x="8585" y="18396"/>
                    </a:lnTo>
                    <a:cubicBezTo>
                      <a:pt x="8585" y="18503"/>
                      <a:pt x="8573" y="18622"/>
                      <a:pt x="8562" y="18729"/>
                    </a:cubicBezTo>
                    <a:cubicBezTo>
                      <a:pt x="8562" y="18800"/>
                      <a:pt x="8550" y="18860"/>
                      <a:pt x="8550" y="18919"/>
                    </a:cubicBezTo>
                    <a:lnTo>
                      <a:pt x="18122" y="13359"/>
                    </a:lnTo>
                    <a:cubicBezTo>
                      <a:pt x="18122" y="13300"/>
                      <a:pt x="18134" y="13228"/>
                      <a:pt x="18134" y="13169"/>
                    </a:cubicBezTo>
                    <a:cubicBezTo>
                      <a:pt x="18146" y="13062"/>
                      <a:pt x="18158" y="12954"/>
                      <a:pt x="18158" y="12835"/>
                    </a:cubicBezTo>
                    <a:cubicBezTo>
                      <a:pt x="18158" y="12728"/>
                      <a:pt x="18170" y="12633"/>
                      <a:pt x="18170" y="12526"/>
                    </a:cubicBezTo>
                    <a:lnTo>
                      <a:pt x="18170" y="12514"/>
                    </a:lnTo>
                    <a:cubicBezTo>
                      <a:pt x="18158" y="12407"/>
                      <a:pt x="18158" y="12311"/>
                      <a:pt x="18158" y="1220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" name="Google Shape;2097;p30"/>
              <p:cNvSpPr/>
              <p:nvPr/>
            </p:nvSpPr>
            <p:spPr>
              <a:xfrm>
                <a:off x="5331738" y="3307925"/>
                <a:ext cx="423875" cy="490850"/>
              </a:xfrm>
              <a:custGeom>
                <a:rect b="b" l="l" r="r" t="t"/>
                <a:pathLst>
                  <a:path extrusionOk="0" h="19634" w="16955">
                    <a:moveTo>
                      <a:pt x="16931" y="10204"/>
                    </a:moveTo>
                    <a:cubicBezTo>
                      <a:pt x="16931" y="10108"/>
                      <a:pt x="16931" y="10025"/>
                      <a:pt x="16919" y="9930"/>
                    </a:cubicBezTo>
                    <a:cubicBezTo>
                      <a:pt x="16919" y="9882"/>
                      <a:pt x="16919" y="9847"/>
                      <a:pt x="16907" y="9799"/>
                    </a:cubicBezTo>
                    <a:lnTo>
                      <a:pt x="16907" y="9751"/>
                    </a:lnTo>
                    <a:lnTo>
                      <a:pt x="16907" y="9656"/>
                    </a:lnTo>
                    <a:cubicBezTo>
                      <a:pt x="16895" y="9561"/>
                      <a:pt x="16884" y="9466"/>
                      <a:pt x="16872" y="9382"/>
                    </a:cubicBezTo>
                    <a:cubicBezTo>
                      <a:pt x="16860" y="9287"/>
                      <a:pt x="16848" y="9192"/>
                      <a:pt x="16836" y="9096"/>
                    </a:cubicBezTo>
                    <a:cubicBezTo>
                      <a:pt x="16836" y="9085"/>
                      <a:pt x="16836" y="9085"/>
                      <a:pt x="16836" y="9085"/>
                    </a:cubicBezTo>
                    <a:lnTo>
                      <a:pt x="16836" y="9073"/>
                    </a:lnTo>
                    <a:cubicBezTo>
                      <a:pt x="16824" y="8989"/>
                      <a:pt x="16812" y="8894"/>
                      <a:pt x="16788" y="8811"/>
                    </a:cubicBezTo>
                    <a:cubicBezTo>
                      <a:pt x="16776" y="8715"/>
                      <a:pt x="16753" y="8608"/>
                      <a:pt x="16729" y="8513"/>
                    </a:cubicBezTo>
                    <a:cubicBezTo>
                      <a:pt x="16729" y="8477"/>
                      <a:pt x="16717" y="8442"/>
                      <a:pt x="16705" y="8406"/>
                    </a:cubicBezTo>
                    <a:lnTo>
                      <a:pt x="16693" y="8346"/>
                    </a:lnTo>
                    <a:lnTo>
                      <a:pt x="16657" y="8215"/>
                    </a:lnTo>
                    <a:cubicBezTo>
                      <a:pt x="16633" y="8108"/>
                      <a:pt x="16610" y="8013"/>
                      <a:pt x="16586" y="7918"/>
                    </a:cubicBezTo>
                    <a:cubicBezTo>
                      <a:pt x="16562" y="7846"/>
                      <a:pt x="16538" y="7763"/>
                      <a:pt x="16514" y="7692"/>
                    </a:cubicBezTo>
                    <a:cubicBezTo>
                      <a:pt x="16514" y="7680"/>
                      <a:pt x="16514" y="7668"/>
                      <a:pt x="16503" y="7656"/>
                    </a:cubicBezTo>
                    <a:cubicBezTo>
                      <a:pt x="16503" y="7644"/>
                      <a:pt x="16503" y="7632"/>
                      <a:pt x="16503" y="7620"/>
                    </a:cubicBezTo>
                    <a:cubicBezTo>
                      <a:pt x="16467" y="7513"/>
                      <a:pt x="16431" y="7418"/>
                      <a:pt x="16407" y="7322"/>
                    </a:cubicBezTo>
                    <a:cubicBezTo>
                      <a:pt x="16372" y="7215"/>
                      <a:pt x="16336" y="7120"/>
                      <a:pt x="16300" y="7025"/>
                    </a:cubicBezTo>
                    <a:lnTo>
                      <a:pt x="16276" y="6977"/>
                    </a:lnTo>
                    <a:cubicBezTo>
                      <a:pt x="16276" y="6965"/>
                      <a:pt x="16276" y="6941"/>
                      <a:pt x="16264" y="6930"/>
                    </a:cubicBezTo>
                    <a:cubicBezTo>
                      <a:pt x="16241" y="6870"/>
                      <a:pt x="16217" y="6810"/>
                      <a:pt x="16193" y="6751"/>
                    </a:cubicBezTo>
                    <a:cubicBezTo>
                      <a:pt x="16157" y="6656"/>
                      <a:pt x="16122" y="6572"/>
                      <a:pt x="16086" y="6477"/>
                    </a:cubicBezTo>
                    <a:cubicBezTo>
                      <a:pt x="16062" y="6406"/>
                      <a:pt x="16026" y="6346"/>
                      <a:pt x="16002" y="6275"/>
                    </a:cubicBezTo>
                    <a:cubicBezTo>
                      <a:pt x="16002" y="6263"/>
                      <a:pt x="15991" y="6251"/>
                      <a:pt x="15991" y="6239"/>
                    </a:cubicBezTo>
                    <a:cubicBezTo>
                      <a:pt x="15991" y="6227"/>
                      <a:pt x="15979" y="6215"/>
                      <a:pt x="15967" y="6203"/>
                    </a:cubicBezTo>
                    <a:cubicBezTo>
                      <a:pt x="15931" y="6108"/>
                      <a:pt x="15895" y="6025"/>
                      <a:pt x="15848" y="5929"/>
                    </a:cubicBezTo>
                    <a:cubicBezTo>
                      <a:pt x="15800" y="5846"/>
                      <a:pt x="15752" y="5727"/>
                      <a:pt x="15693" y="5632"/>
                    </a:cubicBezTo>
                    <a:lnTo>
                      <a:pt x="15669" y="5584"/>
                    </a:lnTo>
                    <a:cubicBezTo>
                      <a:pt x="15669" y="5572"/>
                      <a:pt x="15657" y="5548"/>
                      <a:pt x="15645" y="5525"/>
                    </a:cubicBezTo>
                    <a:cubicBezTo>
                      <a:pt x="15610" y="5453"/>
                      <a:pt x="15562" y="5370"/>
                      <a:pt x="15526" y="5298"/>
                    </a:cubicBezTo>
                    <a:cubicBezTo>
                      <a:pt x="15479" y="5215"/>
                      <a:pt x="15407" y="5096"/>
                      <a:pt x="15360" y="5001"/>
                    </a:cubicBezTo>
                    <a:cubicBezTo>
                      <a:pt x="15336" y="4953"/>
                      <a:pt x="15300" y="4894"/>
                      <a:pt x="15276" y="4846"/>
                    </a:cubicBezTo>
                    <a:lnTo>
                      <a:pt x="15240" y="4786"/>
                    </a:lnTo>
                    <a:cubicBezTo>
                      <a:pt x="15193" y="4703"/>
                      <a:pt x="15133" y="4620"/>
                      <a:pt x="15098" y="4536"/>
                    </a:cubicBezTo>
                    <a:cubicBezTo>
                      <a:pt x="15014" y="4417"/>
                      <a:pt x="14943" y="4298"/>
                      <a:pt x="14871" y="4179"/>
                    </a:cubicBezTo>
                    <a:cubicBezTo>
                      <a:pt x="14848" y="4155"/>
                      <a:pt x="14848" y="4143"/>
                      <a:pt x="14824" y="4120"/>
                    </a:cubicBezTo>
                    <a:cubicBezTo>
                      <a:pt x="14717" y="3953"/>
                      <a:pt x="14598" y="3774"/>
                      <a:pt x="14467" y="3608"/>
                    </a:cubicBezTo>
                    <a:lnTo>
                      <a:pt x="14467" y="3608"/>
                    </a:lnTo>
                    <a:cubicBezTo>
                      <a:pt x="14395" y="3501"/>
                      <a:pt x="14312" y="3393"/>
                      <a:pt x="14217" y="3286"/>
                    </a:cubicBezTo>
                    <a:cubicBezTo>
                      <a:pt x="14133" y="3179"/>
                      <a:pt x="14074" y="3108"/>
                      <a:pt x="14014" y="3024"/>
                    </a:cubicBezTo>
                    <a:lnTo>
                      <a:pt x="14014" y="3024"/>
                    </a:lnTo>
                    <a:lnTo>
                      <a:pt x="14014" y="3024"/>
                    </a:lnTo>
                    <a:cubicBezTo>
                      <a:pt x="13943" y="2941"/>
                      <a:pt x="13859" y="2846"/>
                      <a:pt x="13788" y="2762"/>
                    </a:cubicBezTo>
                    <a:cubicBezTo>
                      <a:pt x="13716" y="2679"/>
                      <a:pt x="13645" y="2608"/>
                      <a:pt x="13574" y="2524"/>
                    </a:cubicBezTo>
                    <a:lnTo>
                      <a:pt x="13538" y="2488"/>
                    </a:lnTo>
                    <a:lnTo>
                      <a:pt x="13490" y="2441"/>
                    </a:lnTo>
                    <a:lnTo>
                      <a:pt x="13335" y="2274"/>
                    </a:lnTo>
                    <a:cubicBezTo>
                      <a:pt x="13264" y="2203"/>
                      <a:pt x="13181" y="2119"/>
                      <a:pt x="13097" y="2048"/>
                    </a:cubicBezTo>
                    <a:cubicBezTo>
                      <a:pt x="13074" y="2024"/>
                      <a:pt x="13050" y="2000"/>
                      <a:pt x="13026" y="1977"/>
                    </a:cubicBezTo>
                    <a:lnTo>
                      <a:pt x="12966" y="1917"/>
                    </a:lnTo>
                    <a:lnTo>
                      <a:pt x="12847" y="1810"/>
                    </a:lnTo>
                    <a:cubicBezTo>
                      <a:pt x="12764" y="1738"/>
                      <a:pt x="12681" y="1667"/>
                      <a:pt x="12597" y="1596"/>
                    </a:cubicBezTo>
                    <a:lnTo>
                      <a:pt x="12490" y="1500"/>
                    </a:lnTo>
                    <a:lnTo>
                      <a:pt x="12431" y="1453"/>
                    </a:lnTo>
                    <a:lnTo>
                      <a:pt x="12347" y="1381"/>
                    </a:lnTo>
                    <a:cubicBezTo>
                      <a:pt x="12264" y="1322"/>
                      <a:pt x="12181" y="1262"/>
                      <a:pt x="12097" y="1191"/>
                    </a:cubicBezTo>
                    <a:cubicBezTo>
                      <a:pt x="12038" y="1155"/>
                      <a:pt x="11978" y="1107"/>
                      <a:pt x="11919" y="1072"/>
                    </a:cubicBezTo>
                    <a:lnTo>
                      <a:pt x="11883" y="1048"/>
                    </a:lnTo>
                    <a:lnTo>
                      <a:pt x="11859" y="1024"/>
                    </a:lnTo>
                    <a:cubicBezTo>
                      <a:pt x="11776" y="964"/>
                      <a:pt x="11692" y="917"/>
                      <a:pt x="11609" y="857"/>
                    </a:cubicBezTo>
                    <a:cubicBezTo>
                      <a:pt x="11538" y="810"/>
                      <a:pt x="11454" y="762"/>
                      <a:pt x="11371" y="714"/>
                    </a:cubicBezTo>
                    <a:lnTo>
                      <a:pt x="11311" y="679"/>
                    </a:lnTo>
                    <a:cubicBezTo>
                      <a:pt x="11264" y="643"/>
                      <a:pt x="11204" y="607"/>
                      <a:pt x="11145" y="583"/>
                    </a:cubicBezTo>
                    <a:cubicBezTo>
                      <a:pt x="11085" y="548"/>
                      <a:pt x="10990" y="500"/>
                      <a:pt x="10907" y="464"/>
                    </a:cubicBezTo>
                    <a:lnTo>
                      <a:pt x="10883" y="441"/>
                    </a:lnTo>
                    <a:lnTo>
                      <a:pt x="10835" y="429"/>
                    </a:lnTo>
                    <a:lnTo>
                      <a:pt x="10692" y="357"/>
                    </a:lnTo>
                    <a:cubicBezTo>
                      <a:pt x="10609" y="322"/>
                      <a:pt x="10537" y="286"/>
                      <a:pt x="10466" y="262"/>
                    </a:cubicBezTo>
                    <a:lnTo>
                      <a:pt x="10430" y="250"/>
                    </a:lnTo>
                    <a:lnTo>
                      <a:pt x="10395" y="238"/>
                    </a:lnTo>
                    <a:cubicBezTo>
                      <a:pt x="10335" y="214"/>
                      <a:pt x="10287" y="191"/>
                      <a:pt x="10228" y="179"/>
                    </a:cubicBezTo>
                    <a:cubicBezTo>
                      <a:pt x="10156" y="143"/>
                      <a:pt x="10085" y="119"/>
                      <a:pt x="10002" y="95"/>
                    </a:cubicBezTo>
                    <a:lnTo>
                      <a:pt x="9990" y="95"/>
                    </a:lnTo>
                    <a:lnTo>
                      <a:pt x="9978" y="95"/>
                    </a:lnTo>
                    <a:cubicBezTo>
                      <a:pt x="9906" y="83"/>
                      <a:pt x="9835" y="60"/>
                      <a:pt x="9775" y="48"/>
                    </a:cubicBezTo>
                    <a:cubicBezTo>
                      <a:pt x="9704" y="24"/>
                      <a:pt x="9633" y="12"/>
                      <a:pt x="9573" y="0"/>
                    </a:cubicBezTo>
                    <a:lnTo>
                      <a:pt x="0" y="5560"/>
                    </a:lnTo>
                    <a:cubicBezTo>
                      <a:pt x="131" y="5584"/>
                      <a:pt x="262" y="5620"/>
                      <a:pt x="405" y="5667"/>
                    </a:cubicBezTo>
                    <a:lnTo>
                      <a:pt x="417" y="5667"/>
                    </a:lnTo>
                    <a:cubicBezTo>
                      <a:pt x="548" y="5703"/>
                      <a:pt x="691" y="5751"/>
                      <a:pt x="822" y="5798"/>
                    </a:cubicBezTo>
                    <a:lnTo>
                      <a:pt x="858" y="5810"/>
                    </a:lnTo>
                    <a:cubicBezTo>
                      <a:pt x="989" y="5870"/>
                      <a:pt x="1132" y="5929"/>
                      <a:pt x="1263" y="5989"/>
                    </a:cubicBezTo>
                    <a:lnTo>
                      <a:pt x="1310" y="6013"/>
                    </a:lnTo>
                    <a:cubicBezTo>
                      <a:pt x="1453" y="6084"/>
                      <a:pt x="1608" y="6156"/>
                      <a:pt x="1751" y="6251"/>
                    </a:cubicBezTo>
                    <a:cubicBezTo>
                      <a:pt x="1941" y="6358"/>
                      <a:pt x="2132" y="6477"/>
                      <a:pt x="2322" y="6608"/>
                    </a:cubicBezTo>
                    <a:lnTo>
                      <a:pt x="2358" y="6632"/>
                    </a:lnTo>
                    <a:cubicBezTo>
                      <a:pt x="2525" y="6751"/>
                      <a:pt x="2703" y="6882"/>
                      <a:pt x="2870" y="7013"/>
                    </a:cubicBezTo>
                    <a:lnTo>
                      <a:pt x="2917" y="7060"/>
                    </a:lnTo>
                    <a:cubicBezTo>
                      <a:pt x="3084" y="7191"/>
                      <a:pt x="3251" y="7334"/>
                      <a:pt x="3406" y="7477"/>
                    </a:cubicBezTo>
                    <a:lnTo>
                      <a:pt x="3465" y="7537"/>
                    </a:lnTo>
                    <a:cubicBezTo>
                      <a:pt x="3620" y="7680"/>
                      <a:pt x="3775" y="7846"/>
                      <a:pt x="3930" y="8001"/>
                    </a:cubicBezTo>
                    <a:lnTo>
                      <a:pt x="3965" y="8049"/>
                    </a:lnTo>
                    <a:cubicBezTo>
                      <a:pt x="4132" y="8215"/>
                      <a:pt x="4287" y="8406"/>
                      <a:pt x="4453" y="8584"/>
                    </a:cubicBezTo>
                    <a:lnTo>
                      <a:pt x="4453" y="8584"/>
                    </a:lnTo>
                    <a:cubicBezTo>
                      <a:pt x="4608" y="8775"/>
                      <a:pt x="4763" y="8977"/>
                      <a:pt x="4906" y="9180"/>
                    </a:cubicBezTo>
                    <a:lnTo>
                      <a:pt x="4906" y="9180"/>
                    </a:lnTo>
                    <a:cubicBezTo>
                      <a:pt x="5049" y="9370"/>
                      <a:pt x="5180" y="9561"/>
                      <a:pt x="5311" y="9751"/>
                    </a:cubicBezTo>
                    <a:cubicBezTo>
                      <a:pt x="5382" y="9870"/>
                      <a:pt x="5454" y="9989"/>
                      <a:pt x="5537" y="10108"/>
                    </a:cubicBezTo>
                    <a:cubicBezTo>
                      <a:pt x="5608" y="10228"/>
                      <a:pt x="5656" y="10311"/>
                      <a:pt x="5727" y="10418"/>
                    </a:cubicBezTo>
                    <a:cubicBezTo>
                      <a:pt x="5751" y="10466"/>
                      <a:pt x="5775" y="10513"/>
                      <a:pt x="5799" y="10573"/>
                    </a:cubicBezTo>
                    <a:cubicBezTo>
                      <a:pt x="5906" y="10740"/>
                      <a:pt x="6001" y="10918"/>
                      <a:pt x="6085" y="11097"/>
                    </a:cubicBezTo>
                    <a:cubicBezTo>
                      <a:pt x="6096" y="11109"/>
                      <a:pt x="6108" y="11132"/>
                      <a:pt x="6120" y="11156"/>
                    </a:cubicBezTo>
                    <a:cubicBezTo>
                      <a:pt x="6227" y="11371"/>
                      <a:pt x="6335" y="11585"/>
                      <a:pt x="6430" y="11811"/>
                    </a:cubicBezTo>
                    <a:cubicBezTo>
                      <a:pt x="6430" y="11823"/>
                      <a:pt x="6442" y="11835"/>
                      <a:pt x="6442" y="11847"/>
                    </a:cubicBezTo>
                    <a:cubicBezTo>
                      <a:pt x="6537" y="12061"/>
                      <a:pt x="6620" y="12275"/>
                      <a:pt x="6704" y="12502"/>
                    </a:cubicBezTo>
                    <a:cubicBezTo>
                      <a:pt x="6704" y="12514"/>
                      <a:pt x="6716" y="12525"/>
                      <a:pt x="6727" y="12537"/>
                    </a:cubicBezTo>
                    <a:cubicBezTo>
                      <a:pt x="6811" y="12764"/>
                      <a:pt x="6882" y="12990"/>
                      <a:pt x="6954" y="13216"/>
                    </a:cubicBezTo>
                    <a:cubicBezTo>
                      <a:pt x="6954" y="13228"/>
                      <a:pt x="6954" y="13240"/>
                      <a:pt x="6966" y="13252"/>
                    </a:cubicBezTo>
                    <a:cubicBezTo>
                      <a:pt x="7025" y="13466"/>
                      <a:pt x="7085" y="13692"/>
                      <a:pt x="7132" y="13907"/>
                    </a:cubicBezTo>
                    <a:lnTo>
                      <a:pt x="7144" y="13966"/>
                    </a:lnTo>
                    <a:cubicBezTo>
                      <a:pt x="7204" y="14192"/>
                      <a:pt x="7239" y="14407"/>
                      <a:pt x="7275" y="14633"/>
                    </a:cubicBezTo>
                    <a:cubicBezTo>
                      <a:pt x="7275" y="14633"/>
                      <a:pt x="7275" y="14645"/>
                      <a:pt x="7275" y="14645"/>
                    </a:cubicBezTo>
                    <a:cubicBezTo>
                      <a:pt x="7311" y="14871"/>
                      <a:pt x="7347" y="15085"/>
                      <a:pt x="7359" y="15311"/>
                    </a:cubicBezTo>
                    <a:lnTo>
                      <a:pt x="7359" y="15359"/>
                    </a:lnTo>
                    <a:cubicBezTo>
                      <a:pt x="7382" y="15585"/>
                      <a:pt x="7382" y="15812"/>
                      <a:pt x="7382" y="16014"/>
                    </a:cubicBezTo>
                    <a:lnTo>
                      <a:pt x="7382" y="16324"/>
                    </a:lnTo>
                    <a:lnTo>
                      <a:pt x="7382" y="16419"/>
                    </a:lnTo>
                    <a:cubicBezTo>
                      <a:pt x="7382" y="16490"/>
                      <a:pt x="7382" y="16550"/>
                      <a:pt x="7370" y="16621"/>
                    </a:cubicBezTo>
                    <a:cubicBezTo>
                      <a:pt x="7370" y="16657"/>
                      <a:pt x="7359" y="16705"/>
                      <a:pt x="7359" y="16740"/>
                    </a:cubicBezTo>
                    <a:cubicBezTo>
                      <a:pt x="7359" y="16776"/>
                      <a:pt x="7347" y="16859"/>
                      <a:pt x="7335" y="16907"/>
                    </a:cubicBezTo>
                    <a:lnTo>
                      <a:pt x="7323" y="17038"/>
                    </a:lnTo>
                    <a:lnTo>
                      <a:pt x="7299" y="17181"/>
                    </a:lnTo>
                    <a:lnTo>
                      <a:pt x="7263" y="17324"/>
                    </a:lnTo>
                    <a:lnTo>
                      <a:pt x="7239" y="17455"/>
                    </a:lnTo>
                    <a:lnTo>
                      <a:pt x="7192" y="17597"/>
                    </a:lnTo>
                    <a:cubicBezTo>
                      <a:pt x="7180" y="17645"/>
                      <a:pt x="7168" y="17681"/>
                      <a:pt x="7156" y="17717"/>
                    </a:cubicBezTo>
                    <a:cubicBezTo>
                      <a:pt x="7144" y="17788"/>
                      <a:pt x="7120" y="17848"/>
                      <a:pt x="7097" y="17907"/>
                    </a:cubicBezTo>
                    <a:cubicBezTo>
                      <a:pt x="7085" y="17931"/>
                      <a:pt x="7085" y="17967"/>
                      <a:pt x="7073" y="18002"/>
                    </a:cubicBezTo>
                    <a:cubicBezTo>
                      <a:pt x="7025" y="18098"/>
                      <a:pt x="6989" y="18193"/>
                      <a:pt x="6942" y="18288"/>
                    </a:cubicBezTo>
                    <a:lnTo>
                      <a:pt x="6930" y="18312"/>
                    </a:lnTo>
                    <a:cubicBezTo>
                      <a:pt x="6870" y="18431"/>
                      <a:pt x="6811" y="18550"/>
                      <a:pt x="6739" y="18669"/>
                    </a:cubicBezTo>
                    <a:cubicBezTo>
                      <a:pt x="6739" y="18669"/>
                      <a:pt x="6727" y="18681"/>
                      <a:pt x="6727" y="18693"/>
                    </a:cubicBezTo>
                    <a:cubicBezTo>
                      <a:pt x="6668" y="18776"/>
                      <a:pt x="6608" y="18860"/>
                      <a:pt x="6537" y="18943"/>
                    </a:cubicBezTo>
                    <a:lnTo>
                      <a:pt x="6489" y="19002"/>
                    </a:lnTo>
                    <a:cubicBezTo>
                      <a:pt x="6430" y="19074"/>
                      <a:pt x="6370" y="19145"/>
                      <a:pt x="6299" y="19217"/>
                    </a:cubicBezTo>
                    <a:lnTo>
                      <a:pt x="6287" y="19229"/>
                    </a:lnTo>
                    <a:cubicBezTo>
                      <a:pt x="6216" y="19300"/>
                      <a:pt x="6132" y="19372"/>
                      <a:pt x="6049" y="19431"/>
                    </a:cubicBezTo>
                    <a:lnTo>
                      <a:pt x="6001" y="19479"/>
                    </a:lnTo>
                    <a:cubicBezTo>
                      <a:pt x="5918" y="19538"/>
                      <a:pt x="5835" y="19586"/>
                      <a:pt x="5751" y="19633"/>
                    </a:cubicBezTo>
                    <a:lnTo>
                      <a:pt x="15324" y="14073"/>
                    </a:lnTo>
                    <a:cubicBezTo>
                      <a:pt x="15407" y="14026"/>
                      <a:pt x="15490" y="13966"/>
                      <a:pt x="15574" y="13907"/>
                    </a:cubicBezTo>
                    <a:lnTo>
                      <a:pt x="15621" y="13871"/>
                    </a:lnTo>
                    <a:cubicBezTo>
                      <a:pt x="15705" y="13799"/>
                      <a:pt x="15776" y="13740"/>
                      <a:pt x="15860" y="13668"/>
                    </a:cubicBezTo>
                    <a:lnTo>
                      <a:pt x="15871" y="13657"/>
                    </a:lnTo>
                    <a:cubicBezTo>
                      <a:pt x="15931" y="13585"/>
                      <a:pt x="16002" y="13514"/>
                      <a:pt x="16062" y="13442"/>
                    </a:cubicBezTo>
                    <a:lnTo>
                      <a:pt x="16110" y="13383"/>
                    </a:lnTo>
                    <a:cubicBezTo>
                      <a:pt x="16181" y="13299"/>
                      <a:pt x="16241" y="13216"/>
                      <a:pt x="16300" y="13121"/>
                    </a:cubicBezTo>
                    <a:lnTo>
                      <a:pt x="16300" y="13121"/>
                    </a:lnTo>
                    <a:cubicBezTo>
                      <a:pt x="16300" y="13121"/>
                      <a:pt x="16300" y="13109"/>
                      <a:pt x="16300" y="13109"/>
                    </a:cubicBezTo>
                    <a:cubicBezTo>
                      <a:pt x="16372" y="12990"/>
                      <a:pt x="16443" y="12883"/>
                      <a:pt x="16503" y="12752"/>
                    </a:cubicBezTo>
                    <a:cubicBezTo>
                      <a:pt x="16503" y="12752"/>
                      <a:pt x="16503" y="12740"/>
                      <a:pt x="16503" y="12740"/>
                    </a:cubicBezTo>
                    <a:lnTo>
                      <a:pt x="16503" y="12728"/>
                    </a:lnTo>
                    <a:cubicBezTo>
                      <a:pt x="16550" y="12633"/>
                      <a:pt x="16586" y="12537"/>
                      <a:pt x="16633" y="12442"/>
                    </a:cubicBezTo>
                    <a:cubicBezTo>
                      <a:pt x="16633" y="12430"/>
                      <a:pt x="16633" y="12418"/>
                      <a:pt x="16645" y="12418"/>
                    </a:cubicBezTo>
                    <a:lnTo>
                      <a:pt x="16657" y="12347"/>
                    </a:lnTo>
                    <a:cubicBezTo>
                      <a:pt x="16681" y="12287"/>
                      <a:pt x="16705" y="12228"/>
                      <a:pt x="16729" y="12168"/>
                    </a:cubicBezTo>
                    <a:cubicBezTo>
                      <a:pt x="16729" y="12144"/>
                      <a:pt x="16729" y="12133"/>
                      <a:pt x="16741" y="12121"/>
                    </a:cubicBezTo>
                    <a:cubicBezTo>
                      <a:pt x="16741" y="12097"/>
                      <a:pt x="16753" y="12073"/>
                      <a:pt x="16753" y="12049"/>
                    </a:cubicBezTo>
                    <a:lnTo>
                      <a:pt x="16800" y="11894"/>
                    </a:lnTo>
                    <a:cubicBezTo>
                      <a:pt x="16800" y="11883"/>
                      <a:pt x="16812" y="11859"/>
                      <a:pt x="16812" y="11835"/>
                    </a:cubicBezTo>
                    <a:cubicBezTo>
                      <a:pt x="16824" y="11811"/>
                      <a:pt x="16824" y="11787"/>
                      <a:pt x="16824" y="11763"/>
                    </a:cubicBezTo>
                    <a:lnTo>
                      <a:pt x="16860" y="11632"/>
                    </a:lnTo>
                    <a:lnTo>
                      <a:pt x="16872" y="11561"/>
                    </a:lnTo>
                    <a:lnTo>
                      <a:pt x="16884" y="11478"/>
                    </a:lnTo>
                    <a:lnTo>
                      <a:pt x="16895" y="11347"/>
                    </a:lnTo>
                    <a:cubicBezTo>
                      <a:pt x="16895" y="11335"/>
                      <a:pt x="16895" y="11311"/>
                      <a:pt x="16907" y="11287"/>
                    </a:cubicBezTo>
                    <a:cubicBezTo>
                      <a:pt x="16919" y="11263"/>
                      <a:pt x="16907" y="11216"/>
                      <a:pt x="16919" y="11180"/>
                    </a:cubicBezTo>
                    <a:cubicBezTo>
                      <a:pt x="16931" y="11144"/>
                      <a:pt x="16931" y="11097"/>
                      <a:pt x="16931" y="11061"/>
                    </a:cubicBezTo>
                    <a:lnTo>
                      <a:pt x="16931" y="11013"/>
                    </a:lnTo>
                    <a:cubicBezTo>
                      <a:pt x="16931" y="10966"/>
                      <a:pt x="16931" y="10906"/>
                      <a:pt x="16943" y="10859"/>
                    </a:cubicBezTo>
                    <a:lnTo>
                      <a:pt x="16943" y="10763"/>
                    </a:lnTo>
                    <a:lnTo>
                      <a:pt x="16943" y="10751"/>
                    </a:lnTo>
                    <a:cubicBezTo>
                      <a:pt x="16943" y="10656"/>
                      <a:pt x="16943" y="10573"/>
                      <a:pt x="16955" y="10478"/>
                    </a:cubicBezTo>
                    <a:lnTo>
                      <a:pt x="16955" y="10454"/>
                    </a:lnTo>
                    <a:cubicBezTo>
                      <a:pt x="16931" y="10370"/>
                      <a:pt x="16931" y="10287"/>
                      <a:pt x="16931" y="1020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8" name="Google Shape;2098;p30"/>
              <p:cNvSpPr/>
              <p:nvPr/>
            </p:nvSpPr>
            <p:spPr>
              <a:xfrm>
                <a:off x="4490263" y="2787600"/>
                <a:ext cx="1026050" cy="1021325"/>
              </a:xfrm>
              <a:custGeom>
                <a:rect b="b" l="l" r="r" t="t"/>
                <a:pathLst>
                  <a:path extrusionOk="0" h="40853" w="41042">
                    <a:moveTo>
                      <a:pt x="12806" y="1"/>
                    </a:moveTo>
                    <a:cubicBezTo>
                      <a:pt x="9929" y="1"/>
                      <a:pt x="7947" y="2281"/>
                      <a:pt x="7930" y="6228"/>
                    </a:cubicBezTo>
                    <a:cubicBezTo>
                      <a:pt x="7942" y="7097"/>
                      <a:pt x="8025" y="7966"/>
                      <a:pt x="8192" y="8824"/>
                    </a:cubicBezTo>
                    <a:cubicBezTo>
                      <a:pt x="7799" y="8514"/>
                      <a:pt x="7394" y="8240"/>
                      <a:pt x="6966" y="7990"/>
                    </a:cubicBezTo>
                    <a:cubicBezTo>
                      <a:pt x="5849" y="7343"/>
                      <a:pt x="4793" y="7037"/>
                      <a:pt x="3856" y="7037"/>
                    </a:cubicBezTo>
                    <a:cubicBezTo>
                      <a:pt x="1586" y="7037"/>
                      <a:pt x="21" y="8836"/>
                      <a:pt x="12" y="11955"/>
                    </a:cubicBezTo>
                    <a:cubicBezTo>
                      <a:pt x="0" y="16217"/>
                      <a:pt x="2906" y="21373"/>
                      <a:pt x="6561" y="23718"/>
                    </a:cubicBezTo>
                    <a:lnTo>
                      <a:pt x="35386" y="40089"/>
                    </a:lnTo>
                    <a:cubicBezTo>
                      <a:pt x="36284" y="40607"/>
                      <a:pt x="37134" y="40853"/>
                      <a:pt x="37889" y="40853"/>
                    </a:cubicBezTo>
                    <a:cubicBezTo>
                      <a:pt x="39736" y="40853"/>
                      <a:pt x="41013" y="39383"/>
                      <a:pt x="41029" y="36839"/>
                    </a:cubicBezTo>
                    <a:cubicBezTo>
                      <a:pt x="41041" y="33243"/>
                      <a:pt x="38505" y="28862"/>
                      <a:pt x="35386" y="27064"/>
                    </a:cubicBezTo>
                    <a:cubicBezTo>
                      <a:pt x="34838" y="26742"/>
                      <a:pt x="34255" y="26504"/>
                      <a:pt x="33636" y="26373"/>
                    </a:cubicBezTo>
                    <a:cubicBezTo>
                      <a:pt x="33659" y="26088"/>
                      <a:pt x="33683" y="25802"/>
                      <a:pt x="33683" y="25516"/>
                    </a:cubicBezTo>
                    <a:cubicBezTo>
                      <a:pt x="33695" y="21206"/>
                      <a:pt x="30659" y="15943"/>
                      <a:pt x="26909" y="13777"/>
                    </a:cubicBezTo>
                    <a:cubicBezTo>
                      <a:pt x="26337" y="13443"/>
                      <a:pt x="25718" y="13181"/>
                      <a:pt x="25075" y="13015"/>
                    </a:cubicBezTo>
                    <a:cubicBezTo>
                      <a:pt x="23944" y="8300"/>
                      <a:pt x="20646" y="3466"/>
                      <a:pt x="16741" y="1204"/>
                    </a:cubicBezTo>
                    <a:cubicBezTo>
                      <a:pt x="15327" y="387"/>
                      <a:pt x="13991" y="1"/>
                      <a:pt x="1280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9" name="Google Shape;2099;p30"/>
            <p:cNvGrpSpPr/>
            <p:nvPr/>
          </p:nvGrpSpPr>
          <p:grpSpPr>
            <a:xfrm>
              <a:off x="6179624" y="2401670"/>
              <a:ext cx="195129" cy="225349"/>
              <a:chOff x="3669150" y="2223718"/>
              <a:chExt cx="436237" cy="503799"/>
            </a:xfrm>
          </p:grpSpPr>
          <p:sp>
            <p:nvSpPr>
              <p:cNvPr id="2100" name="Google Shape;2100;p30"/>
              <p:cNvSpPr/>
              <p:nvPr/>
            </p:nvSpPr>
            <p:spPr>
              <a:xfrm>
                <a:off x="3669150" y="2223718"/>
                <a:ext cx="436237" cy="251920"/>
              </a:xfrm>
              <a:custGeom>
                <a:rect b="b" l="l" r="r" t="t"/>
                <a:pathLst>
                  <a:path extrusionOk="0" h="6704" w="11609">
                    <a:moveTo>
                      <a:pt x="5811" y="6704"/>
                    </a:moveTo>
                    <a:lnTo>
                      <a:pt x="0" y="3358"/>
                    </a:lnTo>
                    <a:lnTo>
                      <a:pt x="5811" y="1"/>
                    </a:lnTo>
                    <a:lnTo>
                      <a:pt x="11609" y="33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1" name="Google Shape;2101;p30"/>
              <p:cNvSpPr/>
              <p:nvPr/>
            </p:nvSpPr>
            <p:spPr>
              <a:xfrm>
                <a:off x="3669150" y="2349900"/>
                <a:ext cx="218363" cy="377616"/>
              </a:xfrm>
              <a:custGeom>
                <a:rect b="b" l="l" r="r" t="t"/>
                <a:pathLst>
                  <a:path extrusionOk="0" h="10049" w="5811">
                    <a:moveTo>
                      <a:pt x="0" y="0"/>
                    </a:moveTo>
                    <a:lnTo>
                      <a:pt x="0" y="6703"/>
                    </a:lnTo>
                    <a:lnTo>
                      <a:pt x="5811" y="10049"/>
                    </a:lnTo>
                    <a:lnTo>
                      <a:pt x="5811" y="334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2" name="Google Shape;2102;p30"/>
              <p:cNvSpPr/>
              <p:nvPr/>
            </p:nvSpPr>
            <p:spPr>
              <a:xfrm>
                <a:off x="3887469" y="2349900"/>
                <a:ext cx="217912" cy="377616"/>
              </a:xfrm>
              <a:custGeom>
                <a:rect b="b" l="l" r="r" t="t"/>
                <a:pathLst>
                  <a:path extrusionOk="0" h="10049" w="5799">
                    <a:moveTo>
                      <a:pt x="5799" y="0"/>
                    </a:moveTo>
                    <a:lnTo>
                      <a:pt x="1" y="3346"/>
                    </a:lnTo>
                    <a:lnTo>
                      <a:pt x="1" y="10049"/>
                    </a:lnTo>
                    <a:lnTo>
                      <a:pt x="5799" y="6703"/>
                    </a:lnTo>
                    <a:lnTo>
                      <a:pt x="579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3" name="Google Shape;2103;p30"/>
            <p:cNvGrpSpPr/>
            <p:nvPr/>
          </p:nvGrpSpPr>
          <p:grpSpPr>
            <a:xfrm>
              <a:off x="5732749" y="2655655"/>
              <a:ext cx="195129" cy="225349"/>
              <a:chOff x="3669150" y="2223718"/>
              <a:chExt cx="436237" cy="503799"/>
            </a:xfrm>
          </p:grpSpPr>
          <p:sp>
            <p:nvSpPr>
              <p:cNvPr id="2104" name="Google Shape;2104;p30"/>
              <p:cNvSpPr/>
              <p:nvPr/>
            </p:nvSpPr>
            <p:spPr>
              <a:xfrm>
                <a:off x="3669150" y="2223718"/>
                <a:ext cx="436237" cy="251920"/>
              </a:xfrm>
              <a:custGeom>
                <a:rect b="b" l="l" r="r" t="t"/>
                <a:pathLst>
                  <a:path extrusionOk="0" h="6704" w="11609">
                    <a:moveTo>
                      <a:pt x="5811" y="6704"/>
                    </a:moveTo>
                    <a:lnTo>
                      <a:pt x="0" y="3358"/>
                    </a:lnTo>
                    <a:lnTo>
                      <a:pt x="5811" y="1"/>
                    </a:lnTo>
                    <a:lnTo>
                      <a:pt x="11609" y="33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5" name="Google Shape;2105;p30"/>
              <p:cNvSpPr/>
              <p:nvPr/>
            </p:nvSpPr>
            <p:spPr>
              <a:xfrm>
                <a:off x="3669150" y="2349900"/>
                <a:ext cx="218363" cy="377616"/>
              </a:xfrm>
              <a:custGeom>
                <a:rect b="b" l="l" r="r" t="t"/>
                <a:pathLst>
                  <a:path extrusionOk="0" h="10049" w="5811">
                    <a:moveTo>
                      <a:pt x="0" y="0"/>
                    </a:moveTo>
                    <a:lnTo>
                      <a:pt x="0" y="6703"/>
                    </a:lnTo>
                    <a:lnTo>
                      <a:pt x="5811" y="10049"/>
                    </a:lnTo>
                    <a:lnTo>
                      <a:pt x="5811" y="334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6" name="Google Shape;2106;p30"/>
              <p:cNvSpPr/>
              <p:nvPr/>
            </p:nvSpPr>
            <p:spPr>
              <a:xfrm>
                <a:off x="3887469" y="2349900"/>
                <a:ext cx="217912" cy="377616"/>
              </a:xfrm>
              <a:custGeom>
                <a:rect b="b" l="l" r="r" t="t"/>
                <a:pathLst>
                  <a:path extrusionOk="0" h="10049" w="5799">
                    <a:moveTo>
                      <a:pt x="5799" y="0"/>
                    </a:moveTo>
                    <a:lnTo>
                      <a:pt x="1" y="3346"/>
                    </a:lnTo>
                    <a:lnTo>
                      <a:pt x="1" y="10049"/>
                    </a:lnTo>
                    <a:lnTo>
                      <a:pt x="5799" y="6703"/>
                    </a:lnTo>
                    <a:lnTo>
                      <a:pt x="579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7" name="Google Shape;2107;p30"/>
            <p:cNvGrpSpPr/>
            <p:nvPr/>
          </p:nvGrpSpPr>
          <p:grpSpPr>
            <a:xfrm>
              <a:off x="6002016" y="2499062"/>
              <a:ext cx="195129" cy="225349"/>
              <a:chOff x="3669150" y="2223718"/>
              <a:chExt cx="436237" cy="503799"/>
            </a:xfrm>
          </p:grpSpPr>
          <p:sp>
            <p:nvSpPr>
              <p:cNvPr id="2108" name="Google Shape;2108;p30"/>
              <p:cNvSpPr/>
              <p:nvPr/>
            </p:nvSpPr>
            <p:spPr>
              <a:xfrm>
                <a:off x="3669150" y="2223718"/>
                <a:ext cx="436237" cy="251920"/>
              </a:xfrm>
              <a:custGeom>
                <a:rect b="b" l="l" r="r" t="t"/>
                <a:pathLst>
                  <a:path extrusionOk="0" h="6704" w="11609">
                    <a:moveTo>
                      <a:pt x="5811" y="6704"/>
                    </a:moveTo>
                    <a:lnTo>
                      <a:pt x="0" y="3358"/>
                    </a:lnTo>
                    <a:lnTo>
                      <a:pt x="5811" y="1"/>
                    </a:lnTo>
                    <a:lnTo>
                      <a:pt x="11609" y="33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9" name="Google Shape;2109;p30"/>
              <p:cNvSpPr/>
              <p:nvPr/>
            </p:nvSpPr>
            <p:spPr>
              <a:xfrm>
                <a:off x="3669150" y="2349900"/>
                <a:ext cx="218363" cy="377616"/>
              </a:xfrm>
              <a:custGeom>
                <a:rect b="b" l="l" r="r" t="t"/>
                <a:pathLst>
                  <a:path extrusionOk="0" h="10049" w="5811">
                    <a:moveTo>
                      <a:pt x="0" y="0"/>
                    </a:moveTo>
                    <a:lnTo>
                      <a:pt x="0" y="6703"/>
                    </a:lnTo>
                    <a:lnTo>
                      <a:pt x="5811" y="10049"/>
                    </a:lnTo>
                    <a:lnTo>
                      <a:pt x="5811" y="334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0" name="Google Shape;2110;p30"/>
              <p:cNvSpPr/>
              <p:nvPr/>
            </p:nvSpPr>
            <p:spPr>
              <a:xfrm>
                <a:off x="3887469" y="2349900"/>
                <a:ext cx="217912" cy="377616"/>
              </a:xfrm>
              <a:custGeom>
                <a:rect b="b" l="l" r="r" t="t"/>
                <a:pathLst>
                  <a:path extrusionOk="0" h="10049" w="5799">
                    <a:moveTo>
                      <a:pt x="5799" y="0"/>
                    </a:moveTo>
                    <a:lnTo>
                      <a:pt x="1" y="3346"/>
                    </a:lnTo>
                    <a:lnTo>
                      <a:pt x="1" y="10049"/>
                    </a:lnTo>
                    <a:lnTo>
                      <a:pt x="5799" y="6703"/>
                    </a:lnTo>
                    <a:lnTo>
                      <a:pt x="579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11" name="Google Shape;2111;p30"/>
            <p:cNvGrpSpPr/>
            <p:nvPr/>
          </p:nvGrpSpPr>
          <p:grpSpPr>
            <a:xfrm>
              <a:off x="5291599" y="3513868"/>
              <a:ext cx="195129" cy="225349"/>
              <a:chOff x="3669150" y="2223718"/>
              <a:chExt cx="436237" cy="503799"/>
            </a:xfrm>
          </p:grpSpPr>
          <p:sp>
            <p:nvSpPr>
              <p:cNvPr id="2112" name="Google Shape;2112;p30"/>
              <p:cNvSpPr/>
              <p:nvPr/>
            </p:nvSpPr>
            <p:spPr>
              <a:xfrm>
                <a:off x="3669150" y="2223718"/>
                <a:ext cx="436237" cy="251920"/>
              </a:xfrm>
              <a:custGeom>
                <a:rect b="b" l="l" r="r" t="t"/>
                <a:pathLst>
                  <a:path extrusionOk="0" h="6704" w="11609">
                    <a:moveTo>
                      <a:pt x="5811" y="6704"/>
                    </a:moveTo>
                    <a:lnTo>
                      <a:pt x="0" y="3358"/>
                    </a:lnTo>
                    <a:lnTo>
                      <a:pt x="5811" y="1"/>
                    </a:lnTo>
                    <a:lnTo>
                      <a:pt x="11609" y="33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3" name="Google Shape;2113;p30"/>
              <p:cNvSpPr/>
              <p:nvPr/>
            </p:nvSpPr>
            <p:spPr>
              <a:xfrm>
                <a:off x="3669150" y="2349900"/>
                <a:ext cx="218363" cy="377616"/>
              </a:xfrm>
              <a:custGeom>
                <a:rect b="b" l="l" r="r" t="t"/>
                <a:pathLst>
                  <a:path extrusionOk="0" h="10049" w="5811">
                    <a:moveTo>
                      <a:pt x="0" y="0"/>
                    </a:moveTo>
                    <a:lnTo>
                      <a:pt x="0" y="6703"/>
                    </a:lnTo>
                    <a:lnTo>
                      <a:pt x="5811" y="10049"/>
                    </a:lnTo>
                    <a:lnTo>
                      <a:pt x="5811" y="334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4" name="Google Shape;2114;p30"/>
              <p:cNvSpPr/>
              <p:nvPr/>
            </p:nvSpPr>
            <p:spPr>
              <a:xfrm>
                <a:off x="3887469" y="2349900"/>
                <a:ext cx="217912" cy="377616"/>
              </a:xfrm>
              <a:custGeom>
                <a:rect b="b" l="l" r="r" t="t"/>
                <a:pathLst>
                  <a:path extrusionOk="0" h="10049" w="5799">
                    <a:moveTo>
                      <a:pt x="5799" y="0"/>
                    </a:moveTo>
                    <a:lnTo>
                      <a:pt x="1" y="3346"/>
                    </a:lnTo>
                    <a:lnTo>
                      <a:pt x="1" y="10049"/>
                    </a:lnTo>
                    <a:lnTo>
                      <a:pt x="5799" y="6703"/>
                    </a:lnTo>
                    <a:lnTo>
                      <a:pt x="579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15" name="Google Shape;2115;p30"/>
            <p:cNvGrpSpPr/>
            <p:nvPr/>
          </p:nvGrpSpPr>
          <p:grpSpPr>
            <a:xfrm>
              <a:off x="7379424" y="2683577"/>
              <a:ext cx="195129" cy="225349"/>
              <a:chOff x="3669150" y="2223718"/>
              <a:chExt cx="436237" cy="503799"/>
            </a:xfrm>
          </p:grpSpPr>
          <p:sp>
            <p:nvSpPr>
              <p:cNvPr id="2116" name="Google Shape;2116;p30"/>
              <p:cNvSpPr/>
              <p:nvPr/>
            </p:nvSpPr>
            <p:spPr>
              <a:xfrm>
                <a:off x="3669150" y="2223718"/>
                <a:ext cx="436237" cy="251920"/>
              </a:xfrm>
              <a:custGeom>
                <a:rect b="b" l="l" r="r" t="t"/>
                <a:pathLst>
                  <a:path extrusionOk="0" h="6704" w="11609">
                    <a:moveTo>
                      <a:pt x="5811" y="6704"/>
                    </a:moveTo>
                    <a:lnTo>
                      <a:pt x="0" y="3358"/>
                    </a:lnTo>
                    <a:lnTo>
                      <a:pt x="5811" y="1"/>
                    </a:lnTo>
                    <a:lnTo>
                      <a:pt x="11609" y="33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7" name="Google Shape;2117;p30"/>
              <p:cNvSpPr/>
              <p:nvPr/>
            </p:nvSpPr>
            <p:spPr>
              <a:xfrm>
                <a:off x="3669150" y="2349900"/>
                <a:ext cx="218363" cy="377616"/>
              </a:xfrm>
              <a:custGeom>
                <a:rect b="b" l="l" r="r" t="t"/>
                <a:pathLst>
                  <a:path extrusionOk="0" h="10049" w="5811">
                    <a:moveTo>
                      <a:pt x="0" y="0"/>
                    </a:moveTo>
                    <a:lnTo>
                      <a:pt x="0" y="6703"/>
                    </a:lnTo>
                    <a:lnTo>
                      <a:pt x="5811" y="10049"/>
                    </a:lnTo>
                    <a:lnTo>
                      <a:pt x="5811" y="334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8" name="Google Shape;2118;p30"/>
              <p:cNvSpPr/>
              <p:nvPr/>
            </p:nvSpPr>
            <p:spPr>
              <a:xfrm>
                <a:off x="3887469" y="2349900"/>
                <a:ext cx="217912" cy="377616"/>
              </a:xfrm>
              <a:custGeom>
                <a:rect b="b" l="l" r="r" t="t"/>
                <a:pathLst>
                  <a:path extrusionOk="0" h="10049" w="5799">
                    <a:moveTo>
                      <a:pt x="5799" y="0"/>
                    </a:moveTo>
                    <a:lnTo>
                      <a:pt x="1" y="3346"/>
                    </a:lnTo>
                    <a:lnTo>
                      <a:pt x="1" y="10049"/>
                    </a:lnTo>
                    <a:lnTo>
                      <a:pt x="5799" y="6703"/>
                    </a:lnTo>
                    <a:lnTo>
                      <a:pt x="579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19" name="Google Shape;2119;p30"/>
          <p:cNvGrpSpPr/>
          <p:nvPr/>
        </p:nvGrpSpPr>
        <p:grpSpPr>
          <a:xfrm>
            <a:off x="1130549" y="1325754"/>
            <a:ext cx="1752912" cy="694195"/>
            <a:chOff x="1130549" y="1325753"/>
            <a:chExt cx="1752912" cy="694195"/>
          </a:xfrm>
        </p:grpSpPr>
        <p:sp>
          <p:nvSpPr>
            <p:cNvPr id="2120" name="Google Shape;2120;p30"/>
            <p:cNvSpPr txBox="1"/>
            <p:nvPr/>
          </p:nvSpPr>
          <p:spPr>
            <a:xfrm>
              <a:off x="1130549" y="1325753"/>
              <a:ext cx="1752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21" name="Google Shape;2121;p30"/>
            <p:cNvSpPr txBox="1"/>
            <p:nvPr/>
          </p:nvSpPr>
          <p:spPr>
            <a:xfrm>
              <a:off x="1130560" y="1579248"/>
              <a:ext cx="1752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22" name="Google Shape;2122;p30"/>
          <p:cNvSpPr/>
          <p:nvPr/>
        </p:nvSpPr>
        <p:spPr>
          <a:xfrm>
            <a:off x="535375" y="1416351"/>
            <a:ext cx="513000" cy="513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23" name="Google Shape;2123;p30"/>
          <p:cNvGrpSpPr/>
          <p:nvPr/>
        </p:nvGrpSpPr>
        <p:grpSpPr>
          <a:xfrm>
            <a:off x="1130433" y="2449395"/>
            <a:ext cx="1752902" cy="694194"/>
            <a:chOff x="1130433" y="2425385"/>
            <a:chExt cx="1752902" cy="694194"/>
          </a:xfrm>
        </p:grpSpPr>
        <p:sp>
          <p:nvSpPr>
            <p:cNvPr id="2124" name="Google Shape;2124;p30"/>
            <p:cNvSpPr txBox="1"/>
            <p:nvPr/>
          </p:nvSpPr>
          <p:spPr>
            <a:xfrm>
              <a:off x="1130433" y="2425385"/>
              <a:ext cx="1752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25" name="Google Shape;2125;p30"/>
            <p:cNvSpPr txBox="1"/>
            <p:nvPr/>
          </p:nvSpPr>
          <p:spPr>
            <a:xfrm>
              <a:off x="1130435" y="2678880"/>
              <a:ext cx="1752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terribly hot, even hotter than 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26" name="Google Shape;2126;p30"/>
          <p:cNvSpPr/>
          <p:nvPr/>
        </p:nvSpPr>
        <p:spPr>
          <a:xfrm>
            <a:off x="535375" y="2539993"/>
            <a:ext cx="513000" cy="513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27" name="Google Shape;2127;p30"/>
          <p:cNvGrpSpPr/>
          <p:nvPr/>
        </p:nvGrpSpPr>
        <p:grpSpPr>
          <a:xfrm>
            <a:off x="1130549" y="3573037"/>
            <a:ext cx="1752912" cy="694216"/>
            <a:chOff x="1130549" y="3573038"/>
            <a:chExt cx="1752912" cy="694216"/>
          </a:xfrm>
        </p:grpSpPr>
        <p:sp>
          <p:nvSpPr>
            <p:cNvPr id="2128" name="Google Shape;2128;p30"/>
            <p:cNvSpPr txBox="1"/>
            <p:nvPr/>
          </p:nvSpPr>
          <p:spPr>
            <a:xfrm>
              <a:off x="1130549" y="3573038"/>
              <a:ext cx="1752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29" name="Google Shape;2129;p30"/>
            <p:cNvSpPr txBox="1"/>
            <p:nvPr/>
          </p:nvSpPr>
          <p:spPr>
            <a:xfrm>
              <a:off x="1130560" y="3826553"/>
              <a:ext cx="1752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30" name="Google Shape;2130;p30"/>
          <p:cNvSpPr/>
          <p:nvPr/>
        </p:nvSpPr>
        <p:spPr>
          <a:xfrm>
            <a:off x="535375" y="3663645"/>
            <a:ext cx="513000" cy="513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31" name="Google Shape;2131;p30"/>
          <p:cNvGrpSpPr/>
          <p:nvPr/>
        </p:nvGrpSpPr>
        <p:grpSpPr>
          <a:xfrm>
            <a:off x="3660580" y="1325753"/>
            <a:ext cx="1752912" cy="694195"/>
            <a:chOff x="3660580" y="1325753"/>
            <a:chExt cx="1752912" cy="694195"/>
          </a:xfrm>
        </p:grpSpPr>
        <p:sp>
          <p:nvSpPr>
            <p:cNvPr id="2132" name="Google Shape;2132;p30"/>
            <p:cNvSpPr txBox="1"/>
            <p:nvPr/>
          </p:nvSpPr>
          <p:spPr>
            <a:xfrm>
              <a:off x="3660580" y="1325753"/>
              <a:ext cx="1752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33" name="Google Shape;2133;p30"/>
            <p:cNvSpPr txBox="1"/>
            <p:nvPr/>
          </p:nvSpPr>
          <p:spPr>
            <a:xfrm>
              <a:off x="3660591" y="1579249"/>
              <a:ext cx="1752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34" name="Google Shape;2134;p30"/>
          <p:cNvSpPr/>
          <p:nvPr/>
        </p:nvSpPr>
        <p:spPr>
          <a:xfrm>
            <a:off x="3094300" y="1416351"/>
            <a:ext cx="513000" cy="513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35" name="Google Shape;2135;p30"/>
          <p:cNvGrpSpPr/>
          <p:nvPr/>
        </p:nvGrpSpPr>
        <p:grpSpPr>
          <a:xfrm>
            <a:off x="3660580" y="2449394"/>
            <a:ext cx="1752912" cy="694198"/>
            <a:chOff x="3660580" y="2414153"/>
            <a:chExt cx="1752912" cy="694198"/>
          </a:xfrm>
        </p:grpSpPr>
        <p:sp>
          <p:nvSpPr>
            <p:cNvPr id="2136" name="Google Shape;2136;p30"/>
            <p:cNvSpPr txBox="1"/>
            <p:nvPr/>
          </p:nvSpPr>
          <p:spPr>
            <a:xfrm>
              <a:off x="3660580" y="2414153"/>
              <a:ext cx="1752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37" name="Google Shape;2137;p30"/>
            <p:cNvSpPr txBox="1"/>
            <p:nvPr/>
          </p:nvSpPr>
          <p:spPr>
            <a:xfrm>
              <a:off x="3660591" y="2667651"/>
              <a:ext cx="1752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a gas giant with several rings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38" name="Google Shape;2138;p30"/>
          <p:cNvSpPr/>
          <p:nvPr/>
        </p:nvSpPr>
        <p:spPr>
          <a:xfrm>
            <a:off x="3094300" y="2539993"/>
            <a:ext cx="513000" cy="513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39" name="Google Shape;2139;p30"/>
          <p:cNvGrpSpPr/>
          <p:nvPr/>
        </p:nvGrpSpPr>
        <p:grpSpPr>
          <a:xfrm>
            <a:off x="3660580" y="3573036"/>
            <a:ext cx="1752912" cy="694217"/>
            <a:chOff x="3660580" y="3573036"/>
            <a:chExt cx="1752912" cy="694217"/>
          </a:xfrm>
        </p:grpSpPr>
        <p:sp>
          <p:nvSpPr>
            <p:cNvPr id="2140" name="Google Shape;2140;p30"/>
            <p:cNvSpPr txBox="1"/>
            <p:nvPr/>
          </p:nvSpPr>
          <p:spPr>
            <a:xfrm>
              <a:off x="3660580" y="3573036"/>
              <a:ext cx="1752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41" name="Google Shape;2141;p30"/>
            <p:cNvSpPr txBox="1"/>
            <p:nvPr/>
          </p:nvSpPr>
          <p:spPr>
            <a:xfrm>
              <a:off x="3660591" y="3826553"/>
              <a:ext cx="1752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42" name="Google Shape;2142;p30"/>
          <p:cNvSpPr/>
          <p:nvPr/>
        </p:nvSpPr>
        <p:spPr>
          <a:xfrm>
            <a:off x="3094300" y="3663645"/>
            <a:ext cx="513000" cy="513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43" name="Google Shape;2143;p30"/>
          <p:cNvGrpSpPr/>
          <p:nvPr/>
        </p:nvGrpSpPr>
        <p:grpSpPr>
          <a:xfrm>
            <a:off x="3182849" y="1504915"/>
            <a:ext cx="335901" cy="335872"/>
            <a:chOff x="-4478975" y="3251700"/>
            <a:chExt cx="293825" cy="293800"/>
          </a:xfrm>
        </p:grpSpPr>
        <p:sp>
          <p:nvSpPr>
            <p:cNvPr id="2144" name="Google Shape;2144;p30"/>
            <p:cNvSpPr/>
            <p:nvPr/>
          </p:nvSpPr>
          <p:spPr>
            <a:xfrm>
              <a:off x="-4375000" y="3365100"/>
              <a:ext cx="85075" cy="110900"/>
            </a:xfrm>
            <a:custGeom>
              <a:rect b="b" l="l" r="r" t="t"/>
              <a:pathLst>
                <a:path extrusionOk="0" h="4436" w="3403">
                  <a:moveTo>
                    <a:pt x="662" y="1"/>
                  </a:moveTo>
                  <a:cubicBezTo>
                    <a:pt x="221" y="316"/>
                    <a:pt x="0" y="820"/>
                    <a:pt x="0" y="1387"/>
                  </a:cubicBezTo>
                  <a:cubicBezTo>
                    <a:pt x="0" y="2080"/>
                    <a:pt x="473" y="2773"/>
                    <a:pt x="1135" y="2994"/>
                  </a:cubicBezTo>
                  <a:cubicBezTo>
                    <a:pt x="1261" y="3025"/>
                    <a:pt x="1355" y="3183"/>
                    <a:pt x="1355" y="3309"/>
                  </a:cubicBezTo>
                  <a:lnTo>
                    <a:pt x="1355" y="4412"/>
                  </a:lnTo>
                  <a:cubicBezTo>
                    <a:pt x="1576" y="4427"/>
                    <a:pt x="1647" y="4435"/>
                    <a:pt x="1714" y="4435"/>
                  </a:cubicBezTo>
                  <a:cubicBezTo>
                    <a:pt x="1780" y="4435"/>
                    <a:pt x="1843" y="4427"/>
                    <a:pt x="2048" y="4412"/>
                  </a:cubicBezTo>
                  <a:lnTo>
                    <a:pt x="2048" y="3309"/>
                  </a:lnTo>
                  <a:cubicBezTo>
                    <a:pt x="2048" y="3151"/>
                    <a:pt x="2111" y="3025"/>
                    <a:pt x="2269" y="2994"/>
                  </a:cubicBezTo>
                  <a:cubicBezTo>
                    <a:pt x="2962" y="2710"/>
                    <a:pt x="3403" y="2080"/>
                    <a:pt x="3403" y="1387"/>
                  </a:cubicBezTo>
                  <a:cubicBezTo>
                    <a:pt x="3403" y="820"/>
                    <a:pt x="3119" y="316"/>
                    <a:pt x="2741" y="1"/>
                  </a:cubicBezTo>
                  <a:lnTo>
                    <a:pt x="2741" y="1387"/>
                  </a:lnTo>
                  <a:cubicBezTo>
                    <a:pt x="2741" y="1576"/>
                    <a:pt x="2584" y="1734"/>
                    <a:pt x="2395" y="1734"/>
                  </a:cubicBezTo>
                  <a:lnTo>
                    <a:pt x="1009" y="1734"/>
                  </a:lnTo>
                  <a:cubicBezTo>
                    <a:pt x="820" y="1734"/>
                    <a:pt x="662" y="1576"/>
                    <a:pt x="662" y="1387"/>
                  </a:cubicBezTo>
                  <a:lnTo>
                    <a:pt x="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30"/>
            <p:cNvSpPr/>
            <p:nvPr/>
          </p:nvSpPr>
          <p:spPr>
            <a:xfrm>
              <a:off x="-4408875" y="3321800"/>
              <a:ext cx="154400" cy="148875"/>
            </a:xfrm>
            <a:custGeom>
              <a:rect b="b" l="l" r="r" t="t"/>
              <a:pathLst>
                <a:path extrusionOk="0" h="5955" w="6176">
                  <a:moveTo>
                    <a:pt x="3057" y="0"/>
                  </a:moveTo>
                  <a:cubicBezTo>
                    <a:pt x="1387" y="0"/>
                    <a:pt x="1" y="1386"/>
                    <a:pt x="1" y="3088"/>
                  </a:cubicBezTo>
                  <a:cubicBezTo>
                    <a:pt x="1" y="4411"/>
                    <a:pt x="851" y="5545"/>
                    <a:pt x="2049" y="5954"/>
                  </a:cubicBezTo>
                  <a:lnTo>
                    <a:pt x="2049" y="5230"/>
                  </a:lnTo>
                  <a:cubicBezTo>
                    <a:pt x="1229" y="4852"/>
                    <a:pt x="662" y="4001"/>
                    <a:pt x="662" y="3088"/>
                  </a:cubicBezTo>
                  <a:cubicBezTo>
                    <a:pt x="662" y="2048"/>
                    <a:pt x="1292" y="1134"/>
                    <a:pt x="2269" y="819"/>
                  </a:cubicBezTo>
                  <a:cubicBezTo>
                    <a:pt x="2307" y="810"/>
                    <a:pt x="2344" y="805"/>
                    <a:pt x="2380" y="805"/>
                  </a:cubicBezTo>
                  <a:cubicBezTo>
                    <a:pt x="2583" y="805"/>
                    <a:pt x="2742" y="947"/>
                    <a:pt x="2742" y="1134"/>
                  </a:cubicBezTo>
                  <a:lnTo>
                    <a:pt x="2742" y="2710"/>
                  </a:lnTo>
                  <a:lnTo>
                    <a:pt x="3435" y="2710"/>
                  </a:lnTo>
                  <a:lnTo>
                    <a:pt x="3435" y="1134"/>
                  </a:lnTo>
                  <a:cubicBezTo>
                    <a:pt x="3435" y="947"/>
                    <a:pt x="3594" y="805"/>
                    <a:pt x="3796" y="805"/>
                  </a:cubicBezTo>
                  <a:cubicBezTo>
                    <a:pt x="3832" y="805"/>
                    <a:pt x="3869" y="810"/>
                    <a:pt x="3907" y="819"/>
                  </a:cubicBezTo>
                  <a:cubicBezTo>
                    <a:pt x="4852" y="1197"/>
                    <a:pt x="5514" y="2079"/>
                    <a:pt x="5514" y="3088"/>
                  </a:cubicBezTo>
                  <a:cubicBezTo>
                    <a:pt x="5514" y="4001"/>
                    <a:pt x="4947" y="4852"/>
                    <a:pt x="4128" y="5230"/>
                  </a:cubicBezTo>
                  <a:lnTo>
                    <a:pt x="4128" y="5954"/>
                  </a:lnTo>
                  <a:cubicBezTo>
                    <a:pt x="5325" y="5513"/>
                    <a:pt x="6176" y="4411"/>
                    <a:pt x="6176" y="3088"/>
                  </a:cubicBezTo>
                  <a:cubicBezTo>
                    <a:pt x="6144" y="1386"/>
                    <a:pt x="4758" y="0"/>
                    <a:pt x="30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30"/>
            <p:cNvSpPr/>
            <p:nvPr/>
          </p:nvSpPr>
          <p:spPr>
            <a:xfrm>
              <a:off x="-4478975" y="3251700"/>
              <a:ext cx="293825" cy="293800"/>
            </a:xfrm>
            <a:custGeom>
              <a:rect b="b" l="l" r="r" t="t"/>
              <a:pathLst>
                <a:path extrusionOk="0" h="11752" w="11753">
                  <a:moveTo>
                    <a:pt x="5861" y="2111"/>
                  </a:moveTo>
                  <a:cubicBezTo>
                    <a:pt x="7972" y="2111"/>
                    <a:pt x="9641" y="3781"/>
                    <a:pt x="9641" y="5892"/>
                  </a:cubicBezTo>
                  <a:cubicBezTo>
                    <a:pt x="9610" y="7971"/>
                    <a:pt x="7909" y="9672"/>
                    <a:pt x="5861" y="9672"/>
                  </a:cubicBezTo>
                  <a:cubicBezTo>
                    <a:pt x="3781" y="9672"/>
                    <a:pt x="2080" y="7971"/>
                    <a:pt x="2080" y="5892"/>
                  </a:cubicBezTo>
                  <a:cubicBezTo>
                    <a:pt x="2080" y="3781"/>
                    <a:pt x="3781" y="2111"/>
                    <a:pt x="5861" y="2111"/>
                  </a:cubicBezTo>
                  <a:close/>
                  <a:moveTo>
                    <a:pt x="5168" y="0"/>
                  </a:moveTo>
                  <a:cubicBezTo>
                    <a:pt x="5010" y="0"/>
                    <a:pt x="4884" y="126"/>
                    <a:pt x="4853" y="284"/>
                  </a:cubicBezTo>
                  <a:lnTo>
                    <a:pt x="4695" y="882"/>
                  </a:lnTo>
                  <a:cubicBezTo>
                    <a:pt x="4128" y="1008"/>
                    <a:pt x="3624" y="1229"/>
                    <a:pt x="3120" y="1512"/>
                  </a:cubicBezTo>
                  <a:lnTo>
                    <a:pt x="2616" y="1197"/>
                  </a:lnTo>
                  <a:cubicBezTo>
                    <a:pt x="2557" y="1153"/>
                    <a:pt x="2485" y="1130"/>
                    <a:pt x="2412" y="1130"/>
                  </a:cubicBezTo>
                  <a:cubicBezTo>
                    <a:pt x="2328" y="1130"/>
                    <a:pt x="2242" y="1161"/>
                    <a:pt x="2175" y="1229"/>
                  </a:cubicBezTo>
                  <a:lnTo>
                    <a:pt x="1198" y="2205"/>
                  </a:lnTo>
                  <a:cubicBezTo>
                    <a:pt x="1072" y="2332"/>
                    <a:pt x="1072" y="2489"/>
                    <a:pt x="1135" y="2647"/>
                  </a:cubicBezTo>
                  <a:lnTo>
                    <a:pt x="1450" y="3151"/>
                  </a:lnTo>
                  <a:cubicBezTo>
                    <a:pt x="1135" y="3623"/>
                    <a:pt x="946" y="4190"/>
                    <a:pt x="820" y="4726"/>
                  </a:cubicBezTo>
                  <a:lnTo>
                    <a:pt x="284" y="4883"/>
                  </a:lnTo>
                  <a:cubicBezTo>
                    <a:pt x="127" y="4946"/>
                    <a:pt x="1" y="5041"/>
                    <a:pt x="1" y="5198"/>
                  </a:cubicBezTo>
                  <a:lnTo>
                    <a:pt x="1" y="6585"/>
                  </a:lnTo>
                  <a:cubicBezTo>
                    <a:pt x="1" y="6742"/>
                    <a:pt x="127" y="6868"/>
                    <a:pt x="284" y="6900"/>
                  </a:cubicBezTo>
                  <a:lnTo>
                    <a:pt x="820" y="7057"/>
                  </a:lnTo>
                  <a:cubicBezTo>
                    <a:pt x="946" y="7593"/>
                    <a:pt x="1198" y="8128"/>
                    <a:pt x="1450" y="8632"/>
                  </a:cubicBezTo>
                  <a:lnTo>
                    <a:pt x="1135" y="9137"/>
                  </a:lnTo>
                  <a:cubicBezTo>
                    <a:pt x="1072" y="9263"/>
                    <a:pt x="1072" y="9452"/>
                    <a:pt x="1198" y="9578"/>
                  </a:cubicBezTo>
                  <a:lnTo>
                    <a:pt x="2175" y="10554"/>
                  </a:lnTo>
                  <a:cubicBezTo>
                    <a:pt x="2248" y="10628"/>
                    <a:pt x="2333" y="10659"/>
                    <a:pt x="2422" y="10659"/>
                  </a:cubicBezTo>
                  <a:cubicBezTo>
                    <a:pt x="2485" y="10659"/>
                    <a:pt x="2550" y="10643"/>
                    <a:pt x="2616" y="10617"/>
                  </a:cubicBezTo>
                  <a:lnTo>
                    <a:pt x="3120" y="10302"/>
                  </a:lnTo>
                  <a:cubicBezTo>
                    <a:pt x="3592" y="10617"/>
                    <a:pt x="4128" y="10806"/>
                    <a:pt x="4695" y="10932"/>
                  </a:cubicBezTo>
                  <a:lnTo>
                    <a:pt x="4853" y="11468"/>
                  </a:lnTo>
                  <a:cubicBezTo>
                    <a:pt x="4884" y="11625"/>
                    <a:pt x="5010" y="11751"/>
                    <a:pt x="5168" y="11751"/>
                  </a:cubicBezTo>
                  <a:lnTo>
                    <a:pt x="6554" y="11751"/>
                  </a:lnTo>
                  <a:cubicBezTo>
                    <a:pt x="6711" y="11751"/>
                    <a:pt x="6806" y="11625"/>
                    <a:pt x="6869" y="11468"/>
                  </a:cubicBezTo>
                  <a:lnTo>
                    <a:pt x="7026" y="10932"/>
                  </a:lnTo>
                  <a:cubicBezTo>
                    <a:pt x="7562" y="10806"/>
                    <a:pt x="8066" y="10554"/>
                    <a:pt x="8602" y="10302"/>
                  </a:cubicBezTo>
                  <a:lnTo>
                    <a:pt x="9106" y="10617"/>
                  </a:lnTo>
                  <a:cubicBezTo>
                    <a:pt x="9158" y="10643"/>
                    <a:pt x="9221" y="10659"/>
                    <a:pt x="9286" y="10659"/>
                  </a:cubicBezTo>
                  <a:cubicBezTo>
                    <a:pt x="9378" y="10659"/>
                    <a:pt x="9473" y="10628"/>
                    <a:pt x="9547" y="10554"/>
                  </a:cubicBezTo>
                  <a:lnTo>
                    <a:pt x="10523" y="9578"/>
                  </a:lnTo>
                  <a:cubicBezTo>
                    <a:pt x="10649" y="9452"/>
                    <a:pt x="10649" y="9294"/>
                    <a:pt x="10555" y="9137"/>
                  </a:cubicBezTo>
                  <a:lnTo>
                    <a:pt x="10240" y="8632"/>
                  </a:lnTo>
                  <a:cubicBezTo>
                    <a:pt x="10555" y="8160"/>
                    <a:pt x="10744" y="7593"/>
                    <a:pt x="10870" y="7057"/>
                  </a:cubicBezTo>
                  <a:lnTo>
                    <a:pt x="11469" y="6900"/>
                  </a:lnTo>
                  <a:cubicBezTo>
                    <a:pt x="11626" y="6868"/>
                    <a:pt x="11752" y="6742"/>
                    <a:pt x="11752" y="6585"/>
                  </a:cubicBezTo>
                  <a:lnTo>
                    <a:pt x="11752" y="5198"/>
                  </a:lnTo>
                  <a:cubicBezTo>
                    <a:pt x="11752" y="5041"/>
                    <a:pt x="11626" y="4946"/>
                    <a:pt x="11469" y="4883"/>
                  </a:cubicBezTo>
                  <a:lnTo>
                    <a:pt x="10870" y="4726"/>
                  </a:lnTo>
                  <a:cubicBezTo>
                    <a:pt x="10744" y="4190"/>
                    <a:pt x="10523" y="3686"/>
                    <a:pt x="10240" y="3151"/>
                  </a:cubicBezTo>
                  <a:lnTo>
                    <a:pt x="10555" y="2647"/>
                  </a:lnTo>
                  <a:cubicBezTo>
                    <a:pt x="10649" y="2521"/>
                    <a:pt x="10649" y="2332"/>
                    <a:pt x="10523" y="2205"/>
                  </a:cubicBezTo>
                  <a:lnTo>
                    <a:pt x="9547" y="1229"/>
                  </a:lnTo>
                  <a:cubicBezTo>
                    <a:pt x="9479" y="1161"/>
                    <a:pt x="9403" y="1130"/>
                    <a:pt x="9322" y="1130"/>
                  </a:cubicBezTo>
                  <a:cubicBezTo>
                    <a:pt x="9252" y="1130"/>
                    <a:pt x="9179" y="1153"/>
                    <a:pt x="9106" y="1197"/>
                  </a:cubicBezTo>
                  <a:lnTo>
                    <a:pt x="8602" y="1512"/>
                  </a:lnTo>
                  <a:cubicBezTo>
                    <a:pt x="8129" y="1197"/>
                    <a:pt x="7562" y="1008"/>
                    <a:pt x="7026" y="882"/>
                  </a:cubicBezTo>
                  <a:lnTo>
                    <a:pt x="6869" y="284"/>
                  </a:lnTo>
                  <a:cubicBezTo>
                    <a:pt x="6806" y="126"/>
                    <a:pt x="6711" y="0"/>
                    <a:pt x="65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7" name="Google Shape;2147;p30"/>
          <p:cNvGrpSpPr/>
          <p:nvPr/>
        </p:nvGrpSpPr>
        <p:grpSpPr>
          <a:xfrm>
            <a:off x="621681" y="1506273"/>
            <a:ext cx="340388" cy="333157"/>
            <a:chOff x="-4480550" y="3970800"/>
            <a:chExt cx="297750" cy="291425"/>
          </a:xfrm>
        </p:grpSpPr>
        <p:sp>
          <p:nvSpPr>
            <p:cNvPr id="2148" name="Google Shape;2148;p30"/>
            <p:cNvSpPr/>
            <p:nvPr/>
          </p:nvSpPr>
          <p:spPr>
            <a:xfrm>
              <a:off x="-4426200" y="4058225"/>
              <a:ext cx="51225" cy="69325"/>
            </a:xfrm>
            <a:custGeom>
              <a:rect b="b" l="l" r="r" t="t"/>
              <a:pathLst>
                <a:path extrusionOk="0" h="2773" w="2049">
                  <a:moveTo>
                    <a:pt x="1" y="0"/>
                  </a:moveTo>
                  <a:lnTo>
                    <a:pt x="1" y="2773"/>
                  </a:lnTo>
                  <a:lnTo>
                    <a:pt x="2048" y="2773"/>
                  </a:lnTo>
                  <a:lnTo>
                    <a:pt x="20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30"/>
            <p:cNvSpPr/>
            <p:nvPr/>
          </p:nvSpPr>
          <p:spPr>
            <a:xfrm>
              <a:off x="-4480550" y="3970800"/>
              <a:ext cx="297750" cy="291425"/>
            </a:xfrm>
            <a:custGeom>
              <a:rect b="b" l="l" r="r" t="t"/>
              <a:pathLst>
                <a:path extrusionOk="0" h="11657" w="11910">
                  <a:moveTo>
                    <a:pt x="10082" y="2804"/>
                  </a:moveTo>
                  <a:cubicBezTo>
                    <a:pt x="10492" y="2804"/>
                    <a:pt x="10555" y="3466"/>
                    <a:pt x="10082" y="3466"/>
                  </a:cubicBezTo>
                  <a:lnTo>
                    <a:pt x="5924" y="3466"/>
                  </a:lnTo>
                  <a:cubicBezTo>
                    <a:pt x="5913" y="3466"/>
                    <a:pt x="5903" y="3467"/>
                    <a:pt x="5893" y="3467"/>
                  </a:cubicBezTo>
                  <a:cubicBezTo>
                    <a:pt x="5451" y="3467"/>
                    <a:pt x="5462" y="2804"/>
                    <a:pt x="5924" y="2804"/>
                  </a:cubicBezTo>
                  <a:close/>
                  <a:moveTo>
                    <a:pt x="10082" y="4159"/>
                  </a:moveTo>
                  <a:cubicBezTo>
                    <a:pt x="10492" y="4159"/>
                    <a:pt x="10555" y="4852"/>
                    <a:pt x="10082" y="4852"/>
                  </a:cubicBezTo>
                  <a:lnTo>
                    <a:pt x="5924" y="4852"/>
                  </a:lnTo>
                  <a:cubicBezTo>
                    <a:pt x="5451" y="4852"/>
                    <a:pt x="5451" y="4159"/>
                    <a:pt x="5924" y="4159"/>
                  </a:cubicBezTo>
                  <a:close/>
                  <a:moveTo>
                    <a:pt x="6807" y="5481"/>
                  </a:moveTo>
                  <a:cubicBezTo>
                    <a:pt x="7492" y="5481"/>
                    <a:pt x="8531" y="5513"/>
                    <a:pt x="10082" y="5513"/>
                  </a:cubicBezTo>
                  <a:cubicBezTo>
                    <a:pt x="10492" y="5513"/>
                    <a:pt x="10555" y="6175"/>
                    <a:pt x="10082" y="6175"/>
                  </a:cubicBezTo>
                  <a:lnTo>
                    <a:pt x="5924" y="6175"/>
                  </a:lnTo>
                  <a:lnTo>
                    <a:pt x="5924" y="6206"/>
                  </a:lnTo>
                  <a:cubicBezTo>
                    <a:pt x="5735" y="6206"/>
                    <a:pt x="5577" y="6049"/>
                    <a:pt x="5577" y="5860"/>
                  </a:cubicBezTo>
                  <a:cubicBezTo>
                    <a:pt x="5577" y="5546"/>
                    <a:pt x="5837" y="5481"/>
                    <a:pt x="6807" y="5481"/>
                  </a:cubicBezTo>
                  <a:close/>
                  <a:moveTo>
                    <a:pt x="4569" y="2804"/>
                  </a:moveTo>
                  <a:cubicBezTo>
                    <a:pt x="4758" y="2804"/>
                    <a:pt x="4916" y="2961"/>
                    <a:pt x="4916" y="3151"/>
                  </a:cubicBezTo>
                  <a:lnTo>
                    <a:pt x="4916" y="6585"/>
                  </a:lnTo>
                  <a:cubicBezTo>
                    <a:pt x="4916" y="6774"/>
                    <a:pt x="4758" y="6931"/>
                    <a:pt x="4569" y="6931"/>
                  </a:cubicBezTo>
                  <a:lnTo>
                    <a:pt x="1797" y="6931"/>
                  </a:lnTo>
                  <a:cubicBezTo>
                    <a:pt x="1608" y="6931"/>
                    <a:pt x="1450" y="6774"/>
                    <a:pt x="1450" y="6585"/>
                  </a:cubicBezTo>
                  <a:lnTo>
                    <a:pt x="1450" y="3151"/>
                  </a:lnTo>
                  <a:cubicBezTo>
                    <a:pt x="1450" y="2961"/>
                    <a:pt x="1608" y="2804"/>
                    <a:pt x="1797" y="2804"/>
                  </a:cubicBezTo>
                  <a:close/>
                  <a:moveTo>
                    <a:pt x="4916" y="8317"/>
                  </a:moveTo>
                  <a:lnTo>
                    <a:pt x="4916" y="8979"/>
                  </a:lnTo>
                  <a:lnTo>
                    <a:pt x="3529" y="8979"/>
                  </a:lnTo>
                  <a:lnTo>
                    <a:pt x="3529" y="8317"/>
                  </a:lnTo>
                  <a:close/>
                  <a:moveTo>
                    <a:pt x="8381" y="8317"/>
                  </a:moveTo>
                  <a:lnTo>
                    <a:pt x="8381" y="8979"/>
                  </a:lnTo>
                  <a:lnTo>
                    <a:pt x="6963" y="8979"/>
                  </a:lnTo>
                  <a:lnTo>
                    <a:pt x="6963" y="8317"/>
                  </a:lnTo>
                  <a:close/>
                  <a:moveTo>
                    <a:pt x="1828" y="0"/>
                  </a:moveTo>
                  <a:cubicBezTo>
                    <a:pt x="1419" y="0"/>
                    <a:pt x="1355" y="662"/>
                    <a:pt x="1828" y="662"/>
                  </a:cubicBezTo>
                  <a:lnTo>
                    <a:pt x="2206" y="662"/>
                  </a:lnTo>
                  <a:lnTo>
                    <a:pt x="2206" y="1418"/>
                  </a:lnTo>
                  <a:lnTo>
                    <a:pt x="1166" y="1418"/>
                  </a:lnTo>
                  <a:cubicBezTo>
                    <a:pt x="631" y="1418"/>
                    <a:pt x="158" y="1890"/>
                    <a:pt x="158" y="2426"/>
                  </a:cubicBezTo>
                  <a:lnTo>
                    <a:pt x="158" y="7246"/>
                  </a:lnTo>
                  <a:cubicBezTo>
                    <a:pt x="158" y="7782"/>
                    <a:pt x="631" y="8254"/>
                    <a:pt x="1166" y="8254"/>
                  </a:cubicBezTo>
                  <a:lnTo>
                    <a:pt x="2868" y="8254"/>
                  </a:lnTo>
                  <a:lnTo>
                    <a:pt x="2868" y="8947"/>
                  </a:lnTo>
                  <a:lnTo>
                    <a:pt x="1828" y="8947"/>
                  </a:lnTo>
                  <a:cubicBezTo>
                    <a:pt x="1419" y="8947"/>
                    <a:pt x="1355" y="9609"/>
                    <a:pt x="1828" y="9609"/>
                  </a:cubicBezTo>
                  <a:lnTo>
                    <a:pt x="4916" y="9609"/>
                  </a:lnTo>
                  <a:lnTo>
                    <a:pt x="4916" y="10995"/>
                  </a:lnTo>
                  <a:lnTo>
                    <a:pt x="473" y="10995"/>
                  </a:lnTo>
                  <a:cubicBezTo>
                    <a:pt x="32" y="10995"/>
                    <a:pt x="1" y="11657"/>
                    <a:pt x="473" y="11657"/>
                  </a:cubicBezTo>
                  <a:lnTo>
                    <a:pt x="11437" y="11657"/>
                  </a:lnTo>
                  <a:cubicBezTo>
                    <a:pt x="11878" y="11657"/>
                    <a:pt x="11910" y="10995"/>
                    <a:pt x="11437" y="10995"/>
                  </a:cubicBezTo>
                  <a:lnTo>
                    <a:pt x="6963" y="10995"/>
                  </a:lnTo>
                  <a:lnTo>
                    <a:pt x="6963" y="9609"/>
                  </a:lnTo>
                  <a:lnTo>
                    <a:pt x="10082" y="9609"/>
                  </a:lnTo>
                  <a:cubicBezTo>
                    <a:pt x="10492" y="9609"/>
                    <a:pt x="10555" y="8947"/>
                    <a:pt x="10082" y="8947"/>
                  </a:cubicBezTo>
                  <a:lnTo>
                    <a:pt x="9043" y="8947"/>
                  </a:lnTo>
                  <a:lnTo>
                    <a:pt x="9043" y="8254"/>
                  </a:lnTo>
                  <a:lnTo>
                    <a:pt x="10775" y="8254"/>
                  </a:lnTo>
                  <a:cubicBezTo>
                    <a:pt x="11343" y="8254"/>
                    <a:pt x="11815" y="7782"/>
                    <a:pt x="11815" y="7246"/>
                  </a:cubicBezTo>
                  <a:lnTo>
                    <a:pt x="11815" y="2426"/>
                  </a:lnTo>
                  <a:cubicBezTo>
                    <a:pt x="11815" y="1890"/>
                    <a:pt x="11343" y="1418"/>
                    <a:pt x="10775" y="1418"/>
                  </a:cubicBezTo>
                  <a:lnTo>
                    <a:pt x="9767" y="1418"/>
                  </a:lnTo>
                  <a:lnTo>
                    <a:pt x="9767" y="662"/>
                  </a:lnTo>
                  <a:lnTo>
                    <a:pt x="10114" y="662"/>
                  </a:lnTo>
                  <a:cubicBezTo>
                    <a:pt x="10555" y="662"/>
                    <a:pt x="10586" y="0"/>
                    <a:pt x="10114" y="0"/>
                  </a:cubicBezTo>
                  <a:lnTo>
                    <a:pt x="8728" y="0"/>
                  </a:lnTo>
                  <a:cubicBezTo>
                    <a:pt x="8287" y="0"/>
                    <a:pt x="8255" y="662"/>
                    <a:pt x="8728" y="662"/>
                  </a:cubicBezTo>
                  <a:lnTo>
                    <a:pt x="9074" y="662"/>
                  </a:lnTo>
                  <a:lnTo>
                    <a:pt x="9074" y="1418"/>
                  </a:lnTo>
                  <a:lnTo>
                    <a:pt x="6302" y="1418"/>
                  </a:lnTo>
                  <a:lnTo>
                    <a:pt x="6302" y="662"/>
                  </a:lnTo>
                  <a:lnTo>
                    <a:pt x="6648" y="662"/>
                  </a:lnTo>
                  <a:cubicBezTo>
                    <a:pt x="7089" y="662"/>
                    <a:pt x="7121" y="0"/>
                    <a:pt x="6648" y="0"/>
                  </a:cubicBezTo>
                  <a:lnTo>
                    <a:pt x="5262" y="0"/>
                  </a:lnTo>
                  <a:cubicBezTo>
                    <a:pt x="4821" y="0"/>
                    <a:pt x="4790" y="662"/>
                    <a:pt x="5262" y="662"/>
                  </a:cubicBezTo>
                  <a:lnTo>
                    <a:pt x="5609" y="662"/>
                  </a:lnTo>
                  <a:lnTo>
                    <a:pt x="5609" y="1418"/>
                  </a:lnTo>
                  <a:lnTo>
                    <a:pt x="2868" y="1418"/>
                  </a:lnTo>
                  <a:lnTo>
                    <a:pt x="2868" y="662"/>
                  </a:lnTo>
                  <a:lnTo>
                    <a:pt x="3214" y="662"/>
                  </a:lnTo>
                  <a:cubicBezTo>
                    <a:pt x="3655" y="662"/>
                    <a:pt x="3687" y="0"/>
                    <a:pt x="3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0" name="Google Shape;2150;p30"/>
          <p:cNvGrpSpPr/>
          <p:nvPr/>
        </p:nvGrpSpPr>
        <p:grpSpPr>
          <a:xfrm>
            <a:off x="3181506" y="3754067"/>
            <a:ext cx="338587" cy="332157"/>
            <a:chOff x="-1183550" y="3586525"/>
            <a:chExt cx="296175" cy="290550"/>
          </a:xfrm>
        </p:grpSpPr>
        <p:sp>
          <p:nvSpPr>
            <p:cNvPr id="2151" name="Google Shape;2151;p30"/>
            <p:cNvSpPr/>
            <p:nvPr/>
          </p:nvSpPr>
          <p:spPr>
            <a:xfrm>
              <a:off x="-927575" y="3671500"/>
              <a:ext cx="40200" cy="16575"/>
            </a:xfrm>
            <a:custGeom>
              <a:rect b="b" l="l" r="r" t="t"/>
              <a:pathLst>
                <a:path extrusionOk="0" h="663" w="1608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6" y="663"/>
                    <a:pt x="1166" y="663"/>
                  </a:cubicBezTo>
                  <a:cubicBezTo>
                    <a:pt x="1607" y="663"/>
                    <a:pt x="1597" y="0"/>
                    <a:pt x="1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30"/>
            <p:cNvSpPr/>
            <p:nvPr/>
          </p:nvSpPr>
          <p:spPr>
            <a:xfrm>
              <a:off x="-1183550" y="3671500"/>
              <a:ext cx="39400" cy="16575"/>
            </a:xfrm>
            <a:custGeom>
              <a:rect b="b" l="l" r="r" t="t"/>
              <a:pathLst>
                <a:path extrusionOk="0" h="663" w="1576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4" y="663"/>
                    <a:pt x="1163" y="663"/>
                  </a:cubicBezTo>
                  <a:cubicBezTo>
                    <a:pt x="1576" y="663"/>
                    <a:pt x="1566" y="0"/>
                    <a:pt x="1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30"/>
            <p:cNvSpPr/>
            <p:nvPr/>
          </p:nvSpPr>
          <p:spPr>
            <a:xfrm>
              <a:off x="-944250" y="3603025"/>
              <a:ext cx="39525" cy="26375"/>
            </a:xfrm>
            <a:custGeom>
              <a:rect b="b" l="l" r="r" t="t"/>
              <a:pathLst>
                <a:path extrusionOk="0" h="1055" w="1581">
                  <a:moveTo>
                    <a:pt x="1086" y="1"/>
                  </a:moveTo>
                  <a:cubicBezTo>
                    <a:pt x="1024" y="1"/>
                    <a:pt x="957" y="19"/>
                    <a:pt x="888" y="61"/>
                  </a:cubicBezTo>
                  <a:lnTo>
                    <a:pt x="321" y="408"/>
                  </a:lnTo>
                  <a:cubicBezTo>
                    <a:pt x="0" y="595"/>
                    <a:pt x="179" y="1054"/>
                    <a:pt x="490" y="1054"/>
                  </a:cubicBezTo>
                  <a:cubicBezTo>
                    <a:pt x="546" y="1054"/>
                    <a:pt x="606" y="1040"/>
                    <a:pt x="668" y="1006"/>
                  </a:cubicBezTo>
                  <a:lnTo>
                    <a:pt x="1266" y="660"/>
                  </a:lnTo>
                  <a:cubicBezTo>
                    <a:pt x="1581" y="450"/>
                    <a:pt x="1394" y="1"/>
                    <a:pt x="10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30"/>
            <p:cNvSpPr/>
            <p:nvPr/>
          </p:nvSpPr>
          <p:spPr>
            <a:xfrm>
              <a:off x="-1166200" y="3731225"/>
              <a:ext cx="39700" cy="26075"/>
            </a:xfrm>
            <a:custGeom>
              <a:rect b="b" l="l" r="r" t="t"/>
              <a:pathLst>
                <a:path extrusionOk="0" h="1043" w="1588">
                  <a:moveTo>
                    <a:pt x="1071" y="1"/>
                  </a:moveTo>
                  <a:cubicBezTo>
                    <a:pt x="1021" y="1"/>
                    <a:pt x="968" y="12"/>
                    <a:pt x="913" y="37"/>
                  </a:cubicBezTo>
                  <a:lnTo>
                    <a:pt x="315" y="384"/>
                  </a:lnTo>
                  <a:cubicBezTo>
                    <a:pt x="0" y="593"/>
                    <a:pt x="187" y="1043"/>
                    <a:pt x="495" y="1043"/>
                  </a:cubicBezTo>
                  <a:cubicBezTo>
                    <a:pt x="557" y="1043"/>
                    <a:pt x="624" y="1025"/>
                    <a:pt x="693" y="982"/>
                  </a:cubicBezTo>
                  <a:lnTo>
                    <a:pt x="1260" y="636"/>
                  </a:lnTo>
                  <a:cubicBezTo>
                    <a:pt x="1587" y="472"/>
                    <a:pt x="1395" y="1"/>
                    <a:pt x="10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30"/>
            <p:cNvSpPr/>
            <p:nvPr/>
          </p:nvSpPr>
          <p:spPr>
            <a:xfrm>
              <a:off x="-944925" y="3730950"/>
              <a:ext cx="40200" cy="26375"/>
            </a:xfrm>
            <a:custGeom>
              <a:rect b="b" l="l" r="r" t="t"/>
              <a:pathLst>
                <a:path extrusionOk="0" h="1055" w="1608">
                  <a:moveTo>
                    <a:pt x="515" y="0"/>
                  </a:moveTo>
                  <a:cubicBezTo>
                    <a:pt x="198" y="0"/>
                    <a:pt x="1" y="460"/>
                    <a:pt x="348" y="647"/>
                  </a:cubicBezTo>
                  <a:lnTo>
                    <a:pt x="915" y="993"/>
                  </a:lnTo>
                  <a:cubicBezTo>
                    <a:pt x="984" y="1036"/>
                    <a:pt x="1052" y="1054"/>
                    <a:pt x="1114" y="1054"/>
                  </a:cubicBezTo>
                  <a:cubicBezTo>
                    <a:pt x="1421" y="1054"/>
                    <a:pt x="1608" y="609"/>
                    <a:pt x="1293" y="426"/>
                  </a:cubicBezTo>
                  <a:lnTo>
                    <a:pt x="695" y="48"/>
                  </a:lnTo>
                  <a:cubicBezTo>
                    <a:pt x="633" y="15"/>
                    <a:pt x="572" y="0"/>
                    <a:pt x="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30"/>
            <p:cNvSpPr/>
            <p:nvPr/>
          </p:nvSpPr>
          <p:spPr>
            <a:xfrm>
              <a:off x="-1167000" y="3603025"/>
              <a:ext cx="40200" cy="26375"/>
            </a:xfrm>
            <a:custGeom>
              <a:rect b="b" l="l" r="r" t="t"/>
              <a:pathLst>
                <a:path extrusionOk="0" h="1055" w="1608">
                  <a:moveTo>
                    <a:pt x="477" y="1"/>
                  </a:moveTo>
                  <a:cubicBezTo>
                    <a:pt x="188" y="1"/>
                    <a:pt x="1" y="450"/>
                    <a:pt x="315" y="660"/>
                  </a:cubicBezTo>
                  <a:lnTo>
                    <a:pt x="914" y="1006"/>
                  </a:lnTo>
                  <a:cubicBezTo>
                    <a:pt x="981" y="1040"/>
                    <a:pt x="1044" y="1054"/>
                    <a:pt x="1103" y="1054"/>
                  </a:cubicBezTo>
                  <a:cubicBezTo>
                    <a:pt x="1434" y="1054"/>
                    <a:pt x="1608" y="595"/>
                    <a:pt x="1260" y="408"/>
                  </a:cubicBezTo>
                  <a:lnTo>
                    <a:pt x="662" y="61"/>
                  </a:lnTo>
                  <a:cubicBezTo>
                    <a:pt x="598" y="19"/>
                    <a:pt x="536" y="1"/>
                    <a:pt x="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30"/>
            <p:cNvSpPr/>
            <p:nvPr/>
          </p:nvSpPr>
          <p:spPr>
            <a:xfrm>
              <a:off x="-1065400" y="3658900"/>
              <a:ext cx="59875" cy="77200"/>
            </a:xfrm>
            <a:custGeom>
              <a:rect b="b" l="l" r="r" t="t"/>
              <a:pathLst>
                <a:path extrusionOk="0" h="3088" w="2395">
                  <a:moveTo>
                    <a:pt x="882" y="0"/>
                  </a:moveTo>
                  <a:lnTo>
                    <a:pt x="0" y="1355"/>
                  </a:lnTo>
                  <a:lnTo>
                    <a:pt x="1355" y="1922"/>
                  </a:lnTo>
                  <a:cubicBezTo>
                    <a:pt x="1450" y="1953"/>
                    <a:pt x="1544" y="2111"/>
                    <a:pt x="1544" y="2237"/>
                  </a:cubicBezTo>
                  <a:lnTo>
                    <a:pt x="1544" y="3088"/>
                  </a:lnTo>
                  <a:lnTo>
                    <a:pt x="2395" y="1733"/>
                  </a:lnTo>
                  <a:lnTo>
                    <a:pt x="1071" y="1166"/>
                  </a:lnTo>
                  <a:cubicBezTo>
                    <a:pt x="945" y="1134"/>
                    <a:pt x="882" y="1008"/>
                    <a:pt x="882" y="851"/>
                  </a:cubicBezTo>
                  <a:lnTo>
                    <a:pt x="8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30"/>
            <p:cNvSpPr/>
            <p:nvPr/>
          </p:nvSpPr>
          <p:spPr>
            <a:xfrm>
              <a:off x="-1078000" y="3809325"/>
              <a:ext cx="85075" cy="67750"/>
            </a:xfrm>
            <a:custGeom>
              <a:rect b="b" l="l" r="r" t="t"/>
              <a:pathLst>
                <a:path extrusionOk="0" h="2710" w="3403">
                  <a:moveTo>
                    <a:pt x="0" y="1"/>
                  </a:moveTo>
                  <a:lnTo>
                    <a:pt x="0" y="662"/>
                  </a:lnTo>
                  <a:lnTo>
                    <a:pt x="1008" y="662"/>
                  </a:lnTo>
                  <a:cubicBezTo>
                    <a:pt x="1449" y="662"/>
                    <a:pt x="1481" y="1324"/>
                    <a:pt x="1008" y="1324"/>
                  </a:cubicBezTo>
                  <a:lnTo>
                    <a:pt x="0" y="1324"/>
                  </a:lnTo>
                  <a:lnTo>
                    <a:pt x="0" y="1670"/>
                  </a:lnTo>
                  <a:cubicBezTo>
                    <a:pt x="0" y="2237"/>
                    <a:pt x="473" y="2710"/>
                    <a:pt x="1008" y="2710"/>
                  </a:cubicBezTo>
                  <a:lnTo>
                    <a:pt x="2395" y="2710"/>
                  </a:lnTo>
                  <a:cubicBezTo>
                    <a:pt x="2962" y="2710"/>
                    <a:pt x="3403" y="2237"/>
                    <a:pt x="3403" y="1670"/>
                  </a:cubicBezTo>
                  <a:lnTo>
                    <a:pt x="3403" y="1324"/>
                  </a:lnTo>
                  <a:lnTo>
                    <a:pt x="2395" y="1324"/>
                  </a:lnTo>
                  <a:cubicBezTo>
                    <a:pt x="1954" y="1324"/>
                    <a:pt x="1922" y="662"/>
                    <a:pt x="2395" y="662"/>
                  </a:cubicBezTo>
                  <a:lnTo>
                    <a:pt x="3403" y="662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30"/>
            <p:cNvSpPr/>
            <p:nvPr/>
          </p:nvSpPr>
          <p:spPr>
            <a:xfrm>
              <a:off x="-1135500" y="3586525"/>
              <a:ext cx="193775" cy="204700"/>
            </a:xfrm>
            <a:custGeom>
              <a:rect b="b" l="l" r="r" t="t"/>
              <a:pathLst>
                <a:path extrusionOk="0" h="8188" w="7751">
                  <a:moveTo>
                    <a:pt x="4023" y="1424"/>
                  </a:moveTo>
                  <a:cubicBezTo>
                    <a:pt x="4201" y="1424"/>
                    <a:pt x="4380" y="1561"/>
                    <a:pt x="4380" y="1761"/>
                  </a:cubicBezTo>
                  <a:lnTo>
                    <a:pt x="4380" y="3588"/>
                  </a:lnTo>
                  <a:lnTo>
                    <a:pt x="5892" y="4124"/>
                  </a:lnTo>
                  <a:cubicBezTo>
                    <a:pt x="5955" y="4187"/>
                    <a:pt x="6049" y="4250"/>
                    <a:pt x="6081" y="4344"/>
                  </a:cubicBezTo>
                  <a:cubicBezTo>
                    <a:pt x="6081" y="4407"/>
                    <a:pt x="6081" y="4533"/>
                    <a:pt x="5986" y="4628"/>
                  </a:cubicBezTo>
                  <a:lnTo>
                    <a:pt x="4285" y="7369"/>
                  </a:lnTo>
                  <a:cubicBezTo>
                    <a:pt x="4222" y="7495"/>
                    <a:pt x="4127" y="7526"/>
                    <a:pt x="4033" y="7526"/>
                  </a:cubicBezTo>
                  <a:lnTo>
                    <a:pt x="3938" y="7526"/>
                  </a:lnTo>
                  <a:cubicBezTo>
                    <a:pt x="3781" y="7495"/>
                    <a:pt x="3718" y="7369"/>
                    <a:pt x="3718" y="7211"/>
                  </a:cubicBezTo>
                  <a:lnTo>
                    <a:pt x="3718" y="5384"/>
                  </a:lnTo>
                  <a:lnTo>
                    <a:pt x="2206" y="4817"/>
                  </a:lnTo>
                  <a:cubicBezTo>
                    <a:pt x="2143" y="4754"/>
                    <a:pt x="2048" y="4691"/>
                    <a:pt x="2017" y="4596"/>
                  </a:cubicBezTo>
                  <a:cubicBezTo>
                    <a:pt x="1985" y="4533"/>
                    <a:pt x="2017" y="4407"/>
                    <a:pt x="2048" y="4344"/>
                  </a:cubicBezTo>
                  <a:lnTo>
                    <a:pt x="3749" y="1572"/>
                  </a:lnTo>
                  <a:cubicBezTo>
                    <a:pt x="3818" y="1469"/>
                    <a:pt x="3920" y="1424"/>
                    <a:pt x="4023" y="1424"/>
                  </a:cubicBezTo>
                  <a:close/>
                  <a:moveTo>
                    <a:pt x="4019" y="1"/>
                  </a:moveTo>
                  <a:cubicBezTo>
                    <a:pt x="3743" y="1"/>
                    <a:pt x="3463" y="31"/>
                    <a:pt x="3182" y="91"/>
                  </a:cubicBezTo>
                  <a:cubicBezTo>
                    <a:pt x="1733" y="406"/>
                    <a:pt x="567" y="1572"/>
                    <a:pt x="284" y="3084"/>
                  </a:cubicBezTo>
                  <a:cubicBezTo>
                    <a:pt x="0" y="4533"/>
                    <a:pt x="599" y="5479"/>
                    <a:pt x="1040" y="6140"/>
                  </a:cubicBezTo>
                  <a:cubicBezTo>
                    <a:pt x="1922" y="7526"/>
                    <a:pt x="1387" y="7526"/>
                    <a:pt x="1670" y="8188"/>
                  </a:cubicBezTo>
                  <a:lnTo>
                    <a:pt x="6301" y="8188"/>
                  </a:lnTo>
                  <a:cubicBezTo>
                    <a:pt x="6553" y="7526"/>
                    <a:pt x="6018" y="7526"/>
                    <a:pt x="6931" y="6109"/>
                  </a:cubicBezTo>
                  <a:cubicBezTo>
                    <a:pt x="7373" y="5447"/>
                    <a:pt x="7719" y="4817"/>
                    <a:pt x="7719" y="3746"/>
                  </a:cubicBezTo>
                  <a:cubicBezTo>
                    <a:pt x="7751" y="2612"/>
                    <a:pt x="7246" y="1540"/>
                    <a:pt x="6396" y="847"/>
                  </a:cubicBezTo>
                  <a:cubicBezTo>
                    <a:pt x="5726" y="297"/>
                    <a:pt x="4892" y="1"/>
                    <a:pt x="40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0" name="Google Shape;2160;p30"/>
          <p:cNvGrpSpPr/>
          <p:nvPr/>
        </p:nvGrpSpPr>
        <p:grpSpPr>
          <a:xfrm>
            <a:off x="623496" y="2629900"/>
            <a:ext cx="336758" cy="333186"/>
            <a:chOff x="-1182750" y="3962900"/>
            <a:chExt cx="294575" cy="291450"/>
          </a:xfrm>
        </p:grpSpPr>
        <p:sp>
          <p:nvSpPr>
            <p:cNvPr id="2161" name="Google Shape;2161;p30"/>
            <p:cNvSpPr/>
            <p:nvPr/>
          </p:nvSpPr>
          <p:spPr>
            <a:xfrm>
              <a:off x="-1078000" y="403065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30"/>
            <p:cNvSpPr/>
            <p:nvPr/>
          </p:nvSpPr>
          <p:spPr>
            <a:xfrm>
              <a:off x="-1129200" y="409995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30"/>
            <p:cNvSpPr/>
            <p:nvPr/>
          </p:nvSpPr>
          <p:spPr>
            <a:xfrm>
              <a:off x="-1009475" y="4081850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30"/>
            <p:cNvSpPr/>
            <p:nvPr/>
          </p:nvSpPr>
          <p:spPr>
            <a:xfrm>
              <a:off x="-1182750" y="4168475"/>
              <a:ext cx="292225" cy="34675"/>
            </a:xfrm>
            <a:custGeom>
              <a:rect b="b" l="l" r="r" t="t"/>
              <a:pathLst>
                <a:path extrusionOk="0" h="1387" w="11689">
                  <a:moveTo>
                    <a:pt x="0" y="1"/>
                  </a:moveTo>
                  <a:lnTo>
                    <a:pt x="0" y="347"/>
                  </a:lnTo>
                  <a:lnTo>
                    <a:pt x="63" y="347"/>
                  </a:lnTo>
                  <a:cubicBezTo>
                    <a:pt x="63" y="914"/>
                    <a:pt x="504" y="1387"/>
                    <a:pt x="1071" y="1387"/>
                  </a:cubicBezTo>
                  <a:lnTo>
                    <a:pt x="10680" y="1387"/>
                  </a:lnTo>
                  <a:cubicBezTo>
                    <a:pt x="11247" y="1387"/>
                    <a:pt x="11688" y="914"/>
                    <a:pt x="11688" y="347"/>
                  </a:cubicBezTo>
                  <a:lnTo>
                    <a:pt x="116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30"/>
            <p:cNvSpPr/>
            <p:nvPr/>
          </p:nvSpPr>
          <p:spPr>
            <a:xfrm>
              <a:off x="-1117400" y="4220475"/>
              <a:ext cx="161500" cy="33875"/>
            </a:xfrm>
            <a:custGeom>
              <a:rect b="b" l="l" r="r" t="t"/>
              <a:pathLst>
                <a:path extrusionOk="0" h="1355" w="6460">
                  <a:moveTo>
                    <a:pt x="1513" y="0"/>
                  </a:moveTo>
                  <a:lnTo>
                    <a:pt x="1356" y="693"/>
                  </a:lnTo>
                  <a:lnTo>
                    <a:pt x="474" y="693"/>
                  </a:lnTo>
                  <a:cubicBezTo>
                    <a:pt x="32" y="693"/>
                    <a:pt x="1" y="1355"/>
                    <a:pt x="474" y="1355"/>
                  </a:cubicBezTo>
                  <a:lnTo>
                    <a:pt x="5924" y="1355"/>
                  </a:lnTo>
                  <a:cubicBezTo>
                    <a:pt x="6459" y="1355"/>
                    <a:pt x="6459" y="693"/>
                    <a:pt x="5987" y="693"/>
                  </a:cubicBezTo>
                  <a:lnTo>
                    <a:pt x="5073" y="693"/>
                  </a:lnTo>
                  <a:lnTo>
                    <a:pt x="49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30"/>
            <p:cNvSpPr/>
            <p:nvPr/>
          </p:nvSpPr>
          <p:spPr>
            <a:xfrm>
              <a:off x="-958300" y="4014100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30"/>
            <p:cNvSpPr/>
            <p:nvPr/>
          </p:nvSpPr>
          <p:spPr>
            <a:xfrm>
              <a:off x="-1180400" y="3962900"/>
              <a:ext cx="292225" cy="188275"/>
            </a:xfrm>
            <a:custGeom>
              <a:rect b="b" l="l" r="r" t="t"/>
              <a:pathLst>
                <a:path extrusionOk="0" h="7531" w="11689">
                  <a:moveTo>
                    <a:pt x="9232" y="1324"/>
                  </a:moveTo>
                  <a:cubicBezTo>
                    <a:pt x="9799" y="1324"/>
                    <a:pt x="10271" y="1797"/>
                    <a:pt x="10271" y="2364"/>
                  </a:cubicBezTo>
                  <a:cubicBezTo>
                    <a:pt x="10271" y="2922"/>
                    <a:pt x="9822" y="3391"/>
                    <a:pt x="9247" y="3391"/>
                  </a:cubicBezTo>
                  <a:cubicBezTo>
                    <a:pt x="9140" y="3391"/>
                    <a:pt x="9029" y="3375"/>
                    <a:pt x="8916" y="3341"/>
                  </a:cubicBezTo>
                  <a:lnTo>
                    <a:pt x="8034" y="4538"/>
                  </a:lnTo>
                  <a:cubicBezTo>
                    <a:pt x="8507" y="5199"/>
                    <a:pt x="7971" y="6144"/>
                    <a:pt x="7152" y="6144"/>
                  </a:cubicBezTo>
                  <a:cubicBezTo>
                    <a:pt x="6491" y="6144"/>
                    <a:pt x="5987" y="5514"/>
                    <a:pt x="6176" y="4790"/>
                  </a:cubicBezTo>
                  <a:lnTo>
                    <a:pt x="4978" y="3908"/>
                  </a:lnTo>
                  <a:cubicBezTo>
                    <a:pt x="4839" y="4007"/>
                    <a:pt x="4661" y="4069"/>
                    <a:pt x="4470" y="4069"/>
                  </a:cubicBezTo>
                  <a:cubicBezTo>
                    <a:pt x="4359" y="4069"/>
                    <a:pt x="4243" y="4048"/>
                    <a:pt x="4128" y="4002"/>
                  </a:cubicBezTo>
                  <a:lnTo>
                    <a:pt x="3214" y="5199"/>
                  </a:lnTo>
                  <a:cubicBezTo>
                    <a:pt x="3340" y="5357"/>
                    <a:pt x="3372" y="5546"/>
                    <a:pt x="3372" y="5735"/>
                  </a:cubicBezTo>
                  <a:cubicBezTo>
                    <a:pt x="3372" y="6302"/>
                    <a:pt x="2899" y="6775"/>
                    <a:pt x="2363" y="6775"/>
                  </a:cubicBezTo>
                  <a:cubicBezTo>
                    <a:pt x="1796" y="6775"/>
                    <a:pt x="1324" y="6302"/>
                    <a:pt x="1324" y="5735"/>
                  </a:cubicBezTo>
                  <a:cubicBezTo>
                    <a:pt x="1324" y="5199"/>
                    <a:pt x="1796" y="4727"/>
                    <a:pt x="2363" y="4727"/>
                  </a:cubicBezTo>
                  <a:cubicBezTo>
                    <a:pt x="2489" y="4727"/>
                    <a:pt x="2552" y="4758"/>
                    <a:pt x="2678" y="4758"/>
                  </a:cubicBezTo>
                  <a:lnTo>
                    <a:pt x="3592" y="3593"/>
                  </a:lnTo>
                  <a:cubicBezTo>
                    <a:pt x="3120" y="2899"/>
                    <a:pt x="3624" y="1954"/>
                    <a:pt x="4443" y="1954"/>
                  </a:cubicBezTo>
                  <a:cubicBezTo>
                    <a:pt x="5104" y="1954"/>
                    <a:pt x="5640" y="2584"/>
                    <a:pt x="5419" y="3309"/>
                  </a:cubicBezTo>
                  <a:lnTo>
                    <a:pt x="6617" y="4223"/>
                  </a:lnTo>
                  <a:cubicBezTo>
                    <a:pt x="6766" y="4116"/>
                    <a:pt x="6959" y="4038"/>
                    <a:pt x="7165" y="4038"/>
                  </a:cubicBezTo>
                  <a:cubicBezTo>
                    <a:pt x="7264" y="4038"/>
                    <a:pt x="7365" y="4056"/>
                    <a:pt x="7467" y="4097"/>
                  </a:cubicBezTo>
                  <a:lnTo>
                    <a:pt x="8381" y="2899"/>
                  </a:lnTo>
                  <a:cubicBezTo>
                    <a:pt x="8255" y="2742"/>
                    <a:pt x="8223" y="2553"/>
                    <a:pt x="8223" y="2364"/>
                  </a:cubicBezTo>
                  <a:cubicBezTo>
                    <a:pt x="8223" y="1797"/>
                    <a:pt x="8696" y="1324"/>
                    <a:pt x="9232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4"/>
                    <a:pt x="1" y="1009"/>
                  </a:cubicBezTo>
                  <a:lnTo>
                    <a:pt x="1" y="7531"/>
                  </a:lnTo>
                  <a:lnTo>
                    <a:pt x="11689" y="7531"/>
                  </a:lnTo>
                  <a:lnTo>
                    <a:pt x="11689" y="1009"/>
                  </a:lnTo>
                  <a:cubicBezTo>
                    <a:pt x="11657" y="411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8" name="Google Shape;2168;p30"/>
          <p:cNvGrpSpPr/>
          <p:nvPr/>
        </p:nvGrpSpPr>
        <p:grpSpPr>
          <a:xfrm>
            <a:off x="625368" y="3753223"/>
            <a:ext cx="333014" cy="333843"/>
            <a:chOff x="-3771675" y="3971775"/>
            <a:chExt cx="291300" cy="292025"/>
          </a:xfrm>
        </p:grpSpPr>
        <p:sp>
          <p:nvSpPr>
            <p:cNvPr id="2169" name="Google Shape;2169;p30"/>
            <p:cNvSpPr/>
            <p:nvPr/>
          </p:nvSpPr>
          <p:spPr>
            <a:xfrm>
              <a:off x="-3770100" y="3971775"/>
              <a:ext cx="218975" cy="66775"/>
            </a:xfrm>
            <a:custGeom>
              <a:rect b="b" l="l" r="r" t="t"/>
              <a:pathLst>
                <a:path extrusionOk="0" h="2671" w="8759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30"/>
            <p:cNvSpPr/>
            <p:nvPr/>
          </p:nvSpPr>
          <p:spPr>
            <a:xfrm>
              <a:off x="-3771675" y="4030650"/>
              <a:ext cx="222125" cy="78000"/>
            </a:xfrm>
            <a:custGeom>
              <a:rect b="b" l="l" r="r" t="t"/>
              <a:pathLst>
                <a:path extrusionOk="0" h="3120" w="8885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30"/>
            <p:cNvSpPr/>
            <p:nvPr/>
          </p:nvSpPr>
          <p:spPr>
            <a:xfrm>
              <a:off x="-3669425" y="4074750"/>
              <a:ext cx="189050" cy="189050"/>
            </a:xfrm>
            <a:custGeom>
              <a:rect b="b" l="l" r="r" t="t"/>
              <a:pathLst>
                <a:path extrusionOk="0" h="7562" w="7562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30"/>
            <p:cNvSpPr/>
            <p:nvPr/>
          </p:nvSpPr>
          <p:spPr>
            <a:xfrm>
              <a:off x="-3771675" y="4099950"/>
              <a:ext cx="94525" cy="76425"/>
            </a:xfrm>
            <a:custGeom>
              <a:rect b="b" l="l" r="r" t="t"/>
              <a:pathLst>
                <a:path extrusionOk="0" h="3057" w="3781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30"/>
            <p:cNvSpPr/>
            <p:nvPr/>
          </p:nvSpPr>
          <p:spPr>
            <a:xfrm>
              <a:off x="-3771675" y="4167700"/>
              <a:ext cx="135500" cy="95325"/>
            </a:xfrm>
            <a:custGeom>
              <a:rect b="b" l="l" r="r" t="t"/>
              <a:pathLst>
                <a:path extrusionOk="0" h="3813" w="542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4" name="Google Shape;2174;p30"/>
          <p:cNvGrpSpPr/>
          <p:nvPr/>
        </p:nvGrpSpPr>
        <p:grpSpPr>
          <a:xfrm>
            <a:off x="3183307" y="2638002"/>
            <a:ext cx="334986" cy="316981"/>
            <a:chOff x="-1592325" y="3957400"/>
            <a:chExt cx="293025" cy="277275"/>
          </a:xfrm>
        </p:grpSpPr>
        <p:sp>
          <p:nvSpPr>
            <p:cNvPr id="2175" name="Google Shape;2175;p30"/>
            <p:cNvSpPr/>
            <p:nvPr/>
          </p:nvSpPr>
          <p:spPr>
            <a:xfrm>
              <a:off x="-1591550" y="3957400"/>
              <a:ext cx="292250" cy="68550"/>
            </a:xfrm>
            <a:custGeom>
              <a:rect b="b" l="l" r="r" t="t"/>
              <a:pathLst>
                <a:path extrusionOk="0" h="2742" w="11690">
                  <a:moveTo>
                    <a:pt x="9894" y="1355"/>
                  </a:moveTo>
                  <a:cubicBezTo>
                    <a:pt x="10335" y="1355"/>
                    <a:pt x="10366" y="2017"/>
                    <a:pt x="9894" y="2017"/>
                  </a:cubicBezTo>
                  <a:lnTo>
                    <a:pt x="5798" y="2017"/>
                  </a:lnTo>
                  <a:cubicBezTo>
                    <a:pt x="5778" y="2019"/>
                    <a:pt x="5759" y="2021"/>
                    <a:pt x="5741" y="2021"/>
                  </a:cubicBezTo>
                  <a:cubicBezTo>
                    <a:pt x="5326" y="2021"/>
                    <a:pt x="5345" y="1355"/>
                    <a:pt x="5798" y="1355"/>
                  </a:cubicBezTo>
                  <a:close/>
                  <a:moveTo>
                    <a:pt x="1671" y="1355"/>
                  </a:moveTo>
                  <a:cubicBezTo>
                    <a:pt x="1860" y="1355"/>
                    <a:pt x="2017" y="1513"/>
                    <a:pt x="2017" y="1702"/>
                  </a:cubicBezTo>
                  <a:cubicBezTo>
                    <a:pt x="2017" y="1891"/>
                    <a:pt x="1860" y="2048"/>
                    <a:pt x="1671" y="2048"/>
                  </a:cubicBezTo>
                  <a:cubicBezTo>
                    <a:pt x="1482" y="2048"/>
                    <a:pt x="1324" y="1891"/>
                    <a:pt x="1324" y="1702"/>
                  </a:cubicBezTo>
                  <a:cubicBezTo>
                    <a:pt x="1356" y="1513"/>
                    <a:pt x="1513" y="1355"/>
                    <a:pt x="1671" y="1355"/>
                  </a:cubicBezTo>
                  <a:close/>
                  <a:moveTo>
                    <a:pt x="3057" y="1355"/>
                  </a:moveTo>
                  <a:cubicBezTo>
                    <a:pt x="3246" y="1355"/>
                    <a:pt x="3404" y="1513"/>
                    <a:pt x="3404" y="1702"/>
                  </a:cubicBezTo>
                  <a:cubicBezTo>
                    <a:pt x="3404" y="1891"/>
                    <a:pt x="3246" y="2048"/>
                    <a:pt x="3057" y="2048"/>
                  </a:cubicBezTo>
                  <a:cubicBezTo>
                    <a:pt x="2836" y="2048"/>
                    <a:pt x="2679" y="1891"/>
                    <a:pt x="2679" y="1702"/>
                  </a:cubicBezTo>
                  <a:cubicBezTo>
                    <a:pt x="2679" y="1513"/>
                    <a:pt x="2836" y="1355"/>
                    <a:pt x="3057" y="1355"/>
                  </a:cubicBezTo>
                  <a:close/>
                  <a:moveTo>
                    <a:pt x="4412" y="1355"/>
                  </a:moveTo>
                  <a:cubicBezTo>
                    <a:pt x="4632" y="1355"/>
                    <a:pt x="4790" y="1513"/>
                    <a:pt x="4790" y="1702"/>
                  </a:cubicBezTo>
                  <a:cubicBezTo>
                    <a:pt x="4790" y="1891"/>
                    <a:pt x="4632" y="2048"/>
                    <a:pt x="4412" y="2048"/>
                  </a:cubicBezTo>
                  <a:cubicBezTo>
                    <a:pt x="4223" y="2048"/>
                    <a:pt x="4065" y="1891"/>
                    <a:pt x="4065" y="1702"/>
                  </a:cubicBezTo>
                  <a:cubicBezTo>
                    <a:pt x="4065" y="1513"/>
                    <a:pt x="4223" y="1355"/>
                    <a:pt x="4412" y="1355"/>
                  </a:cubicBezTo>
                  <a:close/>
                  <a:moveTo>
                    <a:pt x="1041" y="0"/>
                  </a:moveTo>
                  <a:cubicBezTo>
                    <a:pt x="474" y="0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89" y="505"/>
                    <a:pt x="11154" y="0"/>
                    <a:pt x="106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30"/>
            <p:cNvSpPr/>
            <p:nvPr/>
          </p:nvSpPr>
          <p:spPr>
            <a:xfrm>
              <a:off x="-1592325" y="4043250"/>
              <a:ext cx="291450" cy="171725"/>
            </a:xfrm>
            <a:custGeom>
              <a:rect b="b" l="l" r="r" t="t"/>
              <a:pathLst>
                <a:path extrusionOk="0" h="6869" w="11658">
                  <a:moveTo>
                    <a:pt x="0" y="0"/>
                  </a:moveTo>
                  <a:lnTo>
                    <a:pt x="0" y="5829"/>
                  </a:lnTo>
                  <a:cubicBezTo>
                    <a:pt x="0" y="6396"/>
                    <a:pt x="473" y="6869"/>
                    <a:pt x="1040" y="6869"/>
                  </a:cubicBezTo>
                  <a:lnTo>
                    <a:pt x="2867" y="6869"/>
                  </a:lnTo>
                  <a:lnTo>
                    <a:pt x="2647" y="6616"/>
                  </a:lnTo>
                  <a:cubicBezTo>
                    <a:pt x="2521" y="6522"/>
                    <a:pt x="2521" y="6270"/>
                    <a:pt x="2647" y="6144"/>
                  </a:cubicBezTo>
                  <a:lnTo>
                    <a:pt x="2993" y="5797"/>
                  </a:lnTo>
                  <a:cubicBezTo>
                    <a:pt x="2962" y="5734"/>
                    <a:pt x="2930" y="5608"/>
                    <a:pt x="2867" y="5482"/>
                  </a:cubicBezTo>
                  <a:lnTo>
                    <a:pt x="2363" y="5482"/>
                  </a:lnTo>
                  <a:cubicBezTo>
                    <a:pt x="2174" y="5482"/>
                    <a:pt x="2017" y="5325"/>
                    <a:pt x="2017" y="5136"/>
                  </a:cubicBezTo>
                  <a:lnTo>
                    <a:pt x="2017" y="3750"/>
                  </a:lnTo>
                  <a:cubicBezTo>
                    <a:pt x="2017" y="3561"/>
                    <a:pt x="2174" y="3403"/>
                    <a:pt x="2363" y="3403"/>
                  </a:cubicBezTo>
                  <a:lnTo>
                    <a:pt x="2867" y="3403"/>
                  </a:lnTo>
                  <a:cubicBezTo>
                    <a:pt x="2930" y="3277"/>
                    <a:pt x="2962" y="3214"/>
                    <a:pt x="2993" y="3088"/>
                  </a:cubicBezTo>
                  <a:lnTo>
                    <a:pt x="2647" y="2741"/>
                  </a:lnTo>
                  <a:cubicBezTo>
                    <a:pt x="2521" y="2615"/>
                    <a:pt x="2521" y="2363"/>
                    <a:pt x="2647" y="2269"/>
                  </a:cubicBezTo>
                  <a:lnTo>
                    <a:pt x="3624" y="1261"/>
                  </a:lnTo>
                  <a:cubicBezTo>
                    <a:pt x="3687" y="1213"/>
                    <a:pt x="3773" y="1190"/>
                    <a:pt x="3860" y="1190"/>
                  </a:cubicBezTo>
                  <a:cubicBezTo>
                    <a:pt x="3946" y="1190"/>
                    <a:pt x="4033" y="1213"/>
                    <a:pt x="4096" y="1261"/>
                  </a:cubicBezTo>
                  <a:lnTo>
                    <a:pt x="4443" y="1639"/>
                  </a:lnTo>
                  <a:cubicBezTo>
                    <a:pt x="4537" y="1576"/>
                    <a:pt x="4663" y="1544"/>
                    <a:pt x="4758" y="1513"/>
                  </a:cubicBezTo>
                  <a:lnTo>
                    <a:pt x="4758" y="1009"/>
                  </a:lnTo>
                  <a:cubicBezTo>
                    <a:pt x="4758" y="788"/>
                    <a:pt x="4915" y="631"/>
                    <a:pt x="5136" y="631"/>
                  </a:cubicBezTo>
                  <a:lnTo>
                    <a:pt x="6490" y="631"/>
                  </a:lnTo>
                  <a:cubicBezTo>
                    <a:pt x="6711" y="631"/>
                    <a:pt x="6869" y="788"/>
                    <a:pt x="6869" y="1009"/>
                  </a:cubicBezTo>
                  <a:lnTo>
                    <a:pt x="6869" y="1513"/>
                  </a:lnTo>
                  <a:cubicBezTo>
                    <a:pt x="6963" y="1544"/>
                    <a:pt x="7058" y="1576"/>
                    <a:pt x="7184" y="1639"/>
                  </a:cubicBezTo>
                  <a:lnTo>
                    <a:pt x="7530" y="1261"/>
                  </a:lnTo>
                  <a:cubicBezTo>
                    <a:pt x="7593" y="1213"/>
                    <a:pt x="7680" y="1190"/>
                    <a:pt x="7766" y="1190"/>
                  </a:cubicBezTo>
                  <a:cubicBezTo>
                    <a:pt x="7853" y="1190"/>
                    <a:pt x="7940" y="1213"/>
                    <a:pt x="8003" y="1261"/>
                  </a:cubicBezTo>
                  <a:lnTo>
                    <a:pt x="8979" y="2269"/>
                  </a:lnTo>
                  <a:cubicBezTo>
                    <a:pt x="9105" y="2363"/>
                    <a:pt x="9105" y="2615"/>
                    <a:pt x="8979" y="2741"/>
                  </a:cubicBezTo>
                  <a:lnTo>
                    <a:pt x="8633" y="3088"/>
                  </a:lnTo>
                  <a:cubicBezTo>
                    <a:pt x="8664" y="3151"/>
                    <a:pt x="8696" y="3277"/>
                    <a:pt x="8759" y="3403"/>
                  </a:cubicBezTo>
                  <a:lnTo>
                    <a:pt x="9263" y="3403"/>
                  </a:lnTo>
                  <a:cubicBezTo>
                    <a:pt x="9452" y="3403"/>
                    <a:pt x="9609" y="3561"/>
                    <a:pt x="9609" y="3750"/>
                  </a:cubicBezTo>
                  <a:lnTo>
                    <a:pt x="9609" y="5136"/>
                  </a:lnTo>
                  <a:cubicBezTo>
                    <a:pt x="9609" y="5325"/>
                    <a:pt x="9452" y="5482"/>
                    <a:pt x="9263" y="5482"/>
                  </a:cubicBezTo>
                  <a:lnTo>
                    <a:pt x="8759" y="5482"/>
                  </a:lnTo>
                  <a:cubicBezTo>
                    <a:pt x="8727" y="5608"/>
                    <a:pt x="8664" y="5671"/>
                    <a:pt x="8633" y="5797"/>
                  </a:cubicBezTo>
                  <a:lnTo>
                    <a:pt x="8979" y="6144"/>
                  </a:lnTo>
                  <a:cubicBezTo>
                    <a:pt x="9105" y="6270"/>
                    <a:pt x="9105" y="6522"/>
                    <a:pt x="8979" y="6616"/>
                  </a:cubicBezTo>
                  <a:lnTo>
                    <a:pt x="8759" y="6869"/>
                  </a:lnTo>
                  <a:lnTo>
                    <a:pt x="10586" y="6869"/>
                  </a:lnTo>
                  <a:cubicBezTo>
                    <a:pt x="11153" y="6869"/>
                    <a:pt x="11657" y="6396"/>
                    <a:pt x="11657" y="5829"/>
                  </a:cubicBezTo>
                  <a:lnTo>
                    <a:pt x="116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30"/>
            <p:cNvSpPr/>
            <p:nvPr/>
          </p:nvSpPr>
          <p:spPr>
            <a:xfrm>
              <a:off x="-1471825" y="4129100"/>
              <a:ext cx="51225" cy="51225"/>
            </a:xfrm>
            <a:custGeom>
              <a:rect b="b" l="l" r="r" t="t"/>
              <a:pathLst>
                <a:path extrusionOk="0" h="2049" w="2049">
                  <a:moveTo>
                    <a:pt x="1009" y="1"/>
                  </a:moveTo>
                  <a:cubicBezTo>
                    <a:pt x="442" y="1"/>
                    <a:pt x="1" y="473"/>
                    <a:pt x="1" y="1009"/>
                  </a:cubicBezTo>
                  <a:cubicBezTo>
                    <a:pt x="1" y="1576"/>
                    <a:pt x="442" y="2048"/>
                    <a:pt x="1009" y="2048"/>
                  </a:cubicBezTo>
                  <a:cubicBezTo>
                    <a:pt x="1576" y="2048"/>
                    <a:pt x="2049" y="1576"/>
                    <a:pt x="2049" y="1009"/>
                  </a:cubicBez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30"/>
            <p:cNvSpPr/>
            <p:nvPr/>
          </p:nvSpPr>
          <p:spPr>
            <a:xfrm>
              <a:off x="-1526175" y="4077900"/>
              <a:ext cx="156775" cy="156775"/>
            </a:xfrm>
            <a:custGeom>
              <a:rect b="b" l="l" r="r" t="t"/>
              <a:pathLst>
                <a:path extrusionOk="0" h="6271" w="6271">
                  <a:moveTo>
                    <a:pt x="3183" y="1418"/>
                  </a:moveTo>
                  <a:cubicBezTo>
                    <a:pt x="4128" y="1418"/>
                    <a:pt x="4884" y="2175"/>
                    <a:pt x="4884" y="3120"/>
                  </a:cubicBezTo>
                  <a:cubicBezTo>
                    <a:pt x="4884" y="4033"/>
                    <a:pt x="4128" y="4821"/>
                    <a:pt x="3183" y="4821"/>
                  </a:cubicBezTo>
                  <a:cubicBezTo>
                    <a:pt x="2238" y="4821"/>
                    <a:pt x="1482" y="4065"/>
                    <a:pt x="1482" y="3120"/>
                  </a:cubicBezTo>
                  <a:cubicBezTo>
                    <a:pt x="1482" y="2175"/>
                    <a:pt x="2238" y="1418"/>
                    <a:pt x="3183" y="1418"/>
                  </a:cubicBezTo>
                  <a:close/>
                  <a:moveTo>
                    <a:pt x="2805" y="1"/>
                  </a:moveTo>
                  <a:lnTo>
                    <a:pt x="2805" y="442"/>
                  </a:lnTo>
                  <a:cubicBezTo>
                    <a:pt x="2805" y="599"/>
                    <a:pt x="2679" y="725"/>
                    <a:pt x="2521" y="757"/>
                  </a:cubicBezTo>
                  <a:cubicBezTo>
                    <a:pt x="2332" y="788"/>
                    <a:pt x="2080" y="914"/>
                    <a:pt x="1891" y="1040"/>
                  </a:cubicBezTo>
                  <a:cubicBezTo>
                    <a:pt x="1847" y="1063"/>
                    <a:pt x="1794" y="1073"/>
                    <a:pt x="1739" y="1073"/>
                  </a:cubicBezTo>
                  <a:cubicBezTo>
                    <a:pt x="1639" y="1073"/>
                    <a:pt x="1531" y="1038"/>
                    <a:pt x="1450" y="977"/>
                  </a:cubicBezTo>
                  <a:lnTo>
                    <a:pt x="1135" y="662"/>
                  </a:lnTo>
                  <a:lnTo>
                    <a:pt x="662" y="1135"/>
                  </a:lnTo>
                  <a:lnTo>
                    <a:pt x="978" y="1450"/>
                  </a:lnTo>
                  <a:cubicBezTo>
                    <a:pt x="1104" y="1576"/>
                    <a:pt x="1104" y="1733"/>
                    <a:pt x="1041" y="1891"/>
                  </a:cubicBezTo>
                  <a:cubicBezTo>
                    <a:pt x="915" y="2080"/>
                    <a:pt x="820" y="2301"/>
                    <a:pt x="757" y="2521"/>
                  </a:cubicBezTo>
                  <a:cubicBezTo>
                    <a:pt x="726" y="2679"/>
                    <a:pt x="599" y="2805"/>
                    <a:pt x="442" y="2805"/>
                  </a:cubicBezTo>
                  <a:lnTo>
                    <a:pt x="1" y="2805"/>
                  </a:lnTo>
                  <a:lnTo>
                    <a:pt x="1" y="3466"/>
                  </a:lnTo>
                  <a:lnTo>
                    <a:pt x="442" y="3466"/>
                  </a:lnTo>
                  <a:cubicBezTo>
                    <a:pt x="599" y="3466"/>
                    <a:pt x="726" y="3592"/>
                    <a:pt x="757" y="3750"/>
                  </a:cubicBezTo>
                  <a:cubicBezTo>
                    <a:pt x="789" y="3939"/>
                    <a:pt x="915" y="4191"/>
                    <a:pt x="1041" y="4380"/>
                  </a:cubicBezTo>
                  <a:cubicBezTo>
                    <a:pt x="1104" y="4506"/>
                    <a:pt x="1072" y="4695"/>
                    <a:pt x="978" y="4821"/>
                  </a:cubicBezTo>
                  <a:lnTo>
                    <a:pt x="662" y="5136"/>
                  </a:lnTo>
                  <a:lnTo>
                    <a:pt x="1135" y="5609"/>
                  </a:lnTo>
                  <a:lnTo>
                    <a:pt x="1450" y="5294"/>
                  </a:lnTo>
                  <a:cubicBezTo>
                    <a:pt x="1524" y="5220"/>
                    <a:pt x="1609" y="5189"/>
                    <a:pt x="1698" y="5189"/>
                  </a:cubicBezTo>
                  <a:cubicBezTo>
                    <a:pt x="1761" y="5189"/>
                    <a:pt x="1826" y="5204"/>
                    <a:pt x="1891" y="5230"/>
                  </a:cubicBezTo>
                  <a:cubicBezTo>
                    <a:pt x="2080" y="5357"/>
                    <a:pt x="2301" y="5451"/>
                    <a:pt x="2521" y="5514"/>
                  </a:cubicBezTo>
                  <a:cubicBezTo>
                    <a:pt x="2679" y="5546"/>
                    <a:pt x="2805" y="5672"/>
                    <a:pt x="2805" y="5829"/>
                  </a:cubicBezTo>
                  <a:lnTo>
                    <a:pt x="2805" y="6270"/>
                  </a:lnTo>
                  <a:lnTo>
                    <a:pt x="3466" y="6270"/>
                  </a:lnTo>
                  <a:lnTo>
                    <a:pt x="3466" y="5829"/>
                  </a:lnTo>
                  <a:cubicBezTo>
                    <a:pt x="3466" y="5672"/>
                    <a:pt x="3592" y="5546"/>
                    <a:pt x="3750" y="5514"/>
                  </a:cubicBezTo>
                  <a:cubicBezTo>
                    <a:pt x="3939" y="5483"/>
                    <a:pt x="4160" y="5357"/>
                    <a:pt x="4380" y="5230"/>
                  </a:cubicBezTo>
                  <a:cubicBezTo>
                    <a:pt x="4414" y="5208"/>
                    <a:pt x="4463" y="5198"/>
                    <a:pt x="4517" y="5198"/>
                  </a:cubicBezTo>
                  <a:cubicBezTo>
                    <a:pt x="4615" y="5198"/>
                    <a:pt x="4729" y="5232"/>
                    <a:pt x="4790" y="5294"/>
                  </a:cubicBezTo>
                  <a:lnTo>
                    <a:pt x="5105" y="5609"/>
                  </a:lnTo>
                  <a:lnTo>
                    <a:pt x="5577" y="5136"/>
                  </a:lnTo>
                  <a:lnTo>
                    <a:pt x="5262" y="4821"/>
                  </a:lnTo>
                  <a:cubicBezTo>
                    <a:pt x="5168" y="4695"/>
                    <a:pt x="5168" y="4537"/>
                    <a:pt x="5231" y="4380"/>
                  </a:cubicBezTo>
                  <a:cubicBezTo>
                    <a:pt x="5357" y="4191"/>
                    <a:pt x="5420" y="3970"/>
                    <a:pt x="5514" y="3750"/>
                  </a:cubicBezTo>
                  <a:cubicBezTo>
                    <a:pt x="5546" y="3592"/>
                    <a:pt x="5672" y="3466"/>
                    <a:pt x="5829" y="3466"/>
                  </a:cubicBezTo>
                  <a:lnTo>
                    <a:pt x="6270" y="3466"/>
                  </a:lnTo>
                  <a:lnTo>
                    <a:pt x="6270" y="2773"/>
                  </a:lnTo>
                  <a:lnTo>
                    <a:pt x="5829" y="2773"/>
                  </a:lnTo>
                  <a:cubicBezTo>
                    <a:pt x="5672" y="2773"/>
                    <a:pt x="5546" y="2647"/>
                    <a:pt x="5514" y="2490"/>
                  </a:cubicBezTo>
                  <a:cubicBezTo>
                    <a:pt x="5483" y="2301"/>
                    <a:pt x="5357" y="2049"/>
                    <a:pt x="5231" y="1859"/>
                  </a:cubicBezTo>
                  <a:cubicBezTo>
                    <a:pt x="5168" y="1733"/>
                    <a:pt x="5199" y="1544"/>
                    <a:pt x="5262" y="1418"/>
                  </a:cubicBezTo>
                  <a:lnTo>
                    <a:pt x="5577" y="1103"/>
                  </a:lnTo>
                  <a:lnTo>
                    <a:pt x="5105" y="631"/>
                  </a:lnTo>
                  <a:lnTo>
                    <a:pt x="4790" y="946"/>
                  </a:lnTo>
                  <a:cubicBezTo>
                    <a:pt x="4739" y="1013"/>
                    <a:pt x="4670" y="1045"/>
                    <a:pt x="4593" y="1045"/>
                  </a:cubicBezTo>
                  <a:cubicBezTo>
                    <a:pt x="4526" y="1045"/>
                    <a:pt x="4453" y="1021"/>
                    <a:pt x="4380" y="977"/>
                  </a:cubicBezTo>
                  <a:cubicBezTo>
                    <a:pt x="4160" y="883"/>
                    <a:pt x="3971" y="788"/>
                    <a:pt x="3750" y="725"/>
                  </a:cubicBezTo>
                  <a:cubicBezTo>
                    <a:pt x="3592" y="662"/>
                    <a:pt x="3466" y="568"/>
                    <a:pt x="3466" y="410"/>
                  </a:cubicBezTo>
                  <a:lnTo>
                    <a:pt x="34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2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" name="Google Shape;2183;p31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2184" name="Google Shape;2184;p31"/>
          <p:cNvGrpSpPr/>
          <p:nvPr/>
        </p:nvGrpSpPr>
        <p:grpSpPr>
          <a:xfrm>
            <a:off x="462911" y="2685318"/>
            <a:ext cx="1772164" cy="716507"/>
            <a:chOff x="462911" y="2685318"/>
            <a:chExt cx="1772164" cy="716507"/>
          </a:xfrm>
        </p:grpSpPr>
        <p:sp>
          <p:nvSpPr>
            <p:cNvPr id="2185" name="Google Shape;2185;p31"/>
            <p:cNvSpPr txBox="1"/>
            <p:nvPr/>
          </p:nvSpPr>
          <p:spPr>
            <a:xfrm>
              <a:off x="462911" y="2685318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86" name="Google Shape;2186;p31"/>
            <p:cNvSpPr txBox="1"/>
            <p:nvPr/>
          </p:nvSpPr>
          <p:spPr>
            <a:xfrm>
              <a:off x="462975" y="2938925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terribly hot, even hotter than 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87" name="Google Shape;2187;p31"/>
          <p:cNvGrpSpPr/>
          <p:nvPr/>
        </p:nvGrpSpPr>
        <p:grpSpPr>
          <a:xfrm>
            <a:off x="463025" y="1439125"/>
            <a:ext cx="1772125" cy="717143"/>
            <a:chOff x="463025" y="1439125"/>
            <a:chExt cx="1772125" cy="717143"/>
          </a:xfrm>
        </p:grpSpPr>
        <p:sp>
          <p:nvSpPr>
            <p:cNvPr id="2188" name="Google Shape;2188;p31"/>
            <p:cNvSpPr txBox="1"/>
            <p:nvPr/>
          </p:nvSpPr>
          <p:spPr>
            <a:xfrm>
              <a:off x="463025" y="1439125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89" name="Google Shape;2189;p31"/>
            <p:cNvSpPr txBox="1"/>
            <p:nvPr/>
          </p:nvSpPr>
          <p:spPr>
            <a:xfrm>
              <a:off x="463050" y="1693368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90" name="Google Shape;2190;p31"/>
          <p:cNvGrpSpPr/>
          <p:nvPr/>
        </p:nvGrpSpPr>
        <p:grpSpPr>
          <a:xfrm>
            <a:off x="463029" y="3930938"/>
            <a:ext cx="1772121" cy="716431"/>
            <a:chOff x="463029" y="3930938"/>
            <a:chExt cx="1772121" cy="716431"/>
          </a:xfrm>
        </p:grpSpPr>
        <p:sp>
          <p:nvSpPr>
            <p:cNvPr id="2191" name="Google Shape;2191;p31"/>
            <p:cNvSpPr txBox="1"/>
            <p:nvPr/>
          </p:nvSpPr>
          <p:spPr>
            <a:xfrm>
              <a:off x="463029" y="3930938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92" name="Google Shape;2192;p31"/>
            <p:cNvSpPr txBox="1"/>
            <p:nvPr/>
          </p:nvSpPr>
          <p:spPr>
            <a:xfrm>
              <a:off x="463050" y="4184469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93" name="Google Shape;2193;p31"/>
          <p:cNvGrpSpPr/>
          <p:nvPr/>
        </p:nvGrpSpPr>
        <p:grpSpPr>
          <a:xfrm>
            <a:off x="6908925" y="2685318"/>
            <a:ext cx="1772152" cy="716507"/>
            <a:chOff x="6908925" y="2685318"/>
            <a:chExt cx="1772152" cy="716507"/>
          </a:xfrm>
        </p:grpSpPr>
        <p:sp>
          <p:nvSpPr>
            <p:cNvPr id="2194" name="Google Shape;2194;p31"/>
            <p:cNvSpPr txBox="1"/>
            <p:nvPr/>
          </p:nvSpPr>
          <p:spPr>
            <a:xfrm>
              <a:off x="6908977" y="2685318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95" name="Google Shape;2195;p31"/>
            <p:cNvSpPr txBox="1"/>
            <p:nvPr/>
          </p:nvSpPr>
          <p:spPr>
            <a:xfrm>
              <a:off x="6908925" y="2938925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a gas giant with several rings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96" name="Google Shape;2196;p31"/>
          <p:cNvGrpSpPr/>
          <p:nvPr/>
        </p:nvGrpSpPr>
        <p:grpSpPr>
          <a:xfrm>
            <a:off x="6908975" y="1439125"/>
            <a:ext cx="1772125" cy="717144"/>
            <a:chOff x="6908975" y="1439125"/>
            <a:chExt cx="1772125" cy="717144"/>
          </a:xfrm>
        </p:grpSpPr>
        <p:sp>
          <p:nvSpPr>
            <p:cNvPr id="2197" name="Google Shape;2197;p31"/>
            <p:cNvSpPr txBox="1"/>
            <p:nvPr/>
          </p:nvSpPr>
          <p:spPr>
            <a:xfrm>
              <a:off x="6908975" y="1439125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98" name="Google Shape;2198;p31"/>
            <p:cNvSpPr txBox="1"/>
            <p:nvPr/>
          </p:nvSpPr>
          <p:spPr>
            <a:xfrm>
              <a:off x="6909000" y="1693369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99" name="Google Shape;2199;p31"/>
          <p:cNvGrpSpPr/>
          <p:nvPr/>
        </p:nvGrpSpPr>
        <p:grpSpPr>
          <a:xfrm>
            <a:off x="6908977" y="3930938"/>
            <a:ext cx="1772123" cy="716412"/>
            <a:chOff x="6908977" y="3930938"/>
            <a:chExt cx="1772123" cy="716412"/>
          </a:xfrm>
        </p:grpSpPr>
        <p:sp>
          <p:nvSpPr>
            <p:cNvPr id="2200" name="Google Shape;2200;p31"/>
            <p:cNvSpPr txBox="1"/>
            <p:nvPr/>
          </p:nvSpPr>
          <p:spPr>
            <a:xfrm>
              <a:off x="6908977" y="3930938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201" name="Google Shape;2201;p31"/>
            <p:cNvSpPr txBox="1"/>
            <p:nvPr/>
          </p:nvSpPr>
          <p:spPr>
            <a:xfrm>
              <a:off x="6909000" y="4184450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Earth is the beautiful planet where we all live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02" name="Google Shape;2202;p31"/>
          <p:cNvGrpSpPr/>
          <p:nvPr/>
        </p:nvGrpSpPr>
        <p:grpSpPr>
          <a:xfrm>
            <a:off x="2611686" y="3930938"/>
            <a:ext cx="1772111" cy="716433"/>
            <a:chOff x="2611686" y="3930938"/>
            <a:chExt cx="1772111" cy="716433"/>
          </a:xfrm>
        </p:grpSpPr>
        <p:sp>
          <p:nvSpPr>
            <p:cNvPr id="2203" name="Google Shape;2203;p31"/>
            <p:cNvSpPr txBox="1"/>
            <p:nvPr/>
          </p:nvSpPr>
          <p:spPr>
            <a:xfrm>
              <a:off x="2611697" y="3930938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Ceres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204" name="Google Shape;2204;p31"/>
            <p:cNvSpPr txBox="1"/>
            <p:nvPr/>
          </p:nvSpPr>
          <p:spPr>
            <a:xfrm>
              <a:off x="2611686" y="4184471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Ceres is located in the main asteroid belt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05" name="Google Shape;2205;p31"/>
          <p:cNvGrpSpPr/>
          <p:nvPr/>
        </p:nvGrpSpPr>
        <p:grpSpPr>
          <a:xfrm>
            <a:off x="4760342" y="3930938"/>
            <a:ext cx="1772101" cy="716433"/>
            <a:chOff x="4760342" y="3930938"/>
            <a:chExt cx="1772101" cy="716433"/>
          </a:xfrm>
        </p:grpSpPr>
        <p:sp>
          <p:nvSpPr>
            <p:cNvPr id="2206" name="Google Shape;2206;p31"/>
            <p:cNvSpPr txBox="1"/>
            <p:nvPr/>
          </p:nvSpPr>
          <p:spPr>
            <a:xfrm>
              <a:off x="4760342" y="3930938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207" name="Google Shape;2207;p31"/>
            <p:cNvSpPr txBox="1"/>
            <p:nvPr/>
          </p:nvSpPr>
          <p:spPr>
            <a:xfrm>
              <a:off x="4760342" y="4184471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08" name="Google Shape;2208;p31"/>
          <p:cNvSpPr/>
          <p:nvPr/>
        </p:nvSpPr>
        <p:spPr>
          <a:xfrm>
            <a:off x="2770300" y="1604262"/>
            <a:ext cx="3505772" cy="1938155"/>
          </a:xfrm>
          <a:custGeom>
            <a:rect b="b" l="l" r="r" t="t"/>
            <a:pathLst>
              <a:path extrusionOk="0" h="70504" w="127529">
                <a:moveTo>
                  <a:pt x="48673" y="6778"/>
                </a:moveTo>
                <a:lnTo>
                  <a:pt x="52686" y="9100"/>
                </a:lnTo>
                <a:lnTo>
                  <a:pt x="51555" y="9767"/>
                </a:lnTo>
                <a:lnTo>
                  <a:pt x="49197" y="8398"/>
                </a:lnTo>
                <a:cubicBezTo>
                  <a:pt x="49025" y="8308"/>
                  <a:pt x="48834" y="8264"/>
                  <a:pt x="48642" y="8264"/>
                </a:cubicBezTo>
                <a:cubicBezTo>
                  <a:pt x="48450" y="8264"/>
                  <a:pt x="48257" y="8308"/>
                  <a:pt x="48078" y="8398"/>
                </a:cubicBezTo>
                <a:lnTo>
                  <a:pt x="39625" y="13279"/>
                </a:lnTo>
                <a:lnTo>
                  <a:pt x="38517" y="12636"/>
                </a:lnTo>
                <a:lnTo>
                  <a:pt x="48673" y="6778"/>
                </a:lnTo>
                <a:close/>
                <a:moveTo>
                  <a:pt x="57103" y="11648"/>
                </a:moveTo>
                <a:lnTo>
                  <a:pt x="57829" y="12065"/>
                </a:lnTo>
                <a:lnTo>
                  <a:pt x="52912" y="14898"/>
                </a:lnTo>
                <a:lnTo>
                  <a:pt x="52186" y="14482"/>
                </a:lnTo>
                <a:lnTo>
                  <a:pt x="57103" y="11648"/>
                </a:lnTo>
                <a:close/>
                <a:moveTo>
                  <a:pt x="48638" y="9076"/>
                </a:moveTo>
                <a:lnTo>
                  <a:pt x="51007" y="10445"/>
                </a:lnTo>
                <a:cubicBezTo>
                  <a:pt x="51180" y="10535"/>
                  <a:pt x="51370" y="10579"/>
                  <a:pt x="51561" y="10579"/>
                </a:cubicBezTo>
                <a:cubicBezTo>
                  <a:pt x="51751" y="10579"/>
                  <a:pt x="51942" y="10535"/>
                  <a:pt x="52114" y="10445"/>
                </a:cubicBezTo>
                <a:lnTo>
                  <a:pt x="53567" y="9600"/>
                </a:lnTo>
                <a:lnTo>
                  <a:pt x="54376" y="10076"/>
                </a:lnTo>
                <a:lnTo>
                  <a:pt x="44220" y="15934"/>
                </a:lnTo>
                <a:lnTo>
                  <a:pt x="40494" y="13779"/>
                </a:lnTo>
                <a:lnTo>
                  <a:pt x="48638" y="9076"/>
                </a:lnTo>
                <a:close/>
                <a:moveTo>
                  <a:pt x="25920" y="6374"/>
                </a:moveTo>
                <a:lnTo>
                  <a:pt x="36779" y="12636"/>
                </a:lnTo>
                <a:lnTo>
                  <a:pt x="20146" y="22245"/>
                </a:lnTo>
                <a:lnTo>
                  <a:pt x="12895" y="18054"/>
                </a:lnTo>
                <a:cubicBezTo>
                  <a:pt x="12722" y="17964"/>
                  <a:pt x="12532" y="17920"/>
                  <a:pt x="12340" y="17920"/>
                </a:cubicBezTo>
                <a:cubicBezTo>
                  <a:pt x="12148" y="17920"/>
                  <a:pt x="11954" y="17964"/>
                  <a:pt x="11776" y="18054"/>
                </a:cubicBezTo>
                <a:lnTo>
                  <a:pt x="9740" y="19232"/>
                </a:lnTo>
                <a:lnTo>
                  <a:pt x="6692" y="17470"/>
                </a:lnTo>
                <a:lnTo>
                  <a:pt x="25920" y="6374"/>
                </a:lnTo>
                <a:close/>
                <a:moveTo>
                  <a:pt x="37648" y="13136"/>
                </a:moveTo>
                <a:lnTo>
                  <a:pt x="38755" y="13779"/>
                </a:lnTo>
                <a:lnTo>
                  <a:pt x="22122" y="23388"/>
                </a:lnTo>
                <a:lnTo>
                  <a:pt x="21015" y="22745"/>
                </a:lnTo>
                <a:lnTo>
                  <a:pt x="37648" y="13136"/>
                </a:lnTo>
                <a:close/>
                <a:moveTo>
                  <a:pt x="55234" y="10576"/>
                </a:moveTo>
                <a:lnTo>
                  <a:pt x="56222" y="11148"/>
                </a:lnTo>
                <a:lnTo>
                  <a:pt x="51269" y="14005"/>
                </a:lnTo>
                <a:cubicBezTo>
                  <a:pt x="50864" y="14184"/>
                  <a:pt x="50864" y="14756"/>
                  <a:pt x="51269" y="14946"/>
                </a:cubicBezTo>
                <a:lnTo>
                  <a:pt x="52043" y="15387"/>
                </a:lnTo>
                <a:lnTo>
                  <a:pt x="41720" y="21352"/>
                </a:lnTo>
                <a:lnTo>
                  <a:pt x="36053" y="18077"/>
                </a:lnTo>
                <a:cubicBezTo>
                  <a:pt x="35880" y="17988"/>
                  <a:pt x="35690" y="17943"/>
                  <a:pt x="35499" y="17943"/>
                </a:cubicBezTo>
                <a:cubicBezTo>
                  <a:pt x="35309" y="17943"/>
                  <a:pt x="35118" y="17988"/>
                  <a:pt x="34945" y="18077"/>
                </a:cubicBezTo>
                <a:lnTo>
                  <a:pt x="23956" y="24423"/>
                </a:lnTo>
                <a:lnTo>
                  <a:pt x="22992" y="23876"/>
                </a:lnTo>
                <a:lnTo>
                  <a:pt x="39625" y="14279"/>
                </a:lnTo>
                <a:lnTo>
                  <a:pt x="43661" y="16613"/>
                </a:lnTo>
                <a:cubicBezTo>
                  <a:pt x="43833" y="16708"/>
                  <a:pt x="44024" y="16756"/>
                  <a:pt x="44216" y="16756"/>
                </a:cubicBezTo>
                <a:cubicBezTo>
                  <a:pt x="44408" y="16756"/>
                  <a:pt x="44601" y="16708"/>
                  <a:pt x="44780" y="16613"/>
                </a:cubicBezTo>
                <a:lnTo>
                  <a:pt x="55234" y="10576"/>
                </a:lnTo>
                <a:close/>
                <a:moveTo>
                  <a:pt x="35493" y="18768"/>
                </a:moveTo>
                <a:lnTo>
                  <a:pt x="40851" y="21864"/>
                </a:lnTo>
                <a:lnTo>
                  <a:pt x="39648" y="22554"/>
                </a:lnTo>
                <a:lnTo>
                  <a:pt x="35779" y="20316"/>
                </a:lnTo>
                <a:cubicBezTo>
                  <a:pt x="35606" y="20226"/>
                  <a:pt x="35416" y="20182"/>
                  <a:pt x="35225" y="20182"/>
                </a:cubicBezTo>
                <a:cubicBezTo>
                  <a:pt x="35035" y="20182"/>
                  <a:pt x="34844" y="20226"/>
                  <a:pt x="34672" y="20316"/>
                </a:cubicBezTo>
                <a:lnTo>
                  <a:pt x="25742" y="25483"/>
                </a:lnTo>
                <a:lnTo>
                  <a:pt x="24813" y="24935"/>
                </a:lnTo>
                <a:lnTo>
                  <a:pt x="35493" y="18768"/>
                </a:lnTo>
                <a:close/>
                <a:moveTo>
                  <a:pt x="58686" y="12577"/>
                </a:moveTo>
                <a:lnTo>
                  <a:pt x="90762" y="31079"/>
                </a:lnTo>
                <a:lnTo>
                  <a:pt x="88452" y="32424"/>
                </a:lnTo>
                <a:lnTo>
                  <a:pt x="77403" y="26043"/>
                </a:lnTo>
                <a:cubicBezTo>
                  <a:pt x="77225" y="25947"/>
                  <a:pt x="77034" y="25900"/>
                  <a:pt x="76844" y="25900"/>
                </a:cubicBezTo>
                <a:cubicBezTo>
                  <a:pt x="76641" y="25900"/>
                  <a:pt x="76451" y="25947"/>
                  <a:pt x="76284" y="26043"/>
                </a:cubicBezTo>
                <a:lnTo>
                  <a:pt x="74248" y="27221"/>
                </a:lnTo>
                <a:lnTo>
                  <a:pt x="53781" y="15398"/>
                </a:lnTo>
                <a:lnTo>
                  <a:pt x="58686" y="12577"/>
                </a:lnTo>
                <a:close/>
                <a:moveTo>
                  <a:pt x="91631" y="31579"/>
                </a:moveTo>
                <a:lnTo>
                  <a:pt x="92250" y="31936"/>
                </a:lnTo>
                <a:lnTo>
                  <a:pt x="89940" y="33282"/>
                </a:lnTo>
                <a:lnTo>
                  <a:pt x="89321" y="32924"/>
                </a:lnTo>
                <a:lnTo>
                  <a:pt x="91631" y="31579"/>
                </a:lnTo>
                <a:close/>
                <a:moveTo>
                  <a:pt x="12335" y="18744"/>
                </a:moveTo>
                <a:lnTo>
                  <a:pt x="34695" y="31650"/>
                </a:lnTo>
                <a:lnTo>
                  <a:pt x="30385" y="34139"/>
                </a:lnTo>
                <a:lnTo>
                  <a:pt x="8013" y="21232"/>
                </a:lnTo>
                <a:lnTo>
                  <a:pt x="12335" y="18744"/>
                </a:lnTo>
                <a:close/>
                <a:moveTo>
                  <a:pt x="14955" y="26245"/>
                </a:moveTo>
                <a:lnTo>
                  <a:pt x="16062" y="26876"/>
                </a:lnTo>
                <a:lnTo>
                  <a:pt x="2429" y="34746"/>
                </a:lnTo>
                <a:lnTo>
                  <a:pt x="1322" y="34115"/>
                </a:lnTo>
                <a:lnTo>
                  <a:pt x="14955" y="26245"/>
                </a:lnTo>
                <a:close/>
                <a:moveTo>
                  <a:pt x="52912" y="15899"/>
                </a:moveTo>
                <a:lnTo>
                  <a:pt x="73379" y="27709"/>
                </a:lnTo>
                <a:lnTo>
                  <a:pt x="71605" y="28745"/>
                </a:lnTo>
                <a:cubicBezTo>
                  <a:pt x="71200" y="28924"/>
                  <a:pt x="71200" y="29495"/>
                  <a:pt x="71605" y="29686"/>
                </a:cubicBezTo>
                <a:lnTo>
                  <a:pt x="79153" y="34055"/>
                </a:lnTo>
                <a:lnTo>
                  <a:pt x="71414" y="38520"/>
                </a:lnTo>
                <a:lnTo>
                  <a:pt x="42589" y="21864"/>
                </a:lnTo>
                <a:lnTo>
                  <a:pt x="52912" y="15899"/>
                </a:lnTo>
                <a:close/>
                <a:moveTo>
                  <a:pt x="80022" y="34556"/>
                </a:moveTo>
                <a:lnTo>
                  <a:pt x="80808" y="34996"/>
                </a:lnTo>
                <a:lnTo>
                  <a:pt x="73069" y="39461"/>
                </a:lnTo>
                <a:lnTo>
                  <a:pt x="72283" y="39020"/>
                </a:lnTo>
                <a:lnTo>
                  <a:pt x="80022" y="34556"/>
                </a:lnTo>
                <a:close/>
                <a:moveTo>
                  <a:pt x="41708" y="22364"/>
                </a:moveTo>
                <a:lnTo>
                  <a:pt x="70545" y="39008"/>
                </a:lnTo>
                <a:lnTo>
                  <a:pt x="69354" y="39711"/>
                </a:lnTo>
                <a:lnTo>
                  <a:pt x="40518" y="23054"/>
                </a:lnTo>
                <a:lnTo>
                  <a:pt x="41708" y="22364"/>
                </a:lnTo>
                <a:close/>
                <a:moveTo>
                  <a:pt x="81677" y="35496"/>
                </a:moveTo>
                <a:lnTo>
                  <a:pt x="82404" y="35913"/>
                </a:lnTo>
                <a:lnTo>
                  <a:pt x="74665" y="40378"/>
                </a:lnTo>
                <a:lnTo>
                  <a:pt x="73938" y="39961"/>
                </a:lnTo>
                <a:lnTo>
                  <a:pt x="81677" y="35496"/>
                </a:lnTo>
                <a:close/>
                <a:moveTo>
                  <a:pt x="71414" y="39509"/>
                </a:moveTo>
                <a:lnTo>
                  <a:pt x="72200" y="39961"/>
                </a:lnTo>
                <a:lnTo>
                  <a:pt x="71009" y="40652"/>
                </a:lnTo>
                <a:lnTo>
                  <a:pt x="70224" y="40199"/>
                </a:lnTo>
                <a:lnTo>
                  <a:pt x="71414" y="39509"/>
                </a:lnTo>
                <a:close/>
                <a:moveTo>
                  <a:pt x="35231" y="21006"/>
                </a:moveTo>
                <a:lnTo>
                  <a:pt x="38779" y="23054"/>
                </a:lnTo>
                <a:lnTo>
                  <a:pt x="35386" y="25019"/>
                </a:lnTo>
                <a:cubicBezTo>
                  <a:pt x="35207" y="25102"/>
                  <a:pt x="35088" y="25281"/>
                  <a:pt x="35076" y="25483"/>
                </a:cubicBezTo>
                <a:cubicBezTo>
                  <a:pt x="35088" y="25685"/>
                  <a:pt x="35207" y="25864"/>
                  <a:pt x="35386" y="25959"/>
                </a:cubicBezTo>
                <a:lnTo>
                  <a:pt x="57413" y="38639"/>
                </a:lnTo>
                <a:lnTo>
                  <a:pt x="51793" y="41878"/>
                </a:lnTo>
                <a:lnTo>
                  <a:pt x="35243" y="32329"/>
                </a:lnTo>
                <a:lnTo>
                  <a:pt x="35612" y="32115"/>
                </a:lnTo>
                <a:cubicBezTo>
                  <a:pt x="36017" y="31936"/>
                  <a:pt x="36017" y="31353"/>
                  <a:pt x="35612" y="31174"/>
                </a:cubicBezTo>
                <a:lnTo>
                  <a:pt x="26611" y="25983"/>
                </a:lnTo>
                <a:lnTo>
                  <a:pt x="35231" y="21006"/>
                </a:lnTo>
                <a:close/>
                <a:moveTo>
                  <a:pt x="76844" y="26709"/>
                </a:moveTo>
                <a:lnTo>
                  <a:pt x="99192" y="39616"/>
                </a:lnTo>
                <a:lnTo>
                  <a:pt x="94881" y="42116"/>
                </a:lnTo>
                <a:lnTo>
                  <a:pt x="72522" y="29210"/>
                </a:lnTo>
                <a:lnTo>
                  <a:pt x="76844" y="26709"/>
                </a:lnTo>
                <a:close/>
                <a:moveTo>
                  <a:pt x="83261" y="36413"/>
                </a:moveTo>
                <a:lnTo>
                  <a:pt x="83880" y="36770"/>
                </a:lnTo>
                <a:lnTo>
                  <a:pt x="74081" y="42426"/>
                </a:lnTo>
                <a:lnTo>
                  <a:pt x="71879" y="41152"/>
                </a:lnTo>
                <a:lnTo>
                  <a:pt x="73069" y="40461"/>
                </a:lnTo>
                <a:lnTo>
                  <a:pt x="74105" y="41056"/>
                </a:lnTo>
                <a:cubicBezTo>
                  <a:pt x="74278" y="41152"/>
                  <a:pt x="74468" y="41199"/>
                  <a:pt x="74659" y="41199"/>
                </a:cubicBezTo>
                <a:cubicBezTo>
                  <a:pt x="74849" y="41199"/>
                  <a:pt x="75040" y="41152"/>
                  <a:pt x="75212" y="41056"/>
                </a:cubicBezTo>
                <a:lnTo>
                  <a:pt x="83261" y="36413"/>
                </a:lnTo>
                <a:close/>
                <a:moveTo>
                  <a:pt x="34374" y="32829"/>
                </a:moveTo>
                <a:lnTo>
                  <a:pt x="50924" y="42390"/>
                </a:lnTo>
                <a:lnTo>
                  <a:pt x="50376" y="42699"/>
                </a:lnTo>
                <a:lnTo>
                  <a:pt x="33826" y="33139"/>
                </a:lnTo>
                <a:lnTo>
                  <a:pt x="34374" y="32829"/>
                </a:lnTo>
                <a:close/>
                <a:moveTo>
                  <a:pt x="84749" y="37282"/>
                </a:moveTo>
                <a:lnTo>
                  <a:pt x="85607" y="37770"/>
                </a:lnTo>
                <a:lnTo>
                  <a:pt x="75808" y="43426"/>
                </a:lnTo>
                <a:lnTo>
                  <a:pt x="74950" y="42938"/>
                </a:lnTo>
                <a:lnTo>
                  <a:pt x="84749" y="37282"/>
                </a:lnTo>
                <a:close/>
                <a:moveTo>
                  <a:pt x="39660" y="23554"/>
                </a:moveTo>
                <a:lnTo>
                  <a:pt x="68485" y="40199"/>
                </a:lnTo>
                <a:lnTo>
                  <a:pt x="58686" y="45855"/>
                </a:lnTo>
                <a:lnTo>
                  <a:pt x="52662" y="42390"/>
                </a:lnTo>
                <a:lnTo>
                  <a:pt x="58341" y="39104"/>
                </a:lnTo>
                <a:cubicBezTo>
                  <a:pt x="58746" y="38925"/>
                  <a:pt x="58746" y="38354"/>
                  <a:pt x="58341" y="38163"/>
                </a:cubicBezTo>
                <a:lnTo>
                  <a:pt x="36315" y="25483"/>
                </a:lnTo>
                <a:lnTo>
                  <a:pt x="39660" y="23554"/>
                </a:lnTo>
                <a:close/>
                <a:moveTo>
                  <a:pt x="51793" y="42890"/>
                </a:moveTo>
                <a:lnTo>
                  <a:pt x="57817" y="46367"/>
                </a:lnTo>
                <a:lnTo>
                  <a:pt x="57270" y="46676"/>
                </a:lnTo>
                <a:lnTo>
                  <a:pt x="51245" y="43199"/>
                </a:lnTo>
                <a:lnTo>
                  <a:pt x="51793" y="42890"/>
                </a:lnTo>
                <a:close/>
                <a:moveTo>
                  <a:pt x="69366" y="40711"/>
                </a:moveTo>
                <a:lnTo>
                  <a:pt x="70140" y="41152"/>
                </a:lnTo>
                <a:lnTo>
                  <a:pt x="60341" y="46807"/>
                </a:lnTo>
                <a:lnTo>
                  <a:pt x="59568" y="46367"/>
                </a:lnTo>
                <a:lnTo>
                  <a:pt x="69366" y="40711"/>
                </a:lnTo>
                <a:close/>
                <a:moveTo>
                  <a:pt x="18765" y="28436"/>
                </a:moveTo>
                <a:lnTo>
                  <a:pt x="29814" y="34817"/>
                </a:lnTo>
                <a:cubicBezTo>
                  <a:pt x="29986" y="34913"/>
                  <a:pt x="30177" y="34960"/>
                  <a:pt x="30367" y="34960"/>
                </a:cubicBezTo>
                <a:cubicBezTo>
                  <a:pt x="30558" y="34960"/>
                  <a:pt x="30748" y="34913"/>
                  <a:pt x="30921" y="34817"/>
                </a:cubicBezTo>
                <a:lnTo>
                  <a:pt x="32969" y="33639"/>
                </a:lnTo>
                <a:lnTo>
                  <a:pt x="49507" y="43199"/>
                </a:lnTo>
                <a:lnTo>
                  <a:pt x="34862" y="51653"/>
                </a:lnTo>
                <a:lnTo>
                  <a:pt x="6704" y="35401"/>
                </a:lnTo>
                <a:lnTo>
                  <a:pt x="18765" y="28436"/>
                </a:lnTo>
                <a:close/>
                <a:moveTo>
                  <a:pt x="16931" y="27388"/>
                </a:moveTo>
                <a:lnTo>
                  <a:pt x="17896" y="27936"/>
                </a:lnTo>
                <a:lnTo>
                  <a:pt x="5775" y="34937"/>
                </a:lnTo>
                <a:cubicBezTo>
                  <a:pt x="5370" y="35115"/>
                  <a:pt x="5370" y="35687"/>
                  <a:pt x="5775" y="35865"/>
                </a:cubicBezTo>
                <a:lnTo>
                  <a:pt x="33993" y="52153"/>
                </a:lnTo>
                <a:lnTo>
                  <a:pt x="33290" y="52570"/>
                </a:lnTo>
                <a:lnTo>
                  <a:pt x="3299" y="35246"/>
                </a:lnTo>
                <a:lnTo>
                  <a:pt x="16931" y="27388"/>
                </a:lnTo>
                <a:close/>
                <a:moveTo>
                  <a:pt x="2429" y="35758"/>
                </a:moveTo>
                <a:lnTo>
                  <a:pt x="32421" y="53070"/>
                </a:lnTo>
                <a:lnTo>
                  <a:pt x="31397" y="53665"/>
                </a:lnTo>
                <a:lnTo>
                  <a:pt x="1417" y="36341"/>
                </a:lnTo>
                <a:lnTo>
                  <a:pt x="2429" y="35758"/>
                </a:lnTo>
                <a:close/>
                <a:moveTo>
                  <a:pt x="50376" y="43700"/>
                </a:moveTo>
                <a:lnTo>
                  <a:pt x="56412" y="47176"/>
                </a:lnTo>
                <a:lnTo>
                  <a:pt x="41756" y="55630"/>
                </a:lnTo>
                <a:lnTo>
                  <a:pt x="35743" y="52153"/>
                </a:lnTo>
                <a:lnTo>
                  <a:pt x="50376" y="43700"/>
                </a:lnTo>
                <a:close/>
                <a:moveTo>
                  <a:pt x="86476" y="38270"/>
                </a:moveTo>
                <a:lnTo>
                  <a:pt x="94322" y="42807"/>
                </a:lnTo>
                <a:cubicBezTo>
                  <a:pt x="94495" y="42896"/>
                  <a:pt x="94685" y="42941"/>
                  <a:pt x="94876" y="42941"/>
                </a:cubicBezTo>
                <a:cubicBezTo>
                  <a:pt x="95066" y="42941"/>
                  <a:pt x="95257" y="42896"/>
                  <a:pt x="95429" y="42807"/>
                </a:cubicBezTo>
                <a:lnTo>
                  <a:pt x="97465" y="41628"/>
                </a:lnTo>
                <a:lnTo>
                  <a:pt x="104502" y="45688"/>
                </a:lnTo>
                <a:lnTo>
                  <a:pt x="91631" y="53105"/>
                </a:lnTo>
                <a:lnTo>
                  <a:pt x="89595" y="51939"/>
                </a:lnTo>
                <a:cubicBezTo>
                  <a:pt x="89422" y="51843"/>
                  <a:pt x="89232" y="51796"/>
                  <a:pt x="89040" y="51796"/>
                </a:cubicBezTo>
                <a:cubicBezTo>
                  <a:pt x="88848" y="51796"/>
                  <a:pt x="88655" y="51843"/>
                  <a:pt x="88476" y="51939"/>
                </a:cubicBezTo>
                <a:lnTo>
                  <a:pt x="78844" y="57499"/>
                </a:lnTo>
                <a:lnTo>
                  <a:pt x="64282" y="49093"/>
                </a:lnTo>
                <a:lnTo>
                  <a:pt x="74081" y="43438"/>
                </a:lnTo>
                <a:lnTo>
                  <a:pt x="75260" y="44116"/>
                </a:lnTo>
                <a:cubicBezTo>
                  <a:pt x="75433" y="44206"/>
                  <a:pt x="75623" y="44250"/>
                  <a:pt x="75814" y="44250"/>
                </a:cubicBezTo>
                <a:cubicBezTo>
                  <a:pt x="76004" y="44250"/>
                  <a:pt x="76195" y="44206"/>
                  <a:pt x="76367" y="44116"/>
                </a:cubicBezTo>
                <a:lnTo>
                  <a:pt x="86476" y="38270"/>
                </a:lnTo>
                <a:close/>
                <a:moveTo>
                  <a:pt x="71009" y="41652"/>
                </a:moveTo>
                <a:lnTo>
                  <a:pt x="73224" y="42938"/>
                </a:lnTo>
                <a:lnTo>
                  <a:pt x="63366" y="48617"/>
                </a:lnTo>
                <a:cubicBezTo>
                  <a:pt x="62961" y="48807"/>
                  <a:pt x="62961" y="49379"/>
                  <a:pt x="63366" y="49557"/>
                </a:cubicBezTo>
                <a:lnTo>
                  <a:pt x="77987" y="57999"/>
                </a:lnTo>
                <a:lnTo>
                  <a:pt x="77427" y="58308"/>
                </a:lnTo>
                <a:lnTo>
                  <a:pt x="58139" y="47176"/>
                </a:lnTo>
                <a:lnTo>
                  <a:pt x="58686" y="46867"/>
                </a:lnTo>
                <a:lnTo>
                  <a:pt x="59782" y="47498"/>
                </a:lnTo>
                <a:cubicBezTo>
                  <a:pt x="59954" y="47587"/>
                  <a:pt x="60145" y="47632"/>
                  <a:pt x="60337" y="47632"/>
                </a:cubicBezTo>
                <a:cubicBezTo>
                  <a:pt x="60529" y="47632"/>
                  <a:pt x="60722" y="47587"/>
                  <a:pt x="60901" y="47498"/>
                </a:cubicBezTo>
                <a:lnTo>
                  <a:pt x="71009" y="41652"/>
                </a:lnTo>
                <a:close/>
                <a:moveTo>
                  <a:pt x="98120" y="27840"/>
                </a:moveTo>
                <a:lnTo>
                  <a:pt x="126183" y="44045"/>
                </a:lnTo>
                <a:lnTo>
                  <a:pt x="89464" y="65250"/>
                </a:lnTo>
                <a:lnTo>
                  <a:pt x="83499" y="61809"/>
                </a:lnTo>
                <a:lnTo>
                  <a:pt x="94298" y="55570"/>
                </a:lnTo>
                <a:cubicBezTo>
                  <a:pt x="94703" y="55391"/>
                  <a:pt x="94703" y="54808"/>
                  <a:pt x="94298" y="54629"/>
                </a:cubicBezTo>
                <a:lnTo>
                  <a:pt x="92512" y="53606"/>
                </a:lnTo>
                <a:lnTo>
                  <a:pt x="105430" y="46152"/>
                </a:lnTo>
                <a:cubicBezTo>
                  <a:pt x="105835" y="45962"/>
                  <a:pt x="105835" y="45390"/>
                  <a:pt x="105430" y="45212"/>
                </a:cubicBezTo>
                <a:lnTo>
                  <a:pt x="98346" y="41116"/>
                </a:lnTo>
                <a:lnTo>
                  <a:pt x="100132" y="40092"/>
                </a:lnTo>
                <a:cubicBezTo>
                  <a:pt x="100537" y="39913"/>
                  <a:pt x="100537" y="39330"/>
                  <a:pt x="100132" y="39151"/>
                </a:cubicBezTo>
                <a:lnTo>
                  <a:pt x="90810" y="33782"/>
                </a:lnTo>
                <a:lnTo>
                  <a:pt x="93191" y="32412"/>
                </a:lnTo>
                <a:cubicBezTo>
                  <a:pt x="93596" y="32234"/>
                  <a:pt x="93596" y="31650"/>
                  <a:pt x="93191" y="31472"/>
                </a:cubicBezTo>
                <a:lnTo>
                  <a:pt x="92512" y="31079"/>
                </a:lnTo>
                <a:lnTo>
                  <a:pt x="98120" y="27840"/>
                </a:lnTo>
                <a:close/>
                <a:moveTo>
                  <a:pt x="57270" y="47676"/>
                </a:moveTo>
                <a:lnTo>
                  <a:pt x="76558" y="58820"/>
                </a:lnTo>
                <a:lnTo>
                  <a:pt x="75784" y="59261"/>
                </a:lnTo>
                <a:lnTo>
                  <a:pt x="73891" y="58178"/>
                </a:lnTo>
                <a:cubicBezTo>
                  <a:pt x="73718" y="58082"/>
                  <a:pt x="73528" y="58035"/>
                  <a:pt x="73337" y="58035"/>
                </a:cubicBezTo>
                <a:cubicBezTo>
                  <a:pt x="73147" y="58035"/>
                  <a:pt x="72956" y="58082"/>
                  <a:pt x="72783" y="58178"/>
                </a:cubicBezTo>
                <a:lnTo>
                  <a:pt x="57901" y="66762"/>
                </a:lnTo>
                <a:lnTo>
                  <a:pt x="34160" y="53058"/>
                </a:lnTo>
                <a:lnTo>
                  <a:pt x="34862" y="52653"/>
                </a:lnTo>
                <a:lnTo>
                  <a:pt x="41208" y="56308"/>
                </a:lnTo>
                <a:cubicBezTo>
                  <a:pt x="41381" y="56403"/>
                  <a:pt x="41571" y="56451"/>
                  <a:pt x="41762" y="56451"/>
                </a:cubicBezTo>
                <a:cubicBezTo>
                  <a:pt x="41952" y="56451"/>
                  <a:pt x="42143" y="56403"/>
                  <a:pt x="42315" y="56308"/>
                </a:cubicBezTo>
                <a:lnTo>
                  <a:pt x="57270" y="47676"/>
                </a:lnTo>
                <a:close/>
                <a:moveTo>
                  <a:pt x="33290" y="53558"/>
                </a:moveTo>
                <a:lnTo>
                  <a:pt x="57020" y="67274"/>
                </a:lnTo>
                <a:lnTo>
                  <a:pt x="56008" y="67857"/>
                </a:lnTo>
                <a:lnTo>
                  <a:pt x="32278" y="54153"/>
                </a:lnTo>
                <a:lnTo>
                  <a:pt x="33290" y="53558"/>
                </a:lnTo>
                <a:close/>
                <a:moveTo>
                  <a:pt x="89047" y="52605"/>
                </a:moveTo>
                <a:lnTo>
                  <a:pt x="93357" y="55106"/>
                </a:lnTo>
                <a:lnTo>
                  <a:pt x="71009" y="68012"/>
                </a:lnTo>
                <a:lnTo>
                  <a:pt x="66699" y="65512"/>
                </a:lnTo>
                <a:lnTo>
                  <a:pt x="89047" y="52605"/>
                </a:lnTo>
                <a:close/>
                <a:moveTo>
                  <a:pt x="73343" y="58856"/>
                </a:moveTo>
                <a:lnTo>
                  <a:pt x="74915" y="59761"/>
                </a:lnTo>
                <a:lnTo>
                  <a:pt x="65771" y="65047"/>
                </a:lnTo>
                <a:cubicBezTo>
                  <a:pt x="65366" y="65226"/>
                  <a:pt x="65366" y="65797"/>
                  <a:pt x="65771" y="65988"/>
                </a:cubicBezTo>
                <a:lnTo>
                  <a:pt x="67557" y="67012"/>
                </a:lnTo>
                <a:lnTo>
                  <a:pt x="62937" y="69679"/>
                </a:lnTo>
                <a:lnTo>
                  <a:pt x="58770" y="67262"/>
                </a:lnTo>
                <a:lnTo>
                  <a:pt x="73343" y="58856"/>
                </a:lnTo>
                <a:close/>
                <a:moveTo>
                  <a:pt x="68521" y="1"/>
                </a:moveTo>
                <a:cubicBezTo>
                  <a:pt x="68476" y="1"/>
                  <a:pt x="68432" y="10"/>
                  <a:pt x="68390" y="28"/>
                </a:cubicBezTo>
                <a:lnTo>
                  <a:pt x="53567" y="8600"/>
                </a:lnTo>
                <a:lnTo>
                  <a:pt x="49221" y="6100"/>
                </a:lnTo>
                <a:cubicBezTo>
                  <a:pt x="49048" y="6004"/>
                  <a:pt x="48858" y="5957"/>
                  <a:pt x="48667" y="5957"/>
                </a:cubicBezTo>
                <a:cubicBezTo>
                  <a:pt x="48477" y="5957"/>
                  <a:pt x="48286" y="6004"/>
                  <a:pt x="48114" y="6100"/>
                </a:cubicBezTo>
                <a:lnTo>
                  <a:pt x="37648" y="12136"/>
                </a:lnTo>
                <a:lnTo>
                  <a:pt x="26480" y="5683"/>
                </a:lnTo>
                <a:cubicBezTo>
                  <a:pt x="26301" y="5594"/>
                  <a:pt x="26108" y="5549"/>
                  <a:pt x="25916" y="5549"/>
                </a:cubicBezTo>
                <a:cubicBezTo>
                  <a:pt x="25724" y="5549"/>
                  <a:pt x="25534" y="5594"/>
                  <a:pt x="25361" y="5683"/>
                </a:cubicBezTo>
                <a:lnTo>
                  <a:pt x="5763" y="16994"/>
                </a:lnTo>
                <a:cubicBezTo>
                  <a:pt x="5358" y="17184"/>
                  <a:pt x="5358" y="17756"/>
                  <a:pt x="5763" y="17934"/>
                </a:cubicBezTo>
                <a:lnTo>
                  <a:pt x="8871" y="19732"/>
                </a:lnTo>
                <a:lnTo>
                  <a:pt x="7085" y="20756"/>
                </a:lnTo>
                <a:cubicBezTo>
                  <a:pt x="6680" y="20935"/>
                  <a:pt x="6680" y="21518"/>
                  <a:pt x="7085" y="21697"/>
                </a:cubicBezTo>
                <a:lnTo>
                  <a:pt x="14086" y="25733"/>
                </a:lnTo>
                <a:lnTo>
                  <a:pt x="405" y="33639"/>
                </a:lnTo>
                <a:cubicBezTo>
                  <a:pt x="1" y="33817"/>
                  <a:pt x="1" y="34401"/>
                  <a:pt x="405" y="34579"/>
                </a:cubicBezTo>
                <a:lnTo>
                  <a:pt x="1560" y="35246"/>
                </a:lnTo>
                <a:lnTo>
                  <a:pt x="489" y="35877"/>
                </a:lnTo>
                <a:cubicBezTo>
                  <a:pt x="84" y="36056"/>
                  <a:pt x="84" y="36627"/>
                  <a:pt x="489" y="36806"/>
                </a:cubicBezTo>
                <a:lnTo>
                  <a:pt x="30528" y="54153"/>
                </a:lnTo>
                <a:lnTo>
                  <a:pt x="21015" y="59654"/>
                </a:lnTo>
                <a:cubicBezTo>
                  <a:pt x="20848" y="59749"/>
                  <a:pt x="20848" y="59999"/>
                  <a:pt x="21015" y="60094"/>
                </a:cubicBezTo>
                <a:lnTo>
                  <a:pt x="21372" y="60297"/>
                </a:lnTo>
                <a:cubicBezTo>
                  <a:pt x="21414" y="60321"/>
                  <a:pt x="21459" y="60333"/>
                  <a:pt x="21503" y="60333"/>
                </a:cubicBezTo>
                <a:cubicBezTo>
                  <a:pt x="21548" y="60333"/>
                  <a:pt x="21593" y="60321"/>
                  <a:pt x="21634" y="60297"/>
                </a:cubicBezTo>
                <a:lnTo>
                  <a:pt x="31397" y="54653"/>
                </a:lnTo>
                <a:lnTo>
                  <a:pt x="55448" y="68548"/>
                </a:lnTo>
                <a:cubicBezTo>
                  <a:pt x="55621" y="68637"/>
                  <a:pt x="55811" y="68682"/>
                  <a:pt x="56003" y="68682"/>
                </a:cubicBezTo>
                <a:cubicBezTo>
                  <a:pt x="56195" y="68682"/>
                  <a:pt x="56389" y="68637"/>
                  <a:pt x="56567" y="68548"/>
                </a:cubicBezTo>
                <a:lnTo>
                  <a:pt x="57889" y="67774"/>
                </a:lnTo>
                <a:lnTo>
                  <a:pt x="62377" y="70369"/>
                </a:lnTo>
                <a:cubicBezTo>
                  <a:pt x="62550" y="70459"/>
                  <a:pt x="62741" y="70503"/>
                  <a:pt x="62931" y="70503"/>
                </a:cubicBezTo>
                <a:cubicBezTo>
                  <a:pt x="63122" y="70503"/>
                  <a:pt x="63312" y="70459"/>
                  <a:pt x="63485" y="70369"/>
                </a:cubicBezTo>
                <a:lnTo>
                  <a:pt x="68414" y="67524"/>
                </a:lnTo>
                <a:lnTo>
                  <a:pt x="70450" y="68691"/>
                </a:lnTo>
                <a:cubicBezTo>
                  <a:pt x="70622" y="68786"/>
                  <a:pt x="70813" y="68834"/>
                  <a:pt x="71005" y="68834"/>
                </a:cubicBezTo>
                <a:cubicBezTo>
                  <a:pt x="71197" y="68834"/>
                  <a:pt x="71390" y="68786"/>
                  <a:pt x="71569" y="68691"/>
                </a:cubicBezTo>
                <a:lnTo>
                  <a:pt x="82618" y="62309"/>
                </a:lnTo>
                <a:lnTo>
                  <a:pt x="88905" y="65940"/>
                </a:lnTo>
                <a:cubicBezTo>
                  <a:pt x="89077" y="66030"/>
                  <a:pt x="89268" y="66074"/>
                  <a:pt x="89458" y="66074"/>
                </a:cubicBezTo>
                <a:cubicBezTo>
                  <a:pt x="89649" y="66074"/>
                  <a:pt x="89839" y="66030"/>
                  <a:pt x="90012" y="65940"/>
                </a:cubicBezTo>
                <a:lnTo>
                  <a:pt x="127124" y="44521"/>
                </a:lnTo>
                <a:cubicBezTo>
                  <a:pt x="127528" y="44342"/>
                  <a:pt x="127528" y="43759"/>
                  <a:pt x="127124" y="43580"/>
                </a:cubicBezTo>
                <a:lnTo>
                  <a:pt x="98668" y="27162"/>
                </a:lnTo>
                <a:cubicBezTo>
                  <a:pt x="98495" y="27067"/>
                  <a:pt x="98305" y="27019"/>
                  <a:pt x="98114" y="27019"/>
                </a:cubicBezTo>
                <a:cubicBezTo>
                  <a:pt x="97924" y="27019"/>
                  <a:pt x="97733" y="27067"/>
                  <a:pt x="97560" y="27162"/>
                </a:cubicBezTo>
                <a:lnTo>
                  <a:pt x="91631" y="30579"/>
                </a:lnTo>
                <a:lnTo>
                  <a:pt x="59556" y="12065"/>
                </a:lnTo>
                <a:lnTo>
                  <a:pt x="74105" y="3659"/>
                </a:lnTo>
                <a:cubicBezTo>
                  <a:pt x="74284" y="3564"/>
                  <a:pt x="74284" y="3314"/>
                  <a:pt x="74105" y="3218"/>
                </a:cubicBezTo>
                <a:lnTo>
                  <a:pt x="73748" y="3004"/>
                </a:lnTo>
                <a:cubicBezTo>
                  <a:pt x="73712" y="2986"/>
                  <a:pt x="73668" y="2977"/>
                  <a:pt x="73623" y="2977"/>
                </a:cubicBezTo>
                <a:cubicBezTo>
                  <a:pt x="73578" y="2977"/>
                  <a:pt x="73534" y="2986"/>
                  <a:pt x="73498" y="3004"/>
                </a:cubicBezTo>
                <a:lnTo>
                  <a:pt x="58686" y="11565"/>
                </a:lnTo>
                <a:lnTo>
                  <a:pt x="57960" y="11148"/>
                </a:lnTo>
                <a:lnTo>
                  <a:pt x="72545" y="2718"/>
                </a:lnTo>
                <a:cubicBezTo>
                  <a:pt x="72629" y="2683"/>
                  <a:pt x="72676" y="2587"/>
                  <a:pt x="72676" y="2504"/>
                </a:cubicBezTo>
                <a:cubicBezTo>
                  <a:pt x="72676" y="2409"/>
                  <a:pt x="72629" y="2325"/>
                  <a:pt x="72545" y="2278"/>
                </a:cubicBezTo>
                <a:lnTo>
                  <a:pt x="72200" y="2075"/>
                </a:lnTo>
                <a:cubicBezTo>
                  <a:pt x="72158" y="2052"/>
                  <a:pt x="72114" y="2040"/>
                  <a:pt x="72071" y="2040"/>
                </a:cubicBezTo>
                <a:cubicBezTo>
                  <a:pt x="72027" y="2040"/>
                  <a:pt x="71986" y="2052"/>
                  <a:pt x="71950" y="2075"/>
                </a:cubicBezTo>
                <a:lnTo>
                  <a:pt x="57103" y="10648"/>
                </a:lnTo>
                <a:lnTo>
                  <a:pt x="56115" y="10076"/>
                </a:lnTo>
                <a:lnTo>
                  <a:pt x="70700" y="1647"/>
                </a:lnTo>
                <a:cubicBezTo>
                  <a:pt x="70867" y="1552"/>
                  <a:pt x="70867" y="1301"/>
                  <a:pt x="70700" y="1206"/>
                </a:cubicBezTo>
                <a:lnTo>
                  <a:pt x="70343" y="1016"/>
                </a:lnTo>
                <a:cubicBezTo>
                  <a:pt x="70301" y="992"/>
                  <a:pt x="70256" y="980"/>
                  <a:pt x="70212" y="980"/>
                </a:cubicBezTo>
                <a:cubicBezTo>
                  <a:pt x="70167" y="980"/>
                  <a:pt x="70122" y="992"/>
                  <a:pt x="70081" y="1016"/>
                </a:cubicBezTo>
                <a:lnTo>
                  <a:pt x="55234" y="9576"/>
                </a:lnTo>
                <a:lnTo>
                  <a:pt x="54424" y="9100"/>
                </a:lnTo>
                <a:lnTo>
                  <a:pt x="69009" y="682"/>
                </a:lnTo>
                <a:cubicBezTo>
                  <a:pt x="69176" y="587"/>
                  <a:pt x="69176" y="337"/>
                  <a:pt x="69009" y="242"/>
                </a:cubicBezTo>
                <a:lnTo>
                  <a:pt x="68652" y="28"/>
                </a:lnTo>
                <a:cubicBezTo>
                  <a:pt x="68610" y="10"/>
                  <a:pt x="68566" y="1"/>
                  <a:pt x="685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9" name="Google Shape;2209;p31"/>
          <p:cNvSpPr/>
          <p:nvPr/>
        </p:nvSpPr>
        <p:spPr>
          <a:xfrm>
            <a:off x="2778492" y="1611217"/>
            <a:ext cx="3489058" cy="1923998"/>
          </a:xfrm>
          <a:custGeom>
            <a:rect b="b" l="l" r="r" t="t"/>
            <a:pathLst>
              <a:path extrusionOk="0" h="69989" w="126921">
                <a:moveTo>
                  <a:pt x="48369" y="6257"/>
                </a:moveTo>
                <a:cubicBezTo>
                  <a:pt x="48396" y="6257"/>
                  <a:pt x="48423" y="6263"/>
                  <a:pt x="48447" y="6275"/>
                </a:cubicBezTo>
                <a:lnTo>
                  <a:pt x="52912" y="8859"/>
                </a:lnTo>
                <a:lnTo>
                  <a:pt x="51340" y="9764"/>
                </a:lnTo>
                <a:cubicBezTo>
                  <a:pt x="51316" y="9776"/>
                  <a:pt x="51289" y="9782"/>
                  <a:pt x="51263" y="9782"/>
                </a:cubicBezTo>
                <a:cubicBezTo>
                  <a:pt x="51236" y="9782"/>
                  <a:pt x="51209" y="9776"/>
                  <a:pt x="51185" y="9764"/>
                </a:cubicBezTo>
                <a:lnTo>
                  <a:pt x="48768" y="8371"/>
                </a:lnTo>
                <a:cubicBezTo>
                  <a:pt x="48631" y="8305"/>
                  <a:pt x="48485" y="8273"/>
                  <a:pt x="48340" y="8273"/>
                </a:cubicBezTo>
                <a:cubicBezTo>
                  <a:pt x="48194" y="8273"/>
                  <a:pt x="48048" y="8305"/>
                  <a:pt x="47911" y="8371"/>
                </a:cubicBezTo>
                <a:lnTo>
                  <a:pt x="39327" y="13324"/>
                </a:lnTo>
                <a:lnTo>
                  <a:pt x="37707" y="12383"/>
                </a:lnTo>
                <a:lnTo>
                  <a:pt x="48292" y="6275"/>
                </a:lnTo>
                <a:cubicBezTo>
                  <a:pt x="48316" y="6263"/>
                  <a:pt x="48343" y="6257"/>
                  <a:pt x="48369" y="6257"/>
                </a:cubicBezTo>
                <a:close/>
                <a:moveTo>
                  <a:pt x="56805" y="11085"/>
                </a:moveTo>
                <a:lnTo>
                  <a:pt x="58031" y="11812"/>
                </a:lnTo>
                <a:lnTo>
                  <a:pt x="52614" y="14931"/>
                </a:lnTo>
                <a:lnTo>
                  <a:pt x="51447" y="14264"/>
                </a:lnTo>
                <a:cubicBezTo>
                  <a:pt x="51411" y="14252"/>
                  <a:pt x="51411" y="14193"/>
                  <a:pt x="51447" y="14181"/>
                </a:cubicBezTo>
                <a:lnTo>
                  <a:pt x="56805" y="11085"/>
                </a:lnTo>
                <a:close/>
                <a:moveTo>
                  <a:pt x="48340" y="8555"/>
                </a:moveTo>
                <a:cubicBezTo>
                  <a:pt x="48363" y="8555"/>
                  <a:pt x="48387" y="8561"/>
                  <a:pt x="48411" y="8573"/>
                </a:cubicBezTo>
                <a:lnTo>
                  <a:pt x="50828" y="9966"/>
                </a:lnTo>
                <a:cubicBezTo>
                  <a:pt x="50965" y="10032"/>
                  <a:pt x="51114" y="10064"/>
                  <a:pt x="51261" y="10064"/>
                </a:cubicBezTo>
                <a:cubicBezTo>
                  <a:pt x="51408" y="10064"/>
                  <a:pt x="51554" y="10032"/>
                  <a:pt x="51685" y="9966"/>
                </a:cubicBezTo>
                <a:lnTo>
                  <a:pt x="53269" y="9061"/>
                </a:lnTo>
                <a:lnTo>
                  <a:pt x="54590" y="9823"/>
                </a:lnTo>
                <a:lnTo>
                  <a:pt x="43994" y="15943"/>
                </a:lnTo>
                <a:cubicBezTo>
                  <a:pt x="43970" y="15955"/>
                  <a:pt x="43943" y="15961"/>
                  <a:pt x="43918" y="15961"/>
                </a:cubicBezTo>
                <a:cubicBezTo>
                  <a:pt x="43893" y="15961"/>
                  <a:pt x="43869" y="15955"/>
                  <a:pt x="43851" y="15943"/>
                </a:cubicBezTo>
                <a:lnTo>
                  <a:pt x="39684" y="13526"/>
                </a:lnTo>
                <a:lnTo>
                  <a:pt x="48268" y="8573"/>
                </a:lnTo>
                <a:cubicBezTo>
                  <a:pt x="48292" y="8561"/>
                  <a:pt x="48316" y="8555"/>
                  <a:pt x="48340" y="8555"/>
                </a:cubicBezTo>
                <a:close/>
                <a:moveTo>
                  <a:pt x="25622" y="5853"/>
                </a:moveTo>
                <a:cubicBezTo>
                  <a:pt x="25646" y="5853"/>
                  <a:pt x="25670" y="5859"/>
                  <a:pt x="25694" y="5870"/>
                </a:cubicBezTo>
                <a:lnTo>
                  <a:pt x="36993" y="12395"/>
                </a:lnTo>
                <a:lnTo>
                  <a:pt x="19848" y="22289"/>
                </a:lnTo>
                <a:lnTo>
                  <a:pt x="12466" y="18027"/>
                </a:lnTo>
                <a:cubicBezTo>
                  <a:pt x="12329" y="17955"/>
                  <a:pt x="12183" y="17920"/>
                  <a:pt x="12037" y="17920"/>
                </a:cubicBezTo>
                <a:cubicBezTo>
                  <a:pt x="11892" y="17920"/>
                  <a:pt x="11746" y="17955"/>
                  <a:pt x="11609" y="18027"/>
                </a:cubicBezTo>
                <a:lnTo>
                  <a:pt x="9442" y="19277"/>
                </a:lnTo>
                <a:lnTo>
                  <a:pt x="5953" y="17265"/>
                </a:lnTo>
                <a:cubicBezTo>
                  <a:pt x="5906" y="17241"/>
                  <a:pt x="5906" y="17193"/>
                  <a:pt x="5953" y="17181"/>
                </a:cubicBezTo>
                <a:lnTo>
                  <a:pt x="25551" y="5870"/>
                </a:lnTo>
                <a:cubicBezTo>
                  <a:pt x="25575" y="5859"/>
                  <a:pt x="25599" y="5853"/>
                  <a:pt x="25622" y="5853"/>
                </a:cubicBezTo>
                <a:close/>
                <a:moveTo>
                  <a:pt x="37350" y="12598"/>
                </a:moveTo>
                <a:lnTo>
                  <a:pt x="38969" y="13538"/>
                </a:lnTo>
                <a:lnTo>
                  <a:pt x="21824" y="23432"/>
                </a:lnTo>
                <a:lnTo>
                  <a:pt x="20205" y="22503"/>
                </a:lnTo>
                <a:lnTo>
                  <a:pt x="37350" y="12598"/>
                </a:lnTo>
                <a:close/>
                <a:moveTo>
                  <a:pt x="54936" y="10026"/>
                </a:moveTo>
                <a:lnTo>
                  <a:pt x="56448" y="10895"/>
                </a:lnTo>
                <a:lnTo>
                  <a:pt x="51102" y="13979"/>
                </a:lnTo>
                <a:cubicBezTo>
                  <a:pt x="50864" y="14110"/>
                  <a:pt x="50864" y="14336"/>
                  <a:pt x="51102" y="14467"/>
                </a:cubicBezTo>
                <a:lnTo>
                  <a:pt x="52257" y="15145"/>
                </a:lnTo>
                <a:lnTo>
                  <a:pt x="41422" y="21408"/>
                </a:lnTo>
                <a:lnTo>
                  <a:pt x="35624" y="18062"/>
                </a:lnTo>
                <a:cubicBezTo>
                  <a:pt x="35493" y="17997"/>
                  <a:pt x="35347" y="17964"/>
                  <a:pt x="35200" y="17964"/>
                </a:cubicBezTo>
                <a:cubicBezTo>
                  <a:pt x="35052" y="17964"/>
                  <a:pt x="34903" y="17997"/>
                  <a:pt x="34766" y="18062"/>
                </a:cubicBezTo>
                <a:lnTo>
                  <a:pt x="23646" y="24480"/>
                </a:lnTo>
                <a:lnTo>
                  <a:pt x="22170" y="23635"/>
                </a:lnTo>
                <a:lnTo>
                  <a:pt x="39327" y="13729"/>
                </a:lnTo>
                <a:lnTo>
                  <a:pt x="43494" y="16146"/>
                </a:lnTo>
                <a:cubicBezTo>
                  <a:pt x="43625" y="16211"/>
                  <a:pt x="43771" y="16244"/>
                  <a:pt x="43918" y="16244"/>
                </a:cubicBezTo>
                <a:cubicBezTo>
                  <a:pt x="44065" y="16244"/>
                  <a:pt x="44214" y="16211"/>
                  <a:pt x="44351" y="16146"/>
                </a:cubicBezTo>
                <a:lnTo>
                  <a:pt x="54936" y="10026"/>
                </a:lnTo>
                <a:close/>
                <a:moveTo>
                  <a:pt x="35201" y="18247"/>
                </a:moveTo>
                <a:cubicBezTo>
                  <a:pt x="35228" y="18247"/>
                  <a:pt x="35255" y="18253"/>
                  <a:pt x="35278" y="18265"/>
                </a:cubicBezTo>
                <a:lnTo>
                  <a:pt x="41065" y="21611"/>
                </a:lnTo>
                <a:lnTo>
                  <a:pt x="39350" y="22599"/>
                </a:lnTo>
                <a:lnTo>
                  <a:pt x="35362" y="20289"/>
                </a:lnTo>
                <a:cubicBezTo>
                  <a:pt x="35225" y="20223"/>
                  <a:pt x="35079" y="20191"/>
                  <a:pt x="34933" y="20191"/>
                </a:cubicBezTo>
                <a:cubicBezTo>
                  <a:pt x="34787" y="20191"/>
                  <a:pt x="34641" y="20223"/>
                  <a:pt x="34505" y="20289"/>
                </a:cubicBezTo>
                <a:lnTo>
                  <a:pt x="25444" y="25528"/>
                </a:lnTo>
                <a:lnTo>
                  <a:pt x="24003" y="24682"/>
                </a:lnTo>
                <a:lnTo>
                  <a:pt x="35124" y="18265"/>
                </a:lnTo>
                <a:cubicBezTo>
                  <a:pt x="35147" y="18253"/>
                  <a:pt x="35174" y="18247"/>
                  <a:pt x="35201" y="18247"/>
                </a:cubicBezTo>
                <a:close/>
                <a:moveTo>
                  <a:pt x="58388" y="12026"/>
                </a:moveTo>
                <a:lnTo>
                  <a:pt x="90988" y="30826"/>
                </a:lnTo>
                <a:lnTo>
                  <a:pt x="88154" y="32469"/>
                </a:lnTo>
                <a:lnTo>
                  <a:pt x="76974" y="26016"/>
                </a:lnTo>
                <a:cubicBezTo>
                  <a:pt x="76837" y="25944"/>
                  <a:pt x="76691" y="25909"/>
                  <a:pt x="76546" y="25909"/>
                </a:cubicBezTo>
                <a:cubicBezTo>
                  <a:pt x="76400" y="25909"/>
                  <a:pt x="76254" y="25944"/>
                  <a:pt x="76117" y="26016"/>
                </a:cubicBezTo>
                <a:lnTo>
                  <a:pt x="73950" y="27266"/>
                </a:lnTo>
                <a:lnTo>
                  <a:pt x="52971" y="15145"/>
                </a:lnTo>
                <a:lnTo>
                  <a:pt x="58388" y="12026"/>
                </a:lnTo>
                <a:close/>
                <a:moveTo>
                  <a:pt x="91333" y="31028"/>
                </a:moveTo>
                <a:lnTo>
                  <a:pt x="92393" y="31647"/>
                </a:lnTo>
                <a:cubicBezTo>
                  <a:pt x="92440" y="31659"/>
                  <a:pt x="92440" y="31719"/>
                  <a:pt x="92393" y="31731"/>
                </a:cubicBezTo>
                <a:lnTo>
                  <a:pt x="89642" y="33326"/>
                </a:lnTo>
                <a:lnTo>
                  <a:pt x="88511" y="32671"/>
                </a:lnTo>
                <a:lnTo>
                  <a:pt x="91333" y="31028"/>
                </a:lnTo>
                <a:close/>
                <a:moveTo>
                  <a:pt x="12037" y="18211"/>
                </a:moveTo>
                <a:cubicBezTo>
                  <a:pt x="12061" y="18211"/>
                  <a:pt x="12085" y="18217"/>
                  <a:pt x="12109" y="18229"/>
                </a:cubicBezTo>
                <a:lnTo>
                  <a:pt x="34838" y="31350"/>
                </a:lnTo>
                <a:cubicBezTo>
                  <a:pt x="34874" y="31362"/>
                  <a:pt x="34874" y="31421"/>
                  <a:pt x="34838" y="31433"/>
                </a:cubicBezTo>
                <a:lnTo>
                  <a:pt x="30147" y="34136"/>
                </a:lnTo>
                <a:cubicBezTo>
                  <a:pt x="30123" y="34148"/>
                  <a:pt x="30096" y="34154"/>
                  <a:pt x="30069" y="34154"/>
                </a:cubicBezTo>
                <a:cubicBezTo>
                  <a:pt x="30043" y="34154"/>
                  <a:pt x="30016" y="34148"/>
                  <a:pt x="29992" y="34136"/>
                </a:cubicBezTo>
                <a:lnTo>
                  <a:pt x="7275" y="21027"/>
                </a:lnTo>
                <a:cubicBezTo>
                  <a:pt x="7239" y="21003"/>
                  <a:pt x="7239" y="20956"/>
                  <a:pt x="7275" y="20932"/>
                </a:cubicBezTo>
                <a:lnTo>
                  <a:pt x="11966" y="18229"/>
                </a:lnTo>
                <a:cubicBezTo>
                  <a:pt x="11990" y="18217"/>
                  <a:pt x="12014" y="18211"/>
                  <a:pt x="12037" y="18211"/>
                </a:cubicBezTo>
                <a:close/>
                <a:moveTo>
                  <a:pt x="14657" y="25694"/>
                </a:moveTo>
                <a:lnTo>
                  <a:pt x="16276" y="26623"/>
                </a:lnTo>
                <a:lnTo>
                  <a:pt x="2143" y="34791"/>
                </a:lnTo>
                <a:lnTo>
                  <a:pt x="584" y="33898"/>
                </a:lnTo>
                <a:cubicBezTo>
                  <a:pt x="548" y="33886"/>
                  <a:pt x="548" y="33826"/>
                  <a:pt x="584" y="33814"/>
                </a:cubicBezTo>
                <a:lnTo>
                  <a:pt x="14657" y="25694"/>
                </a:lnTo>
                <a:close/>
                <a:moveTo>
                  <a:pt x="52614" y="15348"/>
                </a:moveTo>
                <a:lnTo>
                  <a:pt x="73605" y="27456"/>
                </a:lnTo>
                <a:lnTo>
                  <a:pt x="71438" y="28707"/>
                </a:lnTo>
                <a:cubicBezTo>
                  <a:pt x="71200" y="28850"/>
                  <a:pt x="71200" y="29076"/>
                  <a:pt x="71426" y="29207"/>
                </a:cubicBezTo>
                <a:lnTo>
                  <a:pt x="79367" y="33802"/>
                </a:lnTo>
                <a:lnTo>
                  <a:pt x="71116" y="38565"/>
                </a:lnTo>
                <a:lnTo>
                  <a:pt x="41767" y="21611"/>
                </a:lnTo>
                <a:lnTo>
                  <a:pt x="52614" y="15348"/>
                </a:lnTo>
                <a:close/>
                <a:moveTo>
                  <a:pt x="79724" y="34005"/>
                </a:moveTo>
                <a:lnTo>
                  <a:pt x="81022" y="34743"/>
                </a:lnTo>
                <a:lnTo>
                  <a:pt x="72771" y="39506"/>
                </a:lnTo>
                <a:lnTo>
                  <a:pt x="71473" y="38767"/>
                </a:lnTo>
                <a:lnTo>
                  <a:pt x="79724" y="34005"/>
                </a:lnTo>
                <a:close/>
                <a:moveTo>
                  <a:pt x="41422" y="21813"/>
                </a:moveTo>
                <a:lnTo>
                  <a:pt x="70759" y="38767"/>
                </a:lnTo>
                <a:lnTo>
                  <a:pt x="69056" y="39756"/>
                </a:lnTo>
                <a:lnTo>
                  <a:pt x="39708" y="22801"/>
                </a:lnTo>
                <a:lnTo>
                  <a:pt x="41422" y="21813"/>
                </a:lnTo>
                <a:close/>
                <a:moveTo>
                  <a:pt x="81368" y="34945"/>
                </a:moveTo>
                <a:lnTo>
                  <a:pt x="82606" y="35660"/>
                </a:lnTo>
                <a:lnTo>
                  <a:pt x="74438" y="40387"/>
                </a:lnTo>
                <a:cubicBezTo>
                  <a:pt x="74414" y="40399"/>
                  <a:pt x="74387" y="40404"/>
                  <a:pt x="74361" y="40404"/>
                </a:cubicBezTo>
                <a:cubicBezTo>
                  <a:pt x="74334" y="40404"/>
                  <a:pt x="74307" y="40399"/>
                  <a:pt x="74283" y="40387"/>
                </a:cubicBezTo>
                <a:lnTo>
                  <a:pt x="73117" y="39708"/>
                </a:lnTo>
                <a:lnTo>
                  <a:pt x="81368" y="34945"/>
                </a:lnTo>
                <a:close/>
                <a:moveTo>
                  <a:pt x="71116" y="38970"/>
                </a:moveTo>
                <a:lnTo>
                  <a:pt x="72414" y="39708"/>
                </a:lnTo>
                <a:lnTo>
                  <a:pt x="70711" y="40696"/>
                </a:lnTo>
                <a:lnTo>
                  <a:pt x="69414" y="39958"/>
                </a:lnTo>
                <a:lnTo>
                  <a:pt x="71116" y="38970"/>
                </a:lnTo>
                <a:close/>
                <a:moveTo>
                  <a:pt x="34933" y="20473"/>
                </a:moveTo>
                <a:cubicBezTo>
                  <a:pt x="34957" y="20473"/>
                  <a:pt x="34981" y="20479"/>
                  <a:pt x="35005" y="20491"/>
                </a:cubicBezTo>
                <a:lnTo>
                  <a:pt x="39005" y="22801"/>
                </a:lnTo>
                <a:lnTo>
                  <a:pt x="35219" y="24992"/>
                </a:lnTo>
                <a:cubicBezTo>
                  <a:pt x="35112" y="25028"/>
                  <a:pt x="35040" y="25123"/>
                  <a:pt x="35040" y="25230"/>
                </a:cubicBezTo>
                <a:cubicBezTo>
                  <a:pt x="35040" y="25337"/>
                  <a:pt x="35112" y="25432"/>
                  <a:pt x="35219" y="25480"/>
                </a:cubicBezTo>
                <a:lnTo>
                  <a:pt x="57555" y="38339"/>
                </a:lnTo>
                <a:cubicBezTo>
                  <a:pt x="57591" y="38351"/>
                  <a:pt x="57591" y="38410"/>
                  <a:pt x="57555" y="38422"/>
                </a:cubicBezTo>
                <a:lnTo>
                  <a:pt x="51495" y="41923"/>
                </a:lnTo>
                <a:lnTo>
                  <a:pt x="34433" y="32076"/>
                </a:lnTo>
                <a:lnTo>
                  <a:pt x="35183" y="31636"/>
                </a:lnTo>
                <a:cubicBezTo>
                  <a:pt x="35409" y="31505"/>
                  <a:pt x="35409" y="31278"/>
                  <a:pt x="35183" y="31147"/>
                </a:cubicBezTo>
                <a:lnTo>
                  <a:pt x="25789" y="25730"/>
                </a:lnTo>
                <a:lnTo>
                  <a:pt x="34862" y="20491"/>
                </a:lnTo>
                <a:cubicBezTo>
                  <a:pt x="34886" y="20479"/>
                  <a:pt x="34909" y="20473"/>
                  <a:pt x="34933" y="20473"/>
                </a:cubicBezTo>
                <a:close/>
                <a:moveTo>
                  <a:pt x="76540" y="26188"/>
                </a:moveTo>
                <a:cubicBezTo>
                  <a:pt x="76566" y="26188"/>
                  <a:pt x="76593" y="26194"/>
                  <a:pt x="76617" y="26206"/>
                </a:cubicBezTo>
                <a:lnTo>
                  <a:pt x="99334" y="39327"/>
                </a:lnTo>
                <a:cubicBezTo>
                  <a:pt x="99382" y="39351"/>
                  <a:pt x="99382" y="39387"/>
                  <a:pt x="99334" y="39410"/>
                </a:cubicBezTo>
                <a:lnTo>
                  <a:pt x="94655" y="42125"/>
                </a:lnTo>
                <a:cubicBezTo>
                  <a:pt x="94631" y="42137"/>
                  <a:pt x="94604" y="42143"/>
                  <a:pt x="94578" y="42143"/>
                </a:cubicBezTo>
                <a:cubicBezTo>
                  <a:pt x="94551" y="42143"/>
                  <a:pt x="94524" y="42137"/>
                  <a:pt x="94500" y="42125"/>
                </a:cubicBezTo>
                <a:lnTo>
                  <a:pt x="71783" y="29004"/>
                </a:lnTo>
                <a:cubicBezTo>
                  <a:pt x="71747" y="28992"/>
                  <a:pt x="71747" y="28933"/>
                  <a:pt x="71783" y="28921"/>
                </a:cubicBezTo>
                <a:lnTo>
                  <a:pt x="76462" y="26206"/>
                </a:lnTo>
                <a:cubicBezTo>
                  <a:pt x="76486" y="26194"/>
                  <a:pt x="76513" y="26188"/>
                  <a:pt x="76540" y="26188"/>
                </a:cubicBezTo>
                <a:close/>
                <a:moveTo>
                  <a:pt x="82975" y="35862"/>
                </a:moveTo>
                <a:lnTo>
                  <a:pt x="84106" y="36517"/>
                </a:lnTo>
                <a:lnTo>
                  <a:pt x="73783" y="42482"/>
                </a:lnTo>
                <a:lnTo>
                  <a:pt x="71057" y="40899"/>
                </a:lnTo>
                <a:lnTo>
                  <a:pt x="72771" y="39910"/>
                </a:lnTo>
                <a:lnTo>
                  <a:pt x="73938" y="40589"/>
                </a:lnTo>
                <a:cubicBezTo>
                  <a:pt x="74069" y="40655"/>
                  <a:pt x="74215" y="40687"/>
                  <a:pt x="74362" y="40687"/>
                </a:cubicBezTo>
                <a:cubicBezTo>
                  <a:pt x="74510" y="40687"/>
                  <a:pt x="74658" y="40655"/>
                  <a:pt x="74795" y="40589"/>
                </a:cubicBezTo>
                <a:lnTo>
                  <a:pt x="82975" y="35862"/>
                </a:lnTo>
                <a:close/>
                <a:moveTo>
                  <a:pt x="34076" y="32279"/>
                </a:moveTo>
                <a:lnTo>
                  <a:pt x="51138" y="42137"/>
                </a:lnTo>
                <a:lnTo>
                  <a:pt x="50078" y="42744"/>
                </a:lnTo>
                <a:lnTo>
                  <a:pt x="33016" y="32886"/>
                </a:lnTo>
                <a:lnTo>
                  <a:pt x="34076" y="32279"/>
                </a:lnTo>
                <a:close/>
                <a:moveTo>
                  <a:pt x="84451" y="36731"/>
                </a:moveTo>
                <a:lnTo>
                  <a:pt x="85820" y="37517"/>
                </a:lnTo>
                <a:lnTo>
                  <a:pt x="75581" y="43435"/>
                </a:lnTo>
                <a:cubicBezTo>
                  <a:pt x="75557" y="43447"/>
                  <a:pt x="75533" y="43452"/>
                  <a:pt x="75510" y="43452"/>
                </a:cubicBezTo>
                <a:cubicBezTo>
                  <a:pt x="75486" y="43452"/>
                  <a:pt x="75462" y="43447"/>
                  <a:pt x="75438" y="43435"/>
                </a:cubicBezTo>
                <a:lnTo>
                  <a:pt x="74140" y="42685"/>
                </a:lnTo>
                <a:lnTo>
                  <a:pt x="84451" y="36731"/>
                </a:lnTo>
                <a:close/>
                <a:moveTo>
                  <a:pt x="39350" y="23004"/>
                </a:moveTo>
                <a:lnTo>
                  <a:pt x="68699" y="39946"/>
                </a:lnTo>
                <a:lnTo>
                  <a:pt x="58388" y="45899"/>
                </a:lnTo>
                <a:lnTo>
                  <a:pt x="51852" y="42137"/>
                </a:lnTo>
                <a:lnTo>
                  <a:pt x="57900" y="38636"/>
                </a:lnTo>
                <a:cubicBezTo>
                  <a:pt x="58138" y="38553"/>
                  <a:pt x="58138" y="38220"/>
                  <a:pt x="57900" y="38136"/>
                </a:cubicBezTo>
                <a:lnTo>
                  <a:pt x="35564" y="25278"/>
                </a:lnTo>
                <a:cubicBezTo>
                  <a:pt x="35540" y="25266"/>
                  <a:pt x="35540" y="25242"/>
                  <a:pt x="35540" y="25230"/>
                </a:cubicBezTo>
                <a:cubicBezTo>
                  <a:pt x="35540" y="25218"/>
                  <a:pt x="35552" y="25194"/>
                  <a:pt x="35564" y="25194"/>
                </a:cubicBezTo>
                <a:lnTo>
                  <a:pt x="39350" y="23004"/>
                </a:lnTo>
                <a:close/>
                <a:moveTo>
                  <a:pt x="51495" y="42327"/>
                </a:moveTo>
                <a:lnTo>
                  <a:pt x="58043" y="46114"/>
                </a:lnTo>
                <a:lnTo>
                  <a:pt x="56984" y="46721"/>
                </a:lnTo>
                <a:lnTo>
                  <a:pt x="50435" y="42946"/>
                </a:lnTo>
                <a:lnTo>
                  <a:pt x="51495" y="42327"/>
                </a:lnTo>
                <a:close/>
                <a:moveTo>
                  <a:pt x="69056" y="40160"/>
                </a:moveTo>
                <a:lnTo>
                  <a:pt x="70354" y="40899"/>
                </a:lnTo>
                <a:lnTo>
                  <a:pt x="60115" y="46816"/>
                </a:lnTo>
                <a:cubicBezTo>
                  <a:pt x="60091" y="46828"/>
                  <a:pt x="60064" y="46834"/>
                  <a:pt x="60039" y="46834"/>
                </a:cubicBezTo>
                <a:cubicBezTo>
                  <a:pt x="60014" y="46834"/>
                  <a:pt x="59990" y="46828"/>
                  <a:pt x="59972" y="46816"/>
                </a:cubicBezTo>
                <a:lnTo>
                  <a:pt x="58746" y="46114"/>
                </a:lnTo>
                <a:lnTo>
                  <a:pt x="69056" y="40160"/>
                </a:lnTo>
                <a:close/>
                <a:moveTo>
                  <a:pt x="18467" y="27885"/>
                </a:moveTo>
                <a:lnTo>
                  <a:pt x="29647" y="34338"/>
                </a:lnTo>
                <a:cubicBezTo>
                  <a:pt x="29784" y="34410"/>
                  <a:pt x="29930" y="34445"/>
                  <a:pt x="30075" y="34445"/>
                </a:cubicBezTo>
                <a:cubicBezTo>
                  <a:pt x="30221" y="34445"/>
                  <a:pt x="30367" y="34410"/>
                  <a:pt x="30504" y="34338"/>
                </a:cubicBezTo>
                <a:lnTo>
                  <a:pt x="32671" y="33088"/>
                </a:lnTo>
                <a:lnTo>
                  <a:pt x="49733" y="42946"/>
                </a:lnTo>
                <a:lnTo>
                  <a:pt x="34564" y="51698"/>
                </a:lnTo>
                <a:lnTo>
                  <a:pt x="5977" y="35184"/>
                </a:lnTo>
                <a:cubicBezTo>
                  <a:pt x="5930" y="35160"/>
                  <a:pt x="5930" y="35124"/>
                  <a:pt x="5977" y="35100"/>
                </a:cubicBezTo>
                <a:lnTo>
                  <a:pt x="18467" y="27885"/>
                </a:lnTo>
                <a:close/>
                <a:moveTo>
                  <a:pt x="16633" y="26837"/>
                </a:moveTo>
                <a:lnTo>
                  <a:pt x="18110" y="27683"/>
                </a:lnTo>
                <a:lnTo>
                  <a:pt x="5608" y="34898"/>
                </a:lnTo>
                <a:cubicBezTo>
                  <a:pt x="5382" y="35029"/>
                  <a:pt x="5382" y="35255"/>
                  <a:pt x="5608" y="35386"/>
                </a:cubicBezTo>
                <a:lnTo>
                  <a:pt x="34207" y="51912"/>
                </a:lnTo>
                <a:lnTo>
                  <a:pt x="32992" y="52614"/>
                </a:lnTo>
                <a:lnTo>
                  <a:pt x="2489" y="34993"/>
                </a:lnTo>
                <a:lnTo>
                  <a:pt x="16633" y="26837"/>
                </a:lnTo>
                <a:close/>
                <a:moveTo>
                  <a:pt x="2131" y="35207"/>
                </a:moveTo>
                <a:lnTo>
                  <a:pt x="32635" y="52817"/>
                </a:lnTo>
                <a:lnTo>
                  <a:pt x="31099" y="53710"/>
                </a:lnTo>
                <a:lnTo>
                  <a:pt x="679" y="36136"/>
                </a:lnTo>
                <a:cubicBezTo>
                  <a:pt x="643" y="36112"/>
                  <a:pt x="643" y="36065"/>
                  <a:pt x="679" y="36053"/>
                </a:cubicBezTo>
                <a:lnTo>
                  <a:pt x="2131" y="35207"/>
                </a:lnTo>
                <a:close/>
                <a:moveTo>
                  <a:pt x="50090" y="43149"/>
                </a:moveTo>
                <a:lnTo>
                  <a:pt x="56626" y="46923"/>
                </a:lnTo>
                <a:lnTo>
                  <a:pt x="41541" y="55639"/>
                </a:lnTo>
                <a:cubicBezTo>
                  <a:pt x="41517" y="55650"/>
                  <a:pt x="41491" y="55656"/>
                  <a:pt x="41465" y="55656"/>
                </a:cubicBezTo>
                <a:cubicBezTo>
                  <a:pt x="41440" y="55656"/>
                  <a:pt x="41416" y="55650"/>
                  <a:pt x="41398" y="55639"/>
                </a:cubicBezTo>
                <a:lnTo>
                  <a:pt x="34921" y="51900"/>
                </a:lnTo>
                <a:lnTo>
                  <a:pt x="50090" y="43149"/>
                </a:lnTo>
                <a:close/>
                <a:moveTo>
                  <a:pt x="86178" y="37720"/>
                </a:moveTo>
                <a:lnTo>
                  <a:pt x="94155" y="42315"/>
                </a:lnTo>
                <a:cubicBezTo>
                  <a:pt x="94289" y="42388"/>
                  <a:pt x="94438" y="42424"/>
                  <a:pt x="94587" y="42424"/>
                </a:cubicBezTo>
                <a:cubicBezTo>
                  <a:pt x="94730" y="42424"/>
                  <a:pt x="94872" y="42391"/>
                  <a:pt x="95000" y="42327"/>
                </a:cubicBezTo>
                <a:lnTo>
                  <a:pt x="97167" y="41077"/>
                </a:lnTo>
                <a:lnTo>
                  <a:pt x="104632" y="45387"/>
                </a:lnTo>
                <a:cubicBezTo>
                  <a:pt x="104680" y="45399"/>
                  <a:pt x="104680" y="45459"/>
                  <a:pt x="104632" y="45471"/>
                </a:cubicBezTo>
                <a:lnTo>
                  <a:pt x="91333" y="53150"/>
                </a:lnTo>
                <a:lnTo>
                  <a:pt x="89166" y="51900"/>
                </a:lnTo>
                <a:cubicBezTo>
                  <a:pt x="89029" y="51834"/>
                  <a:pt x="88883" y="51802"/>
                  <a:pt x="88738" y="51802"/>
                </a:cubicBezTo>
                <a:cubicBezTo>
                  <a:pt x="88592" y="51802"/>
                  <a:pt x="88446" y="51834"/>
                  <a:pt x="88309" y="51900"/>
                </a:cubicBezTo>
                <a:lnTo>
                  <a:pt x="78546" y="57544"/>
                </a:lnTo>
                <a:lnTo>
                  <a:pt x="63544" y="48888"/>
                </a:lnTo>
                <a:cubicBezTo>
                  <a:pt x="63508" y="48864"/>
                  <a:pt x="63508" y="48816"/>
                  <a:pt x="63544" y="48792"/>
                </a:cubicBezTo>
                <a:lnTo>
                  <a:pt x="73783" y="42887"/>
                </a:lnTo>
                <a:lnTo>
                  <a:pt x="75081" y="43625"/>
                </a:lnTo>
                <a:cubicBezTo>
                  <a:pt x="75218" y="43697"/>
                  <a:pt x="75364" y="43732"/>
                  <a:pt x="75510" y="43732"/>
                </a:cubicBezTo>
                <a:cubicBezTo>
                  <a:pt x="75656" y="43732"/>
                  <a:pt x="75801" y="43697"/>
                  <a:pt x="75938" y="43625"/>
                </a:cubicBezTo>
                <a:lnTo>
                  <a:pt x="86178" y="37720"/>
                </a:lnTo>
                <a:close/>
                <a:moveTo>
                  <a:pt x="70711" y="41113"/>
                </a:moveTo>
                <a:lnTo>
                  <a:pt x="73438" y="42685"/>
                </a:lnTo>
                <a:lnTo>
                  <a:pt x="63199" y="48590"/>
                </a:lnTo>
                <a:cubicBezTo>
                  <a:pt x="62960" y="48733"/>
                  <a:pt x="62960" y="48947"/>
                  <a:pt x="63199" y="49090"/>
                </a:cubicBezTo>
                <a:lnTo>
                  <a:pt x="78200" y="57746"/>
                </a:lnTo>
                <a:lnTo>
                  <a:pt x="77129" y="58353"/>
                </a:lnTo>
                <a:lnTo>
                  <a:pt x="57341" y="46923"/>
                </a:lnTo>
                <a:lnTo>
                  <a:pt x="58400" y="46304"/>
                </a:lnTo>
                <a:lnTo>
                  <a:pt x="59627" y="47018"/>
                </a:lnTo>
                <a:cubicBezTo>
                  <a:pt x="59758" y="47084"/>
                  <a:pt x="59904" y="47117"/>
                  <a:pt x="60049" y="47117"/>
                </a:cubicBezTo>
                <a:cubicBezTo>
                  <a:pt x="60195" y="47117"/>
                  <a:pt x="60341" y="47084"/>
                  <a:pt x="60472" y="47018"/>
                </a:cubicBezTo>
                <a:lnTo>
                  <a:pt x="70711" y="41113"/>
                </a:lnTo>
                <a:close/>
                <a:moveTo>
                  <a:pt x="97828" y="27320"/>
                </a:moveTo>
                <a:cubicBezTo>
                  <a:pt x="97855" y="27320"/>
                  <a:pt x="97882" y="27326"/>
                  <a:pt x="97905" y="27337"/>
                </a:cubicBezTo>
                <a:lnTo>
                  <a:pt x="126326" y="43756"/>
                </a:lnTo>
                <a:cubicBezTo>
                  <a:pt x="126373" y="43780"/>
                  <a:pt x="126373" y="43816"/>
                  <a:pt x="126326" y="43839"/>
                </a:cubicBezTo>
                <a:lnTo>
                  <a:pt x="89226" y="65259"/>
                </a:lnTo>
                <a:cubicBezTo>
                  <a:pt x="89202" y="65271"/>
                  <a:pt x="89178" y="65277"/>
                  <a:pt x="89154" y="65277"/>
                </a:cubicBezTo>
                <a:cubicBezTo>
                  <a:pt x="89130" y="65277"/>
                  <a:pt x="89107" y="65271"/>
                  <a:pt x="89083" y="65259"/>
                </a:cubicBezTo>
                <a:lnTo>
                  <a:pt x="82677" y="61556"/>
                </a:lnTo>
                <a:lnTo>
                  <a:pt x="93857" y="55103"/>
                </a:lnTo>
                <a:cubicBezTo>
                  <a:pt x="94095" y="54972"/>
                  <a:pt x="94095" y="54746"/>
                  <a:pt x="93857" y="54615"/>
                </a:cubicBezTo>
                <a:lnTo>
                  <a:pt x="91702" y="53353"/>
                </a:lnTo>
                <a:lnTo>
                  <a:pt x="105001" y="45673"/>
                </a:lnTo>
                <a:cubicBezTo>
                  <a:pt x="105240" y="45542"/>
                  <a:pt x="105240" y="45316"/>
                  <a:pt x="105001" y="45185"/>
                </a:cubicBezTo>
                <a:lnTo>
                  <a:pt x="97536" y="40863"/>
                </a:lnTo>
                <a:lnTo>
                  <a:pt x="99691" y="39613"/>
                </a:lnTo>
                <a:cubicBezTo>
                  <a:pt x="99929" y="39482"/>
                  <a:pt x="99929" y="39256"/>
                  <a:pt x="99691" y="39125"/>
                </a:cubicBezTo>
                <a:lnTo>
                  <a:pt x="90000" y="33529"/>
                </a:lnTo>
                <a:lnTo>
                  <a:pt x="92762" y="31933"/>
                </a:lnTo>
                <a:cubicBezTo>
                  <a:pt x="92988" y="31802"/>
                  <a:pt x="92988" y="31576"/>
                  <a:pt x="92762" y="31445"/>
                </a:cubicBezTo>
                <a:lnTo>
                  <a:pt x="91702" y="30826"/>
                </a:lnTo>
                <a:lnTo>
                  <a:pt x="97751" y="27337"/>
                </a:lnTo>
                <a:cubicBezTo>
                  <a:pt x="97774" y="27326"/>
                  <a:pt x="97801" y="27320"/>
                  <a:pt x="97828" y="27320"/>
                </a:cubicBezTo>
                <a:close/>
                <a:moveTo>
                  <a:pt x="56972" y="47126"/>
                </a:moveTo>
                <a:lnTo>
                  <a:pt x="76772" y="58567"/>
                </a:lnTo>
                <a:lnTo>
                  <a:pt x="75486" y="59318"/>
                </a:lnTo>
                <a:lnTo>
                  <a:pt x="73462" y="58151"/>
                </a:lnTo>
                <a:cubicBezTo>
                  <a:pt x="73331" y="58079"/>
                  <a:pt x="73185" y="58044"/>
                  <a:pt x="73038" y="58044"/>
                </a:cubicBezTo>
                <a:cubicBezTo>
                  <a:pt x="72890" y="58044"/>
                  <a:pt x="72741" y="58079"/>
                  <a:pt x="72605" y="58151"/>
                </a:cubicBezTo>
                <a:lnTo>
                  <a:pt x="57591" y="66818"/>
                </a:lnTo>
                <a:lnTo>
                  <a:pt x="33338" y="52817"/>
                </a:lnTo>
                <a:lnTo>
                  <a:pt x="34564" y="52102"/>
                </a:lnTo>
                <a:lnTo>
                  <a:pt x="41029" y="55841"/>
                </a:lnTo>
                <a:cubicBezTo>
                  <a:pt x="41160" y="55906"/>
                  <a:pt x="41306" y="55939"/>
                  <a:pt x="41453" y="55939"/>
                </a:cubicBezTo>
                <a:cubicBezTo>
                  <a:pt x="41601" y="55939"/>
                  <a:pt x="41749" y="55906"/>
                  <a:pt x="41886" y="55841"/>
                </a:cubicBezTo>
                <a:lnTo>
                  <a:pt x="56972" y="47126"/>
                </a:lnTo>
                <a:close/>
                <a:moveTo>
                  <a:pt x="32992" y="53019"/>
                </a:moveTo>
                <a:lnTo>
                  <a:pt x="57245" y="67021"/>
                </a:lnTo>
                <a:lnTo>
                  <a:pt x="55781" y="67866"/>
                </a:lnTo>
                <a:cubicBezTo>
                  <a:pt x="55757" y="67878"/>
                  <a:pt x="55733" y="67884"/>
                  <a:pt x="55710" y="67884"/>
                </a:cubicBezTo>
                <a:cubicBezTo>
                  <a:pt x="55686" y="67884"/>
                  <a:pt x="55662" y="67878"/>
                  <a:pt x="55638" y="67866"/>
                </a:cubicBezTo>
                <a:lnTo>
                  <a:pt x="31457" y="53900"/>
                </a:lnTo>
                <a:lnTo>
                  <a:pt x="32992" y="53019"/>
                </a:lnTo>
                <a:close/>
                <a:moveTo>
                  <a:pt x="88743" y="52085"/>
                </a:moveTo>
                <a:cubicBezTo>
                  <a:pt x="88770" y="52085"/>
                  <a:pt x="88797" y="52090"/>
                  <a:pt x="88821" y="52102"/>
                </a:cubicBezTo>
                <a:lnTo>
                  <a:pt x="93500" y="54805"/>
                </a:lnTo>
                <a:cubicBezTo>
                  <a:pt x="93548" y="54829"/>
                  <a:pt x="93548" y="54865"/>
                  <a:pt x="93500" y="54888"/>
                </a:cubicBezTo>
                <a:lnTo>
                  <a:pt x="70783" y="68021"/>
                </a:lnTo>
                <a:cubicBezTo>
                  <a:pt x="70759" y="68033"/>
                  <a:pt x="70732" y="68039"/>
                  <a:pt x="70707" y="68039"/>
                </a:cubicBezTo>
                <a:cubicBezTo>
                  <a:pt x="70682" y="68039"/>
                  <a:pt x="70658" y="68033"/>
                  <a:pt x="70640" y="68021"/>
                </a:cubicBezTo>
                <a:lnTo>
                  <a:pt x="65949" y="65306"/>
                </a:lnTo>
                <a:cubicBezTo>
                  <a:pt x="65913" y="65283"/>
                  <a:pt x="65913" y="65247"/>
                  <a:pt x="65949" y="65223"/>
                </a:cubicBezTo>
                <a:lnTo>
                  <a:pt x="88666" y="52102"/>
                </a:lnTo>
                <a:cubicBezTo>
                  <a:pt x="88690" y="52090"/>
                  <a:pt x="88717" y="52085"/>
                  <a:pt x="88743" y="52085"/>
                </a:cubicBezTo>
                <a:close/>
                <a:moveTo>
                  <a:pt x="73039" y="58335"/>
                </a:moveTo>
                <a:cubicBezTo>
                  <a:pt x="73066" y="58335"/>
                  <a:pt x="73093" y="58341"/>
                  <a:pt x="73117" y="58353"/>
                </a:cubicBezTo>
                <a:lnTo>
                  <a:pt x="75129" y="59520"/>
                </a:lnTo>
                <a:lnTo>
                  <a:pt x="65604" y="65021"/>
                </a:lnTo>
                <a:cubicBezTo>
                  <a:pt x="65366" y="65163"/>
                  <a:pt x="65366" y="65378"/>
                  <a:pt x="65604" y="65521"/>
                </a:cubicBezTo>
                <a:lnTo>
                  <a:pt x="67771" y="66771"/>
                </a:lnTo>
                <a:lnTo>
                  <a:pt x="62710" y="69688"/>
                </a:lnTo>
                <a:cubicBezTo>
                  <a:pt x="62687" y="69700"/>
                  <a:pt x="62660" y="69706"/>
                  <a:pt x="62633" y="69706"/>
                </a:cubicBezTo>
                <a:cubicBezTo>
                  <a:pt x="62606" y="69706"/>
                  <a:pt x="62579" y="69700"/>
                  <a:pt x="62556" y="69688"/>
                </a:cubicBezTo>
                <a:lnTo>
                  <a:pt x="57948" y="67021"/>
                </a:lnTo>
                <a:lnTo>
                  <a:pt x="72962" y="58353"/>
                </a:lnTo>
                <a:cubicBezTo>
                  <a:pt x="72986" y="58341"/>
                  <a:pt x="73012" y="58335"/>
                  <a:pt x="73039" y="58335"/>
                </a:cubicBezTo>
                <a:close/>
                <a:moveTo>
                  <a:pt x="68235" y="1"/>
                </a:moveTo>
                <a:lnTo>
                  <a:pt x="53257" y="8645"/>
                </a:lnTo>
                <a:lnTo>
                  <a:pt x="48792" y="6073"/>
                </a:lnTo>
                <a:cubicBezTo>
                  <a:pt x="48661" y="6001"/>
                  <a:pt x="48515" y="5966"/>
                  <a:pt x="48369" y="5966"/>
                </a:cubicBezTo>
                <a:cubicBezTo>
                  <a:pt x="48224" y="5966"/>
                  <a:pt x="48078" y="6001"/>
                  <a:pt x="47947" y="6073"/>
                </a:cubicBezTo>
                <a:lnTo>
                  <a:pt x="37350" y="12181"/>
                </a:lnTo>
                <a:lnTo>
                  <a:pt x="26051" y="5656"/>
                </a:lnTo>
                <a:cubicBezTo>
                  <a:pt x="25914" y="5591"/>
                  <a:pt x="25768" y="5558"/>
                  <a:pt x="25622" y="5558"/>
                </a:cubicBezTo>
                <a:cubicBezTo>
                  <a:pt x="25477" y="5558"/>
                  <a:pt x="25331" y="5591"/>
                  <a:pt x="25194" y="5656"/>
                </a:cubicBezTo>
                <a:lnTo>
                  <a:pt x="5596" y="16979"/>
                </a:lnTo>
                <a:cubicBezTo>
                  <a:pt x="5358" y="17110"/>
                  <a:pt x="5358" y="17336"/>
                  <a:pt x="5596" y="17467"/>
                </a:cubicBezTo>
                <a:lnTo>
                  <a:pt x="9097" y="19479"/>
                </a:lnTo>
                <a:lnTo>
                  <a:pt x="6930" y="20729"/>
                </a:lnTo>
                <a:cubicBezTo>
                  <a:pt x="6692" y="20872"/>
                  <a:pt x="6692" y="21087"/>
                  <a:pt x="6930" y="21230"/>
                </a:cubicBezTo>
                <a:lnTo>
                  <a:pt x="14312" y="25492"/>
                </a:lnTo>
                <a:lnTo>
                  <a:pt x="238" y="33612"/>
                </a:lnTo>
                <a:cubicBezTo>
                  <a:pt x="0" y="33743"/>
                  <a:pt x="0" y="33969"/>
                  <a:pt x="238" y="34100"/>
                </a:cubicBezTo>
                <a:lnTo>
                  <a:pt x="1786" y="34993"/>
                </a:lnTo>
                <a:lnTo>
                  <a:pt x="322" y="35838"/>
                </a:lnTo>
                <a:cubicBezTo>
                  <a:pt x="84" y="35981"/>
                  <a:pt x="84" y="36196"/>
                  <a:pt x="322" y="36339"/>
                </a:cubicBezTo>
                <a:lnTo>
                  <a:pt x="30754" y="53900"/>
                </a:lnTo>
                <a:lnTo>
                  <a:pt x="20860" y="59615"/>
                </a:lnTo>
                <a:lnTo>
                  <a:pt x="21205" y="59818"/>
                </a:lnTo>
                <a:lnTo>
                  <a:pt x="31111" y="54103"/>
                </a:lnTo>
                <a:lnTo>
                  <a:pt x="55293" y="68069"/>
                </a:lnTo>
                <a:cubicBezTo>
                  <a:pt x="55424" y="68134"/>
                  <a:pt x="55570" y="68167"/>
                  <a:pt x="55716" y="68167"/>
                </a:cubicBezTo>
                <a:cubicBezTo>
                  <a:pt x="55861" y="68167"/>
                  <a:pt x="56007" y="68134"/>
                  <a:pt x="56138" y="68069"/>
                </a:cubicBezTo>
                <a:lnTo>
                  <a:pt x="57603" y="67223"/>
                </a:lnTo>
                <a:lnTo>
                  <a:pt x="62210" y="69890"/>
                </a:lnTo>
                <a:cubicBezTo>
                  <a:pt x="62347" y="69956"/>
                  <a:pt x="62496" y="69988"/>
                  <a:pt x="62643" y="69988"/>
                </a:cubicBezTo>
                <a:cubicBezTo>
                  <a:pt x="62791" y="69988"/>
                  <a:pt x="62937" y="69956"/>
                  <a:pt x="63068" y="69890"/>
                </a:cubicBezTo>
                <a:lnTo>
                  <a:pt x="68128" y="66973"/>
                </a:lnTo>
                <a:lnTo>
                  <a:pt x="70295" y="68223"/>
                </a:lnTo>
                <a:cubicBezTo>
                  <a:pt x="70432" y="68289"/>
                  <a:pt x="70577" y="68322"/>
                  <a:pt x="70723" y="68322"/>
                </a:cubicBezTo>
                <a:cubicBezTo>
                  <a:pt x="70869" y="68322"/>
                  <a:pt x="71015" y="68289"/>
                  <a:pt x="71152" y="68223"/>
                </a:cubicBezTo>
                <a:lnTo>
                  <a:pt x="82320" y="61758"/>
                </a:lnTo>
                <a:lnTo>
                  <a:pt x="88726" y="65461"/>
                </a:lnTo>
                <a:cubicBezTo>
                  <a:pt x="88863" y="65533"/>
                  <a:pt x="89011" y="65568"/>
                  <a:pt x="89159" y="65568"/>
                </a:cubicBezTo>
                <a:cubicBezTo>
                  <a:pt x="89306" y="65568"/>
                  <a:pt x="89452" y="65533"/>
                  <a:pt x="89583" y="65461"/>
                </a:cubicBezTo>
                <a:lnTo>
                  <a:pt x="126683" y="44042"/>
                </a:lnTo>
                <a:cubicBezTo>
                  <a:pt x="126921" y="43911"/>
                  <a:pt x="126921" y="43685"/>
                  <a:pt x="126683" y="43554"/>
                </a:cubicBezTo>
                <a:lnTo>
                  <a:pt x="98251" y="27135"/>
                </a:lnTo>
                <a:cubicBezTo>
                  <a:pt x="98114" y="27064"/>
                  <a:pt x="97965" y="27028"/>
                  <a:pt x="97818" y="27028"/>
                </a:cubicBezTo>
                <a:cubicBezTo>
                  <a:pt x="97670" y="27028"/>
                  <a:pt x="97524" y="27064"/>
                  <a:pt x="97393" y="27135"/>
                </a:cubicBezTo>
                <a:lnTo>
                  <a:pt x="91333" y="30624"/>
                </a:lnTo>
                <a:lnTo>
                  <a:pt x="58746" y="11812"/>
                </a:lnTo>
                <a:lnTo>
                  <a:pt x="73688" y="3180"/>
                </a:lnTo>
                <a:lnTo>
                  <a:pt x="73331" y="2977"/>
                </a:lnTo>
                <a:lnTo>
                  <a:pt x="58400" y="11609"/>
                </a:lnTo>
                <a:lnTo>
                  <a:pt x="57162" y="10895"/>
                </a:lnTo>
                <a:lnTo>
                  <a:pt x="72128" y="2251"/>
                </a:lnTo>
                <a:lnTo>
                  <a:pt x="71771" y="2037"/>
                </a:lnTo>
                <a:lnTo>
                  <a:pt x="56805" y="10693"/>
                </a:lnTo>
                <a:lnTo>
                  <a:pt x="55293" y="9823"/>
                </a:lnTo>
                <a:lnTo>
                  <a:pt x="70271" y="1179"/>
                </a:lnTo>
                <a:lnTo>
                  <a:pt x="69914" y="977"/>
                </a:lnTo>
                <a:lnTo>
                  <a:pt x="54936" y="9621"/>
                </a:lnTo>
                <a:lnTo>
                  <a:pt x="53614" y="8847"/>
                </a:lnTo>
                <a:lnTo>
                  <a:pt x="68580" y="203"/>
                </a:lnTo>
                <a:lnTo>
                  <a:pt x="6823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0" name="Google Shape;2210;p31"/>
          <p:cNvSpPr/>
          <p:nvPr/>
        </p:nvSpPr>
        <p:spPr>
          <a:xfrm>
            <a:off x="4652576" y="1927072"/>
            <a:ext cx="793746" cy="348931"/>
          </a:xfrm>
          <a:custGeom>
            <a:rect b="b" l="l" r="r" t="t"/>
            <a:pathLst>
              <a:path extrusionOk="0" h="12693" w="28874">
                <a:moveTo>
                  <a:pt x="0" y="0"/>
                </a:moveTo>
                <a:lnTo>
                  <a:pt x="0" y="381"/>
                </a:lnTo>
                <a:cubicBezTo>
                  <a:pt x="0" y="429"/>
                  <a:pt x="24" y="465"/>
                  <a:pt x="72" y="488"/>
                </a:cubicBezTo>
                <a:lnTo>
                  <a:pt x="21110" y="12633"/>
                </a:lnTo>
                <a:cubicBezTo>
                  <a:pt x="21241" y="12692"/>
                  <a:pt x="21396" y="12692"/>
                  <a:pt x="21527" y="12621"/>
                </a:cubicBezTo>
                <a:lnTo>
                  <a:pt x="28778" y="8430"/>
                </a:lnTo>
                <a:cubicBezTo>
                  <a:pt x="28825" y="8406"/>
                  <a:pt x="28873" y="8358"/>
                  <a:pt x="28873" y="8299"/>
                </a:cubicBezTo>
                <a:lnTo>
                  <a:pt x="28873" y="7918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1" name="Google Shape;2211;p31"/>
          <p:cNvSpPr/>
          <p:nvPr/>
        </p:nvSpPr>
        <p:spPr>
          <a:xfrm>
            <a:off x="4652576" y="1806750"/>
            <a:ext cx="793746" cy="458451"/>
          </a:xfrm>
          <a:custGeom>
            <a:rect b="b" l="l" r="r" t="t"/>
            <a:pathLst>
              <a:path extrusionOk="0" h="16677" w="28874">
                <a:moveTo>
                  <a:pt x="7566" y="0"/>
                </a:moveTo>
                <a:cubicBezTo>
                  <a:pt x="7490" y="0"/>
                  <a:pt x="7415" y="18"/>
                  <a:pt x="7347" y="55"/>
                </a:cubicBezTo>
                <a:lnTo>
                  <a:pt x="108" y="4246"/>
                </a:lnTo>
                <a:cubicBezTo>
                  <a:pt x="48" y="4270"/>
                  <a:pt x="0" y="4318"/>
                  <a:pt x="0" y="4377"/>
                </a:cubicBezTo>
                <a:cubicBezTo>
                  <a:pt x="0" y="4425"/>
                  <a:pt x="24" y="4472"/>
                  <a:pt x="72" y="4484"/>
                </a:cubicBezTo>
                <a:lnTo>
                  <a:pt x="21110" y="16629"/>
                </a:lnTo>
                <a:cubicBezTo>
                  <a:pt x="21170" y="16661"/>
                  <a:pt x="21235" y="16677"/>
                  <a:pt x="21301" y="16677"/>
                </a:cubicBezTo>
                <a:cubicBezTo>
                  <a:pt x="21378" y="16677"/>
                  <a:pt x="21456" y="16656"/>
                  <a:pt x="21527" y="16617"/>
                </a:cubicBezTo>
                <a:lnTo>
                  <a:pt x="28778" y="12438"/>
                </a:lnTo>
                <a:cubicBezTo>
                  <a:pt x="28825" y="12414"/>
                  <a:pt x="28873" y="12354"/>
                  <a:pt x="28873" y="12295"/>
                </a:cubicBezTo>
                <a:cubicBezTo>
                  <a:pt x="28873" y="12247"/>
                  <a:pt x="28849" y="12212"/>
                  <a:pt x="28802" y="12188"/>
                </a:cubicBezTo>
                <a:lnTo>
                  <a:pt x="7775" y="43"/>
                </a:lnTo>
                <a:cubicBezTo>
                  <a:pt x="7707" y="15"/>
                  <a:pt x="7636" y="0"/>
                  <a:pt x="756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2" name="Google Shape;2212;p31"/>
          <p:cNvSpPr/>
          <p:nvPr/>
        </p:nvSpPr>
        <p:spPr>
          <a:xfrm>
            <a:off x="4664039" y="1812193"/>
            <a:ext cx="775410" cy="447427"/>
          </a:xfrm>
          <a:custGeom>
            <a:rect b="b" l="l" r="r" t="t"/>
            <a:pathLst>
              <a:path extrusionOk="0" h="16276" w="28207">
                <a:moveTo>
                  <a:pt x="20860" y="16252"/>
                </a:moveTo>
                <a:lnTo>
                  <a:pt x="60" y="4239"/>
                </a:lnTo>
                <a:cubicBezTo>
                  <a:pt x="0" y="4203"/>
                  <a:pt x="0" y="4155"/>
                  <a:pt x="72" y="4108"/>
                </a:cubicBezTo>
                <a:lnTo>
                  <a:pt x="7132" y="36"/>
                </a:lnTo>
                <a:cubicBezTo>
                  <a:pt x="7192" y="0"/>
                  <a:pt x="7275" y="0"/>
                  <a:pt x="7346" y="24"/>
                </a:cubicBezTo>
                <a:lnTo>
                  <a:pt x="28147" y="12037"/>
                </a:lnTo>
                <a:cubicBezTo>
                  <a:pt x="28206" y="12073"/>
                  <a:pt x="28206" y="12133"/>
                  <a:pt x="28135" y="12168"/>
                </a:cubicBezTo>
                <a:lnTo>
                  <a:pt x="21074" y="16240"/>
                </a:lnTo>
                <a:cubicBezTo>
                  <a:pt x="21015" y="16276"/>
                  <a:pt x="20931" y="16276"/>
                  <a:pt x="20860" y="162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3" name="Google Shape;2213;p31"/>
          <p:cNvSpPr/>
          <p:nvPr/>
        </p:nvSpPr>
        <p:spPr>
          <a:xfrm>
            <a:off x="4840438" y="1837726"/>
            <a:ext cx="58939" cy="32988"/>
          </a:xfrm>
          <a:custGeom>
            <a:rect b="b" l="l" r="r" t="t"/>
            <a:pathLst>
              <a:path extrusionOk="0" h="1200" w="2144">
                <a:moveTo>
                  <a:pt x="834" y="0"/>
                </a:moveTo>
                <a:cubicBezTo>
                  <a:pt x="768" y="0"/>
                  <a:pt x="702" y="19"/>
                  <a:pt x="644" y="51"/>
                </a:cubicBezTo>
                <a:lnTo>
                  <a:pt x="108" y="349"/>
                </a:lnTo>
                <a:cubicBezTo>
                  <a:pt x="13" y="409"/>
                  <a:pt x="1" y="504"/>
                  <a:pt x="84" y="551"/>
                </a:cubicBezTo>
                <a:lnTo>
                  <a:pt x="1144" y="1171"/>
                </a:lnTo>
                <a:cubicBezTo>
                  <a:pt x="1193" y="1190"/>
                  <a:pt x="1245" y="1200"/>
                  <a:pt x="1296" y="1200"/>
                </a:cubicBezTo>
                <a:cubicBezTo>
                  <a:pt x="1368" y="1200"/>
                  <a:pt x="1438" y="1181"/>
                  <a:pt x="1501" y="1147"/>
                </a:cubicBezTo>
                <a:lnTo>
                  <a:pt x="2025" y="849"/>
                </a:lnTo>
                <a:cubicBezTo>
                  <a:pt x="2132" y="790"/>
                  <a:pt x="2144" y="694"/>
                  <a:pt x="2048" y="647"/>
                </a:cubicBezTo>
                <a:lnTo>
                  <a:pt x="989" y="39"/>
                </a:lnTo>
                <a:cubicBezTo>
                  <a:pt x="941" y="13"/>
                  <a:pt x="887" y="0"/>
                  <a:pt x="83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4" name="Google Shape;2214;p31"/>
          <p:cNvSpPr/>
          <p:nvPr/>
        </p:nvSpPr>
        <p:spPr>
          <a:xfrm>
            <a:off x="4895746" y="1869614"/>
            <a:ext cx="58939" cy="33180"/>
          </a:xfrm>
          <a:custGeom>
            <a:rect b="b" l="l" r="r" t="t"/>
            <a:pathLst>
              <a:path extrusionOk="0" h="1207" w="2144">
                <a:moveTo>
                  <a:pt x="826" y="0"/>
                </a:moveTo>
                <a:cubicBezTo>
                  <a:pt x="763" y="0"/>
                  <a:pt x="700" y="15"/>
                  <a:pt x="644" y="46"/>
                </a:cubicBezTo>
                <a:lnTo>
                  <a:pt x="120" y="356"/>
                </a:lnTo>
                <a:cubicBezTo>
                  <a:pt x="13" y="415"/>
                  <a:pt x="1" y="511"/>
                  <a:pt x="96" y="558"/>
                </a:cubicBezTo>
                <a:lnTo>
                  <a:pt x="1156" y="1177"/>
                </a:lnTo>
                <a:cubicBezTo>
                  <a:pt x="1200" y="1197"/>
                  <a:pt x="1249" y="1207"/>
                  <a:pt x="1299" y="1207"/>
                </a:cubicBezTo>
                <a:cubicBezTo>
                  <a:pt x="1368" y="1207"/>
                  <a:pt x="1439" y="1188"/>
                  <a:pt x="1501" y="1154"/>
                </a:cubicBezTo>
                <a:lnTo>
                  <a:pt x="2037" y="856"/>
                </a:lnTo>
                <a:cubicBezTo>
                  <a:pt x="2132" y="796"/>
                  <a:pt x="2144" y="701"/>
                  <a:pt x="2061" y="654"/>
                </a:cubicBezTo>
                <a:lnTo>
                  <a:pt x="989" y="34"/>
                </a:lnTo>
                <a:cubicBezTo>
                  <a:pt x="938" y="12"/>
                  <a:pt x="882" y="0"/>
                  <a:pt x="82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5" name="Google Shape;2215;p31"/>
          <p:cNvSpPr/>
          <p:nvPr/>
        </p:nvSpPr>
        <p:spPr>
          <a:xfrm>
            <a:off x="4951055" y="1901860"/>
            <a:ext cx="58966" cy="33125"/>
          </a:xfrm>
          <a:custGeom>
            <a:rect b="b" l="l" r="r" t="t"/>
            <a:pathLst>
              <a:path extrusionOk="0" h="1205" w="2145">
                <a:moveTo>
                  <a:pt x="836" y="1"/>
                </a:moveTo>
                <a:cubicBezTo>
                  <a:pt x="769" y="1"/>
                  <a:pt x="703" y="19"/>
                  <a:pt x="644" y="52"/>
                </a:cubicBezTo>
                <a:lnTo>
                  <a:pt x="120" y="362"/>
                </a:lnTo>
                <a:cubicBezTo>
                  <a:pt x="13" y="409"/>
                  <a:pt x="1" y="504"/>
                  <a:pt x="96" y="564"/>
                </a:cubicBezTo>
                <a:lnTo>
                  <a:pt x="1156" y="1171"/>
                </a:lnTo>
                <a:cubicBezTo>
                  <a:pt x="1209" y="1193"/>
                  <a:pt x="1265" y="1204"/>
                  <a:pt x="1320" y="1204"/>
                </a:cubicBezTo>
                <a:cubicBezTo>
                  <a:pt x="1388" y="1204"/>
                  <a:pt x="1454" y="1187"/>
                  <a:pt x="1513" y="1147"/>
                </a:cubicBezTo>
                <a:lnTo>
                  <a:pt x="2037" y="850"/>
                </a:lnTo>
                <a:cubicBezTo>
                  <a:pt x="2132" y="802"/>
                  <a:pt x="2144" y="707"/>
                  <a:pt x="2061" y="647"/>
                </a:cubicBezTo>
                <a:lnTo>
                  <a:pt x="1001" y="40"/>
                </a:lnTo>
                <a:cubicBezTo>
                  <a:pt x="947" y="13"/>
                  <a:pt x="891" y="1"/>
                  <a:pt x="83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6" name="Google Shape;2216;p31"/>
          <p:cNvSpPr/>
          <p:nvPr/>
        </p:nvSpPr>
        <p:spPr>
          <a:xfrm>
            <a:off x="5006693" y="1933747"/>
            <a:ext cx="58966" cy="33015"/>
          </a:xfrm>
          <a:custGeom>
            <a:rect b="b" l="l" r="r" t="t"/>
            <a:pathLst>
              <a:path extrusionOk="0" h="1201" w="2145">
                <a:moveTo>
                  <a:pt x="825" y="1"/>
                </a:moveTo>
                <a:cubicBezTo>
                  <a:pt x="761" y="1"/>
                  <a:pt x="695" y="15"/>
                  <a:pt x="632" y="47"/>
                </a:cubicBezTo>
                <a:lnTo>
                  <a:pt x="108" y="356"/>
                </a:lnTo>
                <a:cubicBezTo>
                  <a:pt x="13" y="404"/>
                  <a:pt x="1" y="499"/>
                  <a:pt x="84" y="559"/>
                </a:cubicBezTo>
                <a:lnTo>
                  <a:pt x="1144" y="1166"/>
                </a:lnTo>
                <a:cubicBezTo>
                  <a:pt x="1200" y="1189"/>
                  <a:pt x="1259" y="1200"/>
                  <a:pt x="1317" y="1200"/>
                </a:cubicBezTo>
                <a:cubicBezTo>
                  <a:pt x="1381" y="1200"/>
                  <a:pt x="1445" y="1186"/>
                  <a:pt x="1501" y="1154"/>
                </a:cubicBezTo>
                <a:lnTo>
                  <a:pt x="2025" y="845"/>
                </a:lnTo>
                <a:cubicBezTo>
                  <a:pt x="2132" y="797"/>
                  <a:pt x="2144" y="702"/>
                  <a:pt x="2049" y="642"/>
                </a:cubicBezTo>
                <a:lnTo>
                  <a:pt x="989" y="35"/>
                </a:lnTo>
                <a:cubicBezTo>
                  <a:pt x="939" y="13"/>
                  <a:pt x="883" y="1"/>
                  <a:pt x="82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7" name="Google Shape;2217;p31"/>
          <p:cNvSpPr/>
          <p:nvPr/>
        </p:nvSpPr>
        <p:spPr>
          <a:xfrm>
            <a:off x="5062029" y="1965828"/>
            <a:ext cx="58939" cy="33015"/>
          </a:xfrm>
          <a:custGeom>
            <a:rect b="b" l="l" r="r" t="t"/>
            <a:pathLst>
              <a:path extrusionOk="0" h="1201" w="2144">
                <a:moveTo>
                  <a:pt x="826" y="0"/>
                </a:moveTo>
                <a:cubicBezTo>
                  <a:pt x="763" y="0"/>
                  <a:pt x="700" y="15"/>
                  <a:pt x="643" y="47"/>
                </a:cubicBezTo>
                <a:lnTo>
                  <a:pt x="107" y="344"/>
                </a:lnTo>
                <a:cubicBezTo>
                  <a:pt x="12" y="404"/>
                  <a:pt x="0" y="499"/>
                  <a:pt x="95" y="547"/>
                </a:cubicBezTo>
                <a:lnTo>
                  <a:pt x="1155" y="1166"/>
                </a:lnTo>
                <a:cubicBezTo>
                  <a:pt x="1206" y="1188"/>
                  <a:pt x="1262" y="1200"/>
                  <a:pt x="1318" y="1200"/>
                </a:cubicBezTo>
                <a:cubicBezTo>
                  <a:pt x="1381" y="1200"/>
                  <a:pt x="1444" y="1185"/>
                  <a:pt x="1500" y="1154"/>
                </a:cubicBezTo>
                <a:lnTo>
                  <a:pt x="2024" y="856"/>
                </a:lnTo>
                <a:cubicBezTo>
                  <a:pt x="2131" y="797"/>
                  <a:pt x="2143" y="702"/>
                  <a:pt x="2048" y="654"/>
                </a:cubicBezTo>
                <a:lnTo>
                  <a:pt x="988" y="35"/>
                </a:lnTo>
                <a:cubicBezTo>
                  <a:pt x="938" y="12"/>
                  <a:pt x="882" y="0"/>
                  <a:pt x="82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8" name="Google Shape;2218;p31"/>
          <p:cNvSpPr/>
          <p:nvPr/>
        </p:nvSpPr>
        <p:spPr>
          <a:xfrm>
            <a:off x="5117338" y="1997908"/>
            <a:ext cx="58939" cy="33015"/>
          </a:xfrm>
          <a:custGeom>
            <a:rect b="b" l="l" r="r" t="t"/>
            <a:pathLst>
              <a:path extrusionOk="0" h="1201" w="2144">
                <a:moveTo>
                  <a:pt x="828" y="0"/>
                </a:moveTo>
                <a:cubicBezTo>
                  <a:pt x="763" y="0"/>
                  <a:pt x="700" y="15"/>
                  <a:pt x="643" y="47"/>
                </a:cubicBezTo>
                <a:lnTo>
                  <a:pt x="119" y="344"/>
                </a:lnTo>
                <a:cubicBezTo>
                  <a:pt x="12" y="404"/>
                  <a:pt x="0" y="499"/>
                  <a:pt x="96" y="547"/>
                </a:cubicBezTo>
                <a:lnTo>
                  <a:pt x="1155" y="1166"/>
                </a:lnTo>
                <a:cubicBezTo>
                  <a:pt x="1206" y="1188"/>
                  <a:pt x="1262" y="1200"/>
                  <a:pt x="1319" y="1200"/>
                </a:cubicBezTo>
                <a:cubicBezTo>
                  <a:pt x="1383" y="1200"/>
                  <a:pt x="1450" y="1185"/>
                  <a:pt x="1512" y="1154"/>
                </a:cubicBezTo>
                <a:lnTo>
                  <a:pt x="2036" y="844"/>
                </a:lnTo>
                <a:cubicBezTo>
                  <a:pt x="2143" y="797"/>
                  <a:pt x="2143" y="701"/>
                  <a:pt x="2060" y="642"/>
                </a:cubicBezTo>
                <a:lnTo>
                  <a:pt x="1000" y="35"/>
                </a:lnTo>
                <a:cubicBezTo>
                  <a:pt x="944" y="12"/>
                  <a:pt x="885" y="0"/>
                  <a:pt x="82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9" name="Google Shape;2219;p31"/>
          <p:cNvSpPr/>
          <p:nvPr/>
        </p:nvSpPr>
        <p:spPr>
          <a:xfrm>
            <a:off x="5172976" y="2029851"/>
            <a:ext cx="58939" cy="33098"/>
          </a:xfrm>
          <a:custGeom>
            <a:rect b="b" l="l" r="r" t="t"/>
            <a:pathLst>
              <a:path extrusionOk="0" h="1204" w="2144">
                <a:moveTo>
                  <a:pt x="834" y="0"/>
                </a:moveTo>
                <a:cubicBezTo>
                  <a:pt x="768" y="0"/>
                  <a:pt x="702" y="19"/>
                  <a:pt x="643" y="51"/>
                </a:cubicBezTo>
                <a:lnTo>
                  <a:pt x="108" y="349"/>
                </a:lnTo>
                <a:cubicBezTo>
                  <a:pt x="12" y="409"/>
                  <a:pt x="0" y="504"/>
                  <a:pt x="84" y="551"/>
                </a:cubicBezTo>
                <a:lnTo>
                  <a:pt x="1143" y="1159"/>
                </a:lnTo>
                <a:cubicBezTo>
                  <a:pt x="1203" y="1188"/>
                  <a:pt x="1265" y="1203"/>
                  <a:pt x="1326" y="1203"/>
                </a:cubicBezTo>
                <a:cubicBezTo>
                  <a:pt x="1387" y="1203"/>
                  <a:pt x="1447" y="1188"/>
                  <a:pt x="1501" y="1159"/>
                </a:cubicBezTo>
                <a:lnTo>
                  <a:pt x="2024" y="849"/>
                </a:lnTo>
                <a:cubicBezTo>
                  <a:pt x="2132" y="801"/>
                  <a:pt x="2143" y="706"/>
                  <a:pt x="2048" y="647"/>
                </a:cubicBezTo>
                <a:lnTo>
                  <a:pt x="989" y="39"/>
                </a:lnTo>
                <a:cubicBezTo>
                  <a:pt x="940" y="13"/>
                  <a:pt x="887" y="0"/>
                  <a:pt x="83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0" name="Google Shape;2220;p31"/>
          <p:cNvSpPr/>
          <p:nvPr/>
        </p:nvSpPr>
        <p:spPr>
          <a:xfrm>
            <a:off x="5228285" y="2061849"/>
            <a:ext cx="58939" cy="32878"/>
          </a:xfrm>
          <a:custGeom>
            <a:rect b="b" l="l" r="r" t="t"/>
            <a:pathLst>
              <a:path extrusionOk="0" h="1196" w="2144">
                <a:moveTo>
                  <a:pt x="846" y="1"/>
                </a:moveTo>
                <a:cubicBezTo>
                  <a:pt x="776" y="1"/>
                  <a:pt x="706" y="19"/>
                  <a:pt x="643" y="54"/>
                </a:cubicBezTo>
                <a:lnTo>
                  <a:pt x="120" y="352"/>
                </a:lnTo>
                <a:cubicBezTo>
                  <a:pt x="12" y="411"/>
                  <a:pt x="1" y="495"/>
                  <a:pt x="84" y="554"/>
                </a:cubicBezTo>
                <a:lnTo>
                  <a:pt x="1155" y="1161"/>
                </a:lnTo>
                <a:cubicBezTo>
                  <a:pt x="1206" y="1184"/>
                  <a:pt x="1262" y="1196"/>
                  <a:pt x="1318" y="1196"/>
                </a:cubicBezTo>
                <a:cubicBezTo>
                  <a:pt x="1381" y="1196"/>
                  <a:pt x="1444" y="1181"/>
                  <a:pt x="1501" y="1150"/>
                </a:cubicBezTo>
                <a:lnTo>
                  <a:pt x="2025" y="852"/>
                </a:lnTo>
                <a:cubicBezTo>
                  <a:pt x="2132" y="792"/>
                  <a:pt x="2144" y="697"/>
                  <a:pt x="2048" y="649"/>
                </a:cubicBezTo>
                <a:lnTo>
                  <a:pt x="989" y="30"/>
                </a:lnTo>
                <a:cubicBezTo>
                  <a:pt x="944" y="10"/>
                  <a:pt x="895" y="1"/>
                  <a:pt x="84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1" name="Google Shape;2221;p31"/>
          <p:cNvSpPr/>
          <p:nvPr/>
        </p:nvSpPr>
        <p:spPr>
          <a:xfrm>
            <a:off x="5283923" y="2093791"/>
            <a:ext cx="58939" cy="33015"/>
          </a:xfrm>
          <a:custGeom>
            <a:rect b="b" l="l" r="r" t="t"/>
            <a:pathLst>
              <a:path extrusionOk="0" h="1201" w="2144">
                <a:moveTo>
                  <a:pt x="826" y="1"/>
                </a:moveTo>
                <a:cubicBezTo>
                  <a:pt x="763" y="1"/>
                  <a:pt x="700" y="16"/>
                  <a:pt x="644" y="47"/>
                </a:cubicBezTo>
                <a:lnTo>
                  <a:pt x="108" y="345"/>
                </a:lnTo>
                <a:cubicBezTo>
                  <a:pt x="12" y="416"/>
                  <a:pt x="1" y="499"/>
                  <a:pt x="84" y="547"/>
                </a:cubicBezTo>
                <a:lnTo>
                  <a:pt x="1155" y="1166"/>
                </a:lnTo>
                <a:cubicBezTo>
                  <a:pt x="1206" y="1189"/>
                  <a:pt x="1262" y="1201"/>
                  <a:pt x="1318" y="1201"/>
                </a:cubicBezTo>
                <a:cubicBezTo>
                  <a:pt x="1381" y="1201"/>
                  <a:pt x="1444" y="1186"/>
                  <a:pt x="1501" y="1154"/>
                </a:cubicBezTo>
                <a:lnTo>
                  <a:pt x="2025" y="857"/>
                </a:lnTo>
                <a:cubicBezTo>
                  <a:pt x="2132" y="797"/>
                  <a:pt x="2144" y="702"/>
                  <a:pt x="2048" y="654"/>
                </a:cubicBezTo>
                <a:lnTo>
                  <a:pt x="989" y="35"/>
                </a:lnTo>
                <a:cubicBezTo>
                  <a:pt x="938" y="13"/>
                  <a:pt x="882" y="1"/>
                  <a:pt x="82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2" name="Google Shape;2222;p31"/>
          <p:cNvSpPr/>
          <p:nvPr/>
        </p:nvSpPr>
        <p:spPr>
          <a:xfrm>
            <a:off x="5339232" y="2125872"/>
            <a:ext cx="58939" cy="33015"/>
          </a:xfrm>
          <a:custGeom>
            <a:rect b="b" l="l" r="r" t="t"/>
            <a:pathLst>
              <a:path extrusionOk="0" h="1201" w="2144">
                <a:moveTo>
                  <a:pt x="822" y="1"/>
                </a:moveTo>
                <a:cubicBezTo>
                  <a:pt x="760" y="1"/>
                  <a:pt x="700" y="15"/>
                  <a:pt x="644" y="47"/>
                </a:cubicBezTo>
                <a:lnTo>
                  <a:pt x="108" y="345"/>
                </a:lnTo>
                <a:cubicBezTo>
                  <a:pt x="1" y="404"/>
                  <a:pt x="1" y="499"/>
                  <a:pt x="84" y="547"/>
                </a:cubicBezTo>
                <a:lnTo>
                  <a:pt x="1144" y="1166"/>
                </a:lnTo>
                <a:cubicBezTo>
                  <a:pt x="1200" y="1189"/>
                  <a:pt x="1259" y="1200"/>
                  <a:pt x="1317" y="1200"/>
                </a:cubicBezTo>
                <a:cubicBezTo>
                  <a:pt x="1381" y="1200"/>
                  <a:pt x="1444" y="1186"/>
                  <a:pt x="1501" y="1154"/>
                </a:cubicBezTo>
                <a:lnTo>
                  <a:pt x="2025" y="845"/>
                </a:lnTo>
                <a:cubicBezTo>
                  <a:pt x="2132" y="797"/>
                  <a:pt x="2144" y="702"/>
                  <a:pt x="2049" y="642"/>
                </a:cubicBezTo>
                <a:lnTo>
                  <a:pt x="989" y="35"/>
                </a:lnTo>
                <a:cubicBezTo>
                  <a:pt x="933" y="12"/>
                  <a:pt x="877" y="1"/>
                  <a:pt x="822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3" name="Google Shape;2223;p31"/>
          <p:cNvSpPr/>
          <p:nvPr/>
        </p:nvSpPr>
        <p:spPr>
          <a:xfrm>
            <a:off x="4799534" y="1859910"/>
            <a:ext cx="60890" cy="34692"/>
          </a:xfrm>
          <a:custGeom>
            <a:rect b="b" l="l" r="r" t="t"/>
            <a:pathLst>
              <a:path extrusionOk="0" h="1262" w="2215">
                <a:moveTo>
                  <a:pt x="864" y="0"/>
                </a:moveTo>
                <a:cubicBezTo>
                  <a:pt x="834" y="0"/>
                  <a:pt x="804" y="6"/>
                  <a:pt x="774" y="18"/>
                </a:cubicBezTo>
                <a:lnTo>
                  <a:pt x="60" y="435"/>
                </a:lnTo>
                <a:cubicBezTo>
                  <a:pt x="12" y="459"/>
                  <a:pt x="0" y="506"/>
                  <a:pt x="48" y="542"/>
                </a:cubicBezTo>
                <a:lnTo>
                  <a:pt x="1274" y="1245"/>
                </a:lnTo>
                <a:cubicBezTo>
                  <a:pt x="1301" y="1255"/>
                  <a:pt x="1328" y="1261"/>
                  <a:pt x="1355" y="1261"/>
                </a:cubicBezTo>
                <a:cubicBezTo>
                  <a:pt x="1387" y="1261"/>
                  <a:pt x="1420" y="1252"/>
                  <a:pt x="1453" y="1233"/>
                </a:cubicBezTo>
                <a:lnTo>
                  <a:pt x="2167" y="828"/>
                </a:lnTo>
                <a:cubicBezTo>
                  <a:pt x="2215" y="792"/>
                  <a:pt x="2215" y="745"/>
                  <a:pt x="2179" y="721"/>
                </a:cubicBezTo>
                <a:lnTo>
                  <a:pt x="953" y="18"/>
                </a:lnTo>
                <a:cubicBezTo>
                  <a:pt x="923" y="6"/>
                  <a:pt x="893" y="0"/>
                  <a:pt x="86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4" name="Google Shape;2224;p31"/>
          <p:cNvSpPr/>
          <p:nvPr/>
        </p:nvSpPr>
        <p:spPr>
          <a:xfrm>
            <a:off x="4765804" y="1879675"/>
            <a:ext cx="84147" cy="47970"/>
          </a:xfrm>
          <a:custGeom>
            <a:rect b="b" l="l" r="r" t="t"/>
            <a:pathLst>
              <a:path extrusionOk="0" h="1745" w="3061">
                <a:moveTo>
                  <a:pt x="859" y="0"/>
                </a:moveTo>
                <a:cubicBezTo>
                  <a:pt x="819" y="0"/>
                  <a:pt x="777" y="12"/>
                  <a:pt x="739" y="37"/>
                </a:cubicBezTo>
                <a:lnTo>
                  <a:pt x="72" y="418"/>
                </a:lnTo>
                <a:cubicBezTo>
                  <a:pt x="1" y="454"/>
                  <a:pt x="1" y="514"/>
                  <a:pt x="61" y="549"/>
                </a:cubicBezTo>
                <a:lnTo>
                  <a:pt x="2096" y="1728"/>
                </a:lnTo>
                <a:cubicBezTo>
                  <a:pt x="2129" y="1739"/>
                  <a:pt x="2163" y="1745"/>
                  <a:pt x="2197" y="1745"/>
                </a:cubicBezTo>
                <a:cubicBezTo>
                  <a:pt x="2238" y="1745"/>
                  <a:pt x="2278" y="1736"/>
                  <a:pt x="2311" y="1716"/>
                </a:cubicBezTo>
                <a:lnTo>
                  <a:pt x="2989" y="1323"/>
                </a:lnTo>
                <a:cubicBezTo>
                  <a:pt x="3049" y="1288"/>
                  <a:pt x="3061" y="1240"/>
                  <a:pt x="3001" y="1204"/>
                </a:cubicBezTo>
                <a:lnTo>
                  <a:pt x="953" y="26"/>
                </a:lnTo>
                <a:cubicBezTo>
                  <a:pt x="926" y="9"/>
                  <a:pt x="893" y="0"/>
                  <a:pt x="85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5" name="Google Shape;2225;p31"/>
          <p:cNvSpPr/>
          <p:nvPr/>
        </p:nvSpPr>
        <p:spPr>
          <a:xfrm>
            <a:off x="4731773" y="1899413"/>
            <a:ext cx="90690" cy="51929"/>
          </a:xfrm>
          <a:custGeom>
            <a:rect b="b" l="l" r="r" t="t"/>
            <a:pathLst>
              <a:path extrusionOk="0" h="1889" w="3299">
                <a:moveTo>
                  <a:pt x="860" y="0"/>
                </a:moveTo>
                <a:cubicBezTo>
                  <a:pt x="816" y="0"/>
                  <a:pt x="774" y="13"/>
                  <a:pt x="739" y="34"/>
                </a:cubicBezTo>
                <a:lnTo>
                  <a:pt x="72" y="415"/>
                </a:lnTo>
                <a:cubicBezTo>
                  <a:pt x="1" y="451"/>
                  <a:pt x="1" y="510"/>
                  <a:pt x="48" y="546"/>
                </a:cubicBezTo>
                <a:lnTo>
                  <a:pt x="2346" y="1867"/>
                </a:lnTo>
                <a:cubicBezTo>
                  <a:pt x="2376" y="1882"/>
                  <a:pt x="2408" y="1889"/>
                  <a:pt x="2440" y="1889"/>
                </a:cubicBezTo>
                <a:cubicBezTo>
                  <a:pt x="2483" y="1889"/>
                  <a:pt x="2526" y="1876"/>
                  <a:pt x="2561" y="1856"/>
                </a:cubicBezTo>
                <a:lnTo>
                  <a:pt x="3227" y="1475"/>
                </a:lnTo>
                <a:cubicBezTo>
                  <a:pt x="3299" y="1439"/>
                  <a:pt x="3299" y="1379"/>
                  <a:pt x="3251" y="1344"/>
                </a:cubicBezTo>
                <a:lnTo>
                  <a:pt x="953" y="22"/>
                </a:lnTo>
                <a:cubicBezTo>
                  <a:pt x="923" y="7"/>
                  <a:pt x="891" y="0"/>
                  <a:pt x="86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6" name="Google Shape;2226;p31"/>
          <p:cNvSpPr/>
          <p:nvPr/>
        </p:nvSpPr>
        <p:spPr>
          <a:xfrm>
            <a:off x="5298328" y="2147808"/>
            <a:ext cx="60890" cy="34802"/>
          </a:xfrm>
          <a:custGeom>
            <a:rect b="b" l="l" r="r" t="t"/>
            <a:pathLst>
              <a:path extrusionOk="0" h="1266" w="2215">
                <a:moveTo>
                  <a:pt x="868" y="0"/>
                </a:moveTo>
                <a:cubicBezTo>
                  <a:pt x="834" y="0"/>
                  <a:pt x="800" y="10"/>
                  <a:pt x="774" y="23"/>
                </a:cubicBezTo>
                <a:lnTo>
                  <a:pt x="60" y="439"/>
                </a:lnTo>
                <a:cubicBezTo>
                  <a:pt x="12" y="463"/>
                  <a:pt x="0" y="511"/>
                  <a:pt x="48" y="535"/>
                </a:cubicBezTo>
                <a:lnTo>
                  <a:pt x="1274" y="1249"/>
                </a:lnTo>
                <a:cubicBezTo>
                  <a:pt x="1301" y="1260"/>
                  <a:pt x="1328" y="1266"/>
                  <a:pt x="1355" y="1266"/>
                </a:cubicBezTo>
                <a:cubicBezTo>
                  <a:pt x="1387" y="1266"/>
                  <a:pt x="1420" y="1257"/>
                  <a:pt x="1453" y="1237"/>
                </a:cubicBezTo>
                <a:lnTo>
                  <a:pt x="2155" y="832"/>
                </a:lnTo>
                <a:cubicBezTo>
                  <a:pt x="2215" y="797"/>
                  <a:pt x="2215" y="749"/>
                  <a:pt x="2179" y="725"/>
                </a:cubicBezTo>
                <a:lnTo>
                  <a:pt x="953" y="23"/>
                </a:lnTo>
                <a:cubicBezTo>
                  <a:pt x="926" y="7"/>
                  <a:pt x="897" y="0"/>
                  <a:pt x="86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7" name="Google Shape;2227;p31"/>
          <p:cNvSpPr/>
          <p:nvPr/>
        </p:nvSpPr>
        <p:spPr>
          <a:xfrm>
            <a:off x="5241040" y="2154049"/>
            <a:ext cx="84147" cy="48025"/>
          </a:xfrm>
          <a:custGeom>
            <a:rect b="b" l="l" r="r" t="t"/>
            <a:pathLst>
              <a:path extrusionOk="0" h="1747" w="3061">
                <a:moveTo>
                  <a:pt x="869" y="0"/>
                </a:moveTo>
                <a:cubicBezTo>
                  <a:pt x="826" y="0"/>
                  <a:pt x="781" y="13"/>
                  <a:pt x="739" y="34"/>
                </a:cubicBezTo>
                <a:lnTo>
                  <a:pt x="72" y="415"/>
                </a:lnTo>
                <a:cubicBezTo>
                  <a:pt x="1" y="451"/>
                  <a:pt x="1" y="510"/>
                  <a:pt x="60" y="546"/>
                </a:cubicBezTo>
                <a:lnTo>
                  <a:pt x="2096" y="1725"/>
                </a:lnTo>
                <a:cubicBezTo>
                  <a:pt x="2126" y="1740"/>
                  <a:pt x="2158" y="1746"/>
                  <a:pt x="2190" y="1746"/>
                </a:cubicBezTo>
                <a:cubicBezTo>
                  <a:pt x="2233" y="1746"/>
                  <a:pt x="2276" y="1733"/>
                  <a:pt x="2311" y="1713"/>
                </a:cubicBezTo>
                <a:lnTo>
                  <a:pt x="2989" y="1332"/>
                </a:lnTo>
                <a:cubicBezTo>
                  <a:pt x="3049" y="1296"/>
                  <a:pt x="3061" y="1236"/>
                  <a:pt x="3001" y="1201"/>
                </a:cubicBezTo>
                <a:lnTo>
                  <a:pt x="953" y="22"/>
                </a:lnTo>
                <a:cubicBezTo>
                  <a:pt x="928" y="7"/>
                  <a:pt x="899" y="0"/>
                  <a:pt x="86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8" name="Google Shape;2228;p31"/>
          <p:cNvSpPr/>
          <p:nvPr/>
        </p:nvSpPr>
        <p:spPr>
          <a:xfrm>
            <a:off x="5199806" y="2169745"/>
            <a:ext cx="91019" cy="51956"/>
          </a:xfrm>
          <a:custGeom>
            <a:rect b="b" l="l" r="r" t="t"/>
            <a:pathLst>
              <a:path extrusionOk="0" h="1890" w="3311">
                <a:moveTo>
                  <a:pt x="871" y="1"/>
                </a:moveTo>
                <a:cubicBezTo>
                  <a:pt x="826" y="1"/>
                  <a:pt x="780" y="14"/>
                  <a:pt x="739" y="34"/>
                </a:cubicBezTo>
                <a:lnTo>
                  <a:pt x="84" y="415"/>
                </a:lnTo>
                <a:cubicBezTo>
                  <a:pt x="13" y="451"/>
                  <a:pt x="1" y="511"/>
                  <a:pt x="60" y="546"/>
                </a:cubicBezTo>
                <a:lnTo>
                  <a:pt x="2358" y="1868"/>
                </a:lnTo>
                <a:cubicBezTo>
                  <a:pt x="2388" y="1883"/>
                  <a:pt x="2418" y="1890"/>
                  <a:pt x="2448" y="1890"/>
                </a:cubicBezTo>
                <a:cubicBezTo>
                  <a:pt x="2489" y="1890"/>
                  <a:pt x="2531" y="1877"/>
                  <a:pt x="2572" y="1856"/>
                </a:cubicBezTo>
                <a:lnTo>
                  <a:pt x="3239" y="1475"/>
                </a:lnTo>
                <a:cubicBezTo>
                  <a:pt x="3311" y="1439"/>
                  <a:pt x="3311" y="1380"/>
                  <a:pt x="3251" y="1344"/>
                </a:cubicBezTo>
                <a:lnTo>
                  <a:pt x="965" y="22"/>
                </a:lnTo>
                <a:cubicBezTo>
                  <a:pt x="935" y="8"/>
                  <a:pt x="903" y="1"/>
                  <a:pt x="87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9" name="Google Shape;2229;p31"/>
          <p:cNvSpPr/>
          <p:nvPr/>
        </p:nvSpPr>
        <p:spPr>
          <a:xfrm>
            <a:off x="4697411" y="1918903"/>
            <a:ext cx="60918" cy="34967"/>
          </a:xfrm>
          <a:custGeom>
            <a:rect b="b" l="l" r="r" t="t"/>
            <a:pathLst>
              <a:path extrusionOk="0" h="1272" w="2216">
                <a:moveTo>
                  <a:pt x="858" y="1"/>
                </a:moveTo>
                <a:cubicBezTo>
                  <a:pt x="828" y="1"/>
                  <a:pt x="798" y="9"/>
                  <a:pt x="774" y="27"/>
                </a:cubicBezTo>
                <a:lnTo>
                  <a:pt x="48" y="444"/>
                </a:lnTo>
                <a:cubicBezTo>
                  <a:pt x="1" y="468"/>
                  <a:pt x="1" y="515"/>
                  <a:pt x="36" y="539"/>
                </a:cubicBezTo>
                <a:lnTo>
                  <a:pt x="1263" y="1254"/>
                </a:lnTo>
                <a:cubicBezTo>
                  <a:pt x="1292" y="1266"/>
                  <a:pt x="1322" y="1272"/>
                  <a:pt x="1352" y="1272"/>
                </a:cubicBezTo>
                <a:cubicBezTo>
                  <a:pt x="1382" y="1272"/>
                  <a:pt x="1411" y="1266"/>
                  <a:pt x="1441" y="1254"/>
                </a:cubicBezTo>
                <a:lnTo>
                  <a:pt x="2156" y="837"/>
                </a:lnTo>
                <a:cubicBezTo>
                  <a:pt x="2215" y="801"/>
                  <a:pt x="2215" y="754"/>
                  <a:pt x="2168" y="730"/>
                </a:cubicBezTo>
                <a:lnTo>
                  <a:pt x="941" y="27"/>
                </a:lnTo>
                <a:cubicBezTo>
                  <a:pt x="917" y="9"/>
                  <a:pt x="888" y="1"/>
                  <a:pt x="85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0" name="Google Shape;2230;p31"/>
          <p:cNvSpPr/>
          <p:nvPr/>
        </p:nvSpPr>
        <p:spPr>
          <a:xfrm>
            <a:off x="4741586" y="1944496"/>
            <a:ext cx="60918" cy="34940"/>
          </a:xfrm>
          <a:custGeom>
            <a:rect b="b" l="l" r="r" t="t"/>
            <a:pathLst>
              <a:path extrusionOk="0" h="1271" w="2216">
                <a:moveTo>
                  <a:pt x="879" y="0"/>
                </a:moveTo>
                <a:cubicBezTo>
                  <a:pt x="843" y="0"/>
                  <a:pt x="804" y="10"/>
                  <a:pt x="775" y="25"/>
                </a:cubicBezTo>
                <a:lnTo>
                  <a:pt x="60" y="442"/>
                </a:lnTo>
                <a:cubicBezTo>
                  <a:pt x="1" y="466"/>
                  <a:pt x="1" y="513"/>
                  <a:pt x="49" y="537"/>
                </a:cubicBezTo>
                <a:lnTo>
                  <a:pt x="1275" y="1263"/>
                </a:lnTo>
                <a:cubicBezTo>
                  <a:pt x="1297" y="1268"/>
                  <a:pt x="1318" y="1270"/>
                  <a:pt x="1340" y="1270"/>
                </a:cubicBezTo>
                <a:cubicBezTo>
                  <a:pt x="1376" y="1270"/>
                  <a:pt x="1411" y="1262"/>
                  <a:pt x="1442" y="1239"/>
                </a:cubicBezTo>
                <a:lnTo>
                  <a:pt x="2168" y="823"/>
                </a:lnTo>
                <a:cubicBezTo>
                  <a:pt x="2215" y="799"/>
                  <a:pt x="2215" y="751"/>
                  <a:pt x="2180" y="727"/>
                </a:cubicBezTo>
                <a:lnTo>
                  <a:pt x="942" y="13"/>
                </a:lnTo>
                <a:cubicBezTo>
                  <a:pt x="923" y="4"/>
                  <a:pt x="902" y="0"/>
                  <a:pt x="87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1" name="Google Shape;2231;p31"/>
          <p:cNvSpPr/>
          <p:nvPr/>
        </p:nvSpPr>
        <p:spPr>
          <a:xfrm>
            <a:off x="4786119" y="1970281"/>
            <a:ext cx="61220" cy="34637"/>
          </a:xfrm>
          <a:custGeom>
            <a:rect b="b" l="l" r="r" t="t"/>
            <a:pathLst>
              <a:path extrusionOk="0" h="1260" w="2227">
                <a:moveTo>
                  <a:pt x="863" y="1"/>
                </a:moveTo>
                <a:cubicBezTo>
                  <a:pt x="834" y="1"/>
                  <a:pt x="804" y="10"/>
                  <a:pt x="774" y="28"/>
                </a:cubicBezTo>
                <a:lnTo>
                  <a:pt x="60" y="432"/>
                </a:lnTo>
                <a:cubicBezTo>
                  <a:pt x="12" y="468"/>
                  <a:pt x="0" y="516"/>
                  <a:pt x="48" y="540"/>
                </a:cubicBezTo>
                <a:lnTo>
                  <a:pt x="1274" y="1242"/>
                </a:lnTo>
                <a:cubicBezTo>
                  <a:pt x="1304" y="1254"/>
                  <a:pt x="1334" y="1260"/>
                  <a:pt x="1362" y="1260"/>
                </a:cubicBezTo>
                <a:cubicBezTo>
                  <a:pt x="1390" y="1260"/>
                  <a:pt x="1417" y="1254"/>
                  <a:pt x="1441" y="1242"/>
                </a:cubicBezTo>
                <a:lnTo>
                  <a:pt x="2167" y="825"/>
                </a:lnTo>
                <a:cubicBezTo>
                  <a:pt x="2215" y="802"/>
                  <a:pt x="2227" y="754"/>
                  <a:pt x="2179" y="730"/>
                </a:cubicBezTo>
                <a:lnTo>
                  <a:pt x="953" y="28"/>
                </a:lnTo>
                <a:cubicBezTo>
                  <a:pt x="923" y="10"/>
                  <a:pt x="893" y="1"/>
                  <a:pt x="863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2" name="Google Shape;2232;p31"/>
          <p:cNvSpPr/>
          <p:nvPr/>
        </p:nvSpPr>
        <p:spPr>
          <a:xfrm>
            <a:off x="4809018" y="1944138"/>
            <a:ext cx="50774" cy="28645"/>
          </a:xfrm>
          <a:custGeom>
            <a:rect b="b" l="l" r="r" t="t"/>
            <a:pathLst>
              <a:path extrusionOk="0" h="1042" w="1847">
                <a:moveTo>
                  <a:pt x="860" y="1"/>
                </a:moveTo>
                <a:cubicBezTo>
                  <a:pt x="819" y="1"/>
                  <a:pt x="777" y="12"/>
                  <a:pt x="739" y="38"/>
                </a:cubicBezTo>
                <a:lnTo>
                  <a:pt x="72" y="419"/>
                </a:lnTo>
                <a:cubicBezTo>
                  <a:pt x="13" y="455"/>
                  <a:pt x="1" y="514"/>
                  <a:pt x="60" y="550"/>
                </a:cubicBezTo>
                <a:lnTo>
                  <a:pt x="882" y="1014"/>
                </a:lnTo>
                <a:cubicBezTo>
                  <a:pt x="917" y="1032"/>
                  <a:pt x="956" y="1041"/>
                  <a:pt x="995" y="1041"/>
                </a:cubicBezTo>
                <a:cubicBezTo>
                  <a:pt x="1033" y="1041"/>
                  <a:pt x="1072" y="1032"/>
                  <a:pt x="1108" y="1014"/>
                </a:cubicBezTo>
                <a:lnTo>
                  <a:pt x="1775" y="633"/>
                </a:lnTo>
                <a:cubicBezTo>
                  <a:pt x="1834" y="586"/>
                  <a:pt x="1846" y="526"/>
                  <a:pt x="1787" y="502"/>
                </a:cubicBezTo>
                <a:lnTo>
                  <a:pt x="965" y="26"/>
                </a:lnTo>
                <a:cubicBezTo>
                  <a:pt x="932" y="10"/>
                  <a:pt x="896" y="1"/>
                  <a:pt x="86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3" name="Google Shape;2233;p31"/>
          <p:cNvSpPr/>
          <p:nvPr/>
        </p:nvSpPr>
        <p:spPr>
          <a:xfrm>
            <a:off x="4844699" y="1964673"/>
            <a:ext cx="50417" cy="28672"/>
          </a:xfrm>
          <a:custGeom>
            <a:rect b="b" l="l" r="r" t="t"/>
            <a:pathLst>
              <a:path extrusionOk="0" h="1043" w="1834">
                <a:moveTo>
                  <a:pt x="853" y="1"/>
                </a:moveTo>
                <a:cubicBezTo>
                  <a:pt x="811" y="1"/>
                  <a:pt x="771" y="10"/>
                  <a:pt x="739" y="29"/>
                </a:cubicBezTo>
                <a:lnTo>
                  <a:pt x="72" y="410"/>
                </a:lnTo>
                <a:cubicBezTo>
                  <a:pt x="0" y="458"/>
                  <a:pt x="0" y="505"/>
                  <a:pt x="60" y="541"/>
                </a:cubicBezTo>
                <a:lnTo>
                  <a:pt x="881" y="1017"/>
                </a:lnTo>
                <a:cubicBezTo>
                  <a:pt x="915" y="1034"/>
                  <a:pt x="950" y="1043"/>
                  <a:pt x="986" y="1043"/>
                </a:cubicBezTo>
                <a:cubicBezTo>
                  <a:pt x="1028" y="1043"/>
                  <a:pt x="1069" y="1031"/>
                  <a:pt x="1108" y="1006"/>
                </a:cubicBezTo>
                <a:lnTo>
                  <a:pt x="1763" y="625"/>
                </a:lnTo>
                <a:cubicBezTo>
                  <a:pt x="1834" y="589"/>
                  <a:pt x="1834" y="529"/>
                  <a:pt x="1786" y="494"/>
                </a:cubicBezTo>
                <a:lnTo>
                  <a:pt x="953" y="17"/>
                </a:lnTo>
                <a:cubicBezTo>
                  <a:pt x="921" y="7"/>
                  <a:pt x="886" y="1"/>
                  <a:pt x="853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4" name="Google Shape;2234;p31"/>
          <p:cNvSpPr/>
          <p:nvPr/>
        </p:nvSpPr>
        <p:spPr>
          <a:xfrm>
            <a:off x="4880050" y="1985153"/>
            <a:ext cx="50747" cy="28590"/>
          </a:xfrm>
          <a:custGeom>
            <a:rect b="b" l="l" r="r" t="t"/>
            <a:pathLst>
              <a:path extrusionOk="0" h="1040" w="1846">
                <a:moveTo>
                  <a:pt x="870" y="1"/>
                </a:moveTo>
                <a:cubicBezTo>
                  <a:pt x="825" y="1"/>
                  <a:pt x="780" y="14"/>
                  <a:pt x="738" y="34"/>
                </a:cubicBezTo>
                <a:lnTo>
                  <a:pt x="72" y="415"/>
                </a:lnTo>
                <a:cubicBezTo>
                  <a:pt x="12" y="451"/>
                  <a:pt x="0" y="511"/>
                  <a:pt x="60" y="546"/>
                </a:cubicBezTo>
                <a:lnTo>
                  <a:pt x="881" y="1023"/>
                </a:lnTo>
                <a:cubicBezTo>
                  <a:pt x="913" y="1033"/>
                  <a:pt x="948" y="1039"/>
                  <a:pt x="983" y="1039"/>
                </a:cubicBezTo>
                <a:cubicBezTo>
                  <a:pt x="1025" y="1039"/>
                  <a:pt x="1068" y="1030"/>
                  <a:pt x="1108" y="1011"/>
                </a:cubicBezTo>
                <a:lnTo>
                  <a:pt x="1774" y="630"/>
                </a:lnTo>
                <a:cubicBezTo>
                  <a:pt x="1834" y="594"/>
                  <a:pt x="1846" y="534"/>
                  <a:pt x="1786" y="499"/>
                </a:cubicBezTo>
                <a:lnTo>
                  <a:pt x="965" y="22"/>
                </a:lnTo>
                <a:cubicBezTo>
                  <a:pt x="935" y="7"/>
                  <a:pt x="903" y="1"/>
                  <a:pt x="87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5" name="Google Shape;2235;p31"/>
          <p:cNvSpPr/>
          <p:nvPr/>
        </p:nvSpPr>
        <p:spPr>
          <a:xfrm>
            <a:off x="4915731" y="2005633"/>
            <a:ext cx="50417" cy="28672"/>
          </a:xfrm>
          <a:custGeom>
            <a:rect b="b" l="l" r="r" t="t"/>
            <a:pathLst>
              <a:path extrusionOk="0" h="1043" w="1834">
                <a:moveTo>
                  <a:pt x="842" y="1"/>
                </a:moveTo>
                <a:cubicBezTo>
                  <a:pt x="804" y="1"/>
                  <a:pt x="768" y="10"/>
                  <a:pt x="738" y="27"/>
                </a:cubicBezTo>
                <a:lnTo>
                  <a:pt x="71" y="420"/>
                </a:lnTo>
                <a:cubicBezTo>
                  <a:pt x="0" y="456"/>
                  <a:pt x="0" y="516"/>
                  <a:pt x="60" y="539"/>
                </a:cubicBezTo>
                <a:lnTo>
                  <a:pt x="881" y="1016"/>
                </a:lnTo>
                <a:cubicBezTo>
                  <a:pt x="917" y="1034"/>
                  <a:pt x="956" y="1042"/>
                  <a:pt x="993" y="1042"/>
                </a:cubicBezTo>
                <a:cubicBezTo>
                  <a:pt x="1030" y="1042"/>
                  <a:pt x="1066" y="1034"/>
                  <a:pt x="1095" y="1016"/>
                </a:cubicBezTo>
                <a:lnTo>
                  <a:pt x="1762" y="623"/>
                </a:lnTo>
                <a:cubicBezTo>
                  <a:pt x="1834" y="587"/>
                  <a:pt x="1834" y="528"/>
                  <a:pt x="1786" y="504"/>
                </a:cubicBezTo>
                <a:lnTo>
                  <a:pt x="964" y="27"/>
                </a:lnTo>
                <a:cubicBezTo>
                  <a:pt x="923" y="10"/>
                  <a:pt x="881" y="1"/>
                  <a:pt x="842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6" name="Google Shape;2236;p31"/>
          <p:cNvSpPr/>
          <p:nvPr/>
        </p:nvSpPr>
        <p:spPr>
          <a:xfrm>
            <a:off x="4951055" y="2026222"/>
            <a:ext cx="50774" cy="28562"/>
          </a:xfrm>
          <a:custGeom>
            <a:rect b="b" l="l" r="r" t="t"/>
            <a:pathLst>
              <a:path extrusionOk="0" h="1039" w="1847">
                <a:moveTo>
                  <a:pt x="864" y="0"/>
                </a:moveTo>
                <a:cubicBezTo>
                  <a:pt x="821" y="0"/>
                  <a:pt x="778" y="9"/>
                  <a:pt x="739" y="29"/>
                </a:cubicBezTo>
                <a:lnTo>
                  <a:pt x="72" y="410"/>
                </a:lnTo>
                <a:cubicBezTo>
                  <a:pt x="13" y="457"/>
                  <a:pt x="1" y="505"/>
                  <a:pt x="60" y="541"/>
                </a:cubicBezTo>
                <a:lnTo>
                  <a:pt x="882" y="1017"/>
                </a:lnTo>
                <a:cubicBezTo>
                  <a:pt x="912" y="1032"/>
                  <a:pt x="944" y="1038"/>
                  <a:pt x="976" y="1038"/>
                </a:cubicBezTo>
                <a:cubicBezTo>
                  <a:pt x="1021" y="1038"/>
                  <a:pt x="1067" y="1026"/>
                  <a:pt x="1108" y="1005"/>
                </a:cubicBezTo>
                <a:lnTo>
                  <a:pt x="1775" y="624"/>
                </a:lnTo>
                <a:cubicBezTo>
                  <a:pt x="1834" y="588"/>
                  <a:pt x="1846" y="529"/>
                  <a:pt x="1787" y="493"/>
                </a:cubicBezTo>
                <a:lnTo>
                  <a:pt x="965" y="17"/>
                </a:lnTo>
                <a:cubicBezTo>
                  <a:pt x="933" y="6"/>
                  <a:pt x="899" y="0"/>
                  <a:pt x="86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7" name="Google Shape;2237;p31"/>
          <p:cNvSpPr/>
          <p:nvPr/>
        </p:nvSpPr>
        <p:spPr>
          <a:xfrm>
            <a:off x="4986736" y="2046592"/>
            <a:ext cx="50444" cy="28672"/>
          </a:xfrm>
          <a:custGeom>
            <a:rect b="b" l="l" r="r" t="t"/>
            <a:pathLst>
              <a:path extrusionOk="0" h="1043" w="1835">
                <a:moveTo>
                  <a:pt x="850" y="0"/>
                </a:moveTo>
                <a:cubicBezTo>
                  <a:pt x="810" y="0"/>
                  <a:pt x="771" y="12"/>
                  <a:pt x="739" y="38"/>
                </a:cubicBezTo>
                <a:lnTo>
                  <a:pt x="72" y="419"/>
                </a:lnTo>
                <a:cubicBezTo>
                  <a:pt x="1" y="454"/>
                  <a:pt x="1" y="514"/>
                  <a:pt x="60" y="550"/>
                </a:cubicBezTo>
                <a:lnTo>
                  <a:pt x="882" y="1026"/>
                </a:lnTo>
                <a:cubicBezTo>
                  <a:pt x="914" y="1037"/>
                  <a:pt x="946" y="1042"/>
                  <a:pt x="978" y="1042"/>
                </a:cubicBezTo>
                <a:cubicBezTo>
                  <a:pt x="1017" y="1042"/>
                  <a:pt x="1057" y="1034"/>
                  <a:pt x="1096" y="1014"/>
                </a:cubicBezTo>
                <a:lnTo>
                  <a:pt x="1763" y="633"/>
                </a:lnTo>
                <a:cubicBezTo>
                  <a:pt x="1834" y="597"/>
                  <a:pt x="1834" y="538"/>
                  <a:pt x="1787" y="502"/>
                </a:cubicBezTo>
                <a:lnTo>
                  <a:pt x="953" y="26"/>
                </a:lnTo>
                <a:cubicBezTo>
                  <a:pt x="920" y="9"/>
                  <a:pt x="884" y="0"/>
                  <a:pt x="85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8" name="Google Shape;2238;p31"/>
          <p:cNvSpPr/>
          <p:nvPr/>
        </p:nvSpPr>
        <p:spPr>
          <a:xfrm>
            <a:off x="5022087" y="2067182"/>
            <a:ext cx="50774" cy="28645"/>
          </a:xfrm>
          <a:custGeom>
            <a:rect b="b" l="l" r="r" t="t"/>
            <a:pathLst>
              <a:path extrusionOk="0" h="1042" w="1847">
                <a:moveTo>
                  <a:pt x="852" y="0"/>
                </a:moveTo>
                <a:cubicBezTo>
                  <a:pt x="813" y="0"/>
                  <a:pt x="774" y="9"/>
                  <a:pt x="739" y="27"/>
                </a:cubicBezTo>
                <a:lnTo>
                  <a:pt x="72" y="420"/>
                </a:lnTo>
                <a:cubicBezTo>
                  <a:pt x="12" y="455"/>
                  <a:pt x="1" y="515"/>
                  <a:pt x="60" y="539"/>
                </a:cubicBezTo>
                <a:lnTo>
                  <a:pt x="882" y="1015"/>
                </a:lnTo>
                <a:cubicBezTo>
                  <a:pt x="917" y="1033"/>
                  <a:pt x="956" y="1042"/>
                  <a:pt x="995" y="1042"/>
                </a:cubicBezTo>
                <a:cubicBezTo>
                  <a:pt x="1033" y="1042"/>
                  <a:pt x="1072" y="1033"/>
                  <a:pt x="1108" y="1015"/>
                </a:cubicBezTo>
                <a:lnTo>
                  <a:pt x="1775" y="622"/>
                </a:lnTo>
                <a:cubicBezTo>
                  <a:pt x="1834" y="586"/>
                  <a:pt x="1846" y="527"/>
                  <a:pt x="1787" y="503"/>
                </a:cubicBezTo>
                <a:lnTo>
                  <a:pt x="965" y="27"/>
                </a:lnTo>
                <a:cubicBezTo>
                  <a:pt x="929" y="9"/>
                  <a:pt x="891" y="0"/>
                  <a:pt x="85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9" name="Google Shape;2239;p31"/>
          <p:cNvSpPr/>
          <p:nvPr/>
        </p:nvSpPr>
        <p:spPr>
          <a:xfrm>
            <a:off x="5057768" y="2087606"/>
            <a:ext cx="50417" cy="28700"/>
          </a:xfrm>
          <a:custGeom>
            <a:rect b="b" l="l" r="r" t="t"/>
            <a:pathLst>
              <a:path extrusionOk="0" h="1044" w="1834">
                <a:moveTo>
                  <a:pt x="865" y="0"/>
                </a:moveTo>
                <a:cubicBezTo>
                  <a:pt x="822" y="0"/>
                  <a:pt x="780" y="13"/>
                  <a:pt x="739" y="34"/>
                </a:cubicBezTo>
                <a:lnTo>
                  <a:pt x="72" y="415"/>
                </a:lnTo>
                <a:cubicBezTo>
                  <a:pt x="0" y="451"/>
                  <a:pt x="0" y="510"/>
                  <a:pt x="60" y="546"/>
                </a:cubicBezTo>
                <a:lnTo>
                  <a:pt x="881" y="1022"/>
                </a:lnTo>
                <a:cubicBezTo>
                  <a:pt x="911" y="1037"/>
                  <a:pt x="943" y="1044"/>
                  <a:pt x="976" y="1044"/>
                </a:cubicBezTo>
                <a:cubicBezTo>
                  <a:pt x="1021" y="1044"/>
                  <a:pt x="1066" y="1031"/>
                  <a:pt x="1108" y="1010"/>
                </a:cubicBezTo>
                <a:lnTo>
                  <a:pt x="1762" y="629"/>
                </a:lnTo>
                <a:cubicBezTo>
                  <a:pt x="1834" y="594"/>
                  <a:pt x="1834" y="534"/>
                  <a:pt x="1786" y="498"/>
                </a:cubicBezTo>
                <a:lnTo>
                  <a:pt x="965" y="22"/>
                </a:lnTo>
                <a:cubicBezTo>
                  <a:pt x="930" y="7"/>
                  <a:pt x="897" y="0"/>
                  <a:pt x="8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0" name="Google Shape;2240;p31"/>
          <p:cNvSpPr/>
          <p:nvPr/>
        </p:nvSpPr>
        <p:spPr>
          <a:xfrm>
            <a:off x="5093120" y="2108114"/>
            <a:ext cx="50747" cy="28672"/>
          </a:xfrm>
          <a:custGeom>
            <a:rect b="b" l="l" r="r" t="t"/>
            <a:pathLst>
              <a:path extrusionOk="0" h="1043" w="1846">
                <a:moveTo>
                  <a:pt x="860" y="1"/>
                </a:moveTo>
                <a:cubicBezTo>
                  <a:pt x="818" y="1"/>
                  <a:pt x="777" y="13"/>
                  <a:pt x="738" y="38"/>
                </a:cubicBezTo>
                <a:lnTo>
                  <a:pt x="72" y="419"/>
                </a:lnTo>
                <a:cubicBezTo>
                  <a:pt x="12" y="455"/>
                  <a:pt x="0" y="514"/>
                  <a:pt x="60" y="550"/>
                </a:cubicBezTo>
                <a:lnTo>
                  <a:pt x="881" y="1026"/>
                </a:lnTo>
                <a:cubicBezTo>
                  <a:pt x="913" y="1037"/>
                  <a:pt x="948" y="1043"/>
                  <a:pt x="983" y="1043"/>
                </a:cubicBezTo>
                <a:cubicBezTo>
                  <a:pt x="1025" y="1043"/>
                  <a:pt x="1068" y="1034"/>
                  <a:pt x="1108" y="1014"/>
                </a:cubicBezTo>
                <a:lnTo>
                  <a:pt x="1774" y="633"/>
                </a:lnTo>
                <a:cubicBezTo>
                  <a:pt x="1834" y="586"/>
                  <a:pt x="1846" y="538"/>
                  <a:pt x="1786" y="502"/>
                </a:cubicBezTo>
                <a:lnTo>
                  <a:pt x="965" y="26"/>
                </a:lnTo>
                <a:cubicBezTo>
                  <a:pt x="931" y="10"/>
                  <a:pt x="896" y="1"/>
                  <a:pt x="86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1" name="Google Shape;2241;p31"/>
          <p:cNvSpPr/>
          <p:nvPr/>
        </p:nvSpPr>
        <p:spPr>
          <a:xfrm>
            <a:off x="5128801" y="2128703"/>
            <a:ext cx="50747" cy="28672"/>
          </a:xfrm>
          <a:custGeom>
            <a:rect b="b" l="l" r="r" t="t"/>
            <a:pathLst>
              <a:path extrusionOk="0" h="1043" w="1846">
                <a:moveTo>
                  <a:pt x="847" y="0"/>
                </a:moveTo>
                <a:cubicBezTo>
                  <a:pt x="810" y="0"/>
                  <a:pt x="774" y="9"/>
                  <a:pt x="738" y="27"/>
                </a:cubicBezTo>
                <a:lnTo>
                  <a:pt x="71" y="420"/>
                </a:lnTo>
                <a:cubicBezTo>
                  <a:pt x="0" y="456"/>
                  <a:pt x="0" y="515"/>
                  <a:pt x="60" y="539"/>
                </a:cubicBezTo>
                <a:lnTo>
                  <a:pt x="881" y="1015"/>
                </a:lnTo>
                <a:cubicBezTo>
                  <a:pt x="917" y="1033"/>
                  <a:pt x="955" y="1042"/>
                  <a:pt x="994" y="1042"/>
                </a:cubicBezTo>
                <a:cubicBezTo>
                  <a:pt x="1033" y="1042"/>
                  <a:pt x="1072" y="1033"/>
                  <a:pt x="1107" y="1015"/>
                </a:cubicBezTo>
                <a:lnTo>
                  <a:pt x="1762" y="623"/>
                </a:lnTo>
                <a:cubicBezTo>
                  <a:pt x="1834" y="587"/>
                  <a:pt x="1845" y="527"/>
                  <a:pt x="1786" y="492"/>
                </a:cubicBezTo>
                <a:lnTo>
                  <a:pt x="964" y="27"/>
                </a:lnTo>
                <a:cubicBezTo>
                  <a:pt x="923" y="9"/>
                  <a:pt x="884" y="0"/>
                  <a:pt x="84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2" name="Google Shape;2242;p31"/>
          <p:cNvSpPr/>
          <p:nvPr/>
        </p:nvSpPr>
        <p:spPr>
          <a:xfrm>
            <a:off x="5164125" y="2149128"/>
            <a:ext cx="50774" cy="28727"/>
          </a:xfrm>
          <a:custGeom>
            <a:rect b="b" l="l" r="r" t="t"/>
            <a:pathLst>
              <a:path extrusionOk="0" h="1045" w="1847">
                <a:moveTo>
                  <a:pt x="871" y="1"/>
                </a:moveTo>
                <a:cubicBezTo>
                  <a:pt x="826" y="1"/>
                  <a:pt x="781" y="14"/>
                  <a:pt x="739" y="34"/>
                </a:cubicBezTo>
                <a:lnTo>
                  <a:pt x="84" y="415"/>
                </a:lnTo>
                <a:cubicBezTo>
                  <a:pt x="13" y="451"/>
                  <a:pt x="1" y="511"/>
                  <a:pt x="60" y="546"/>
                </a:cubicBezTo>
                <a:lnTo>
                  <a:pt x="882" y="1023"/>
                </a:lnTo>
                <a:cubicBezTo>
                  <a:pt x="912" y="1037"/>
                  <a:pt x="944" y="1044"/>
                  <a:pt x="976" y="1044"/>
                </a:cubicBezTo>
                <a:cubicBezTo>
                  <a:pt x="1021" y="1044"/>
                  <a:pt x="1067" y="1031"/>
                  <a:pt x="1108" y="1011"/>
                </a:cubicBezTo>
                <a:lnTo>
                  <a:pt x="1775" y="630"/>
                </a:lnTo>
                <a:cubicBezTo>
                  <a:pt x="1834" y="594"/>
                  <a:pt x="1846" y="534"/>
                  <a:pt x="1787" y="499"/>
                </a:cubicBezTo>
                <a:lnTo>
                  <a:pt x="965" y="22"/>
                </a:lnTo>
                <a:cubicBezTo>
                  <a:pt x="935" y="7"/>
                  <a:pt x="903" y="1"/>
                  <a:pt x="87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3" name="Google Shape;2243;p31"/>
          <p:cNvSpPr/>
          <p:nvPr/>
        </p:nvSpPr>
        <p:spPr>
          <a:xfrm>
            <a:off x="4837167" y="1920910"/>
            <a:ext cx="51736" cy="29277"/>
          </a:xfrm>
          <a:custGeom>
            <a:rect b="b" l="l" r="r" t="t"/>
            <a:pathLst>
              <a:path extrusionOk="0" h="1065" w="1882">
                <a:moveTo>
                  <a:pt x="860" y="0"/>
                </a:moveTo>
                <a:cubicBezTo>
                  <a:pt x="819" y="0"/>
                  <a:pt x="777" y="12"/>
                  <a:pt x="739" y="38"/>
                </a:cubicBezTo>
                <a:lnTo>
                  <a:pt x="72" y="419"/>
                </a:lnTo>
                <a:cubicBezTo>
                  <a:pt x="12" y="454"/>
                  <a:pt x="1" y="514"/>
                  <a:pt x="60" y="550"/>
                </a:cubicBezTo>
                <a:lnTo>
                  <a:pt x="917" y="1038"/>
                </a:lnTo>
                <a:cubicBezTo>
                  <a:pt x="953" y="1056"/>
                  <a:pt x="992" y="1065"/>
                  <a:pt x="1029" y="1065"/>
                </a:cubicBezTo>
                <a:cubicBezTo>
                  <a:pt x="1066" y="1065"/>
                  <a:pt x="1102" y="1056"/>
                  <a:pt x="1132" y="1038"/>
                </a:cubicBezTo>
                <a:lnTo>
                  <a:pt x="1810" y="645"/>
                </a:lnTo>
                <a:cubicBezTo>
                  <a:pt x="1870" y="609"/>
                  <a:pt x="1882" y="550"/>
                  <a:pt x="1822" y="514"/>
                </a:cubicBezTo>
                <a:lnTo>
                  <a:pt x="965" y="26"/>
                </a:lnTo>
                <a:cubicBezTo>
                  <a:pt x="932" y="9"/>
                  <a:pt x="896" y="0"/>
                  <a:pt x="86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4" name="Google Shape;2244;p31"/>
          <p:cNvSpPr/>
          <p:nvPr/>
        </p:nvSpPr>
        <p:spPr>
          <a:xfrm>
            <a:off x="4873837" y="1942187"/>
            <a:ext cx="51736" cy="29332"/>
          </a:xfrm>
          <a:custGeom>
            <a:rect b="b" l="l" r="r" t="t"/>
            <a:pathLst>
              <a:path extrusionOk="0" h="1067" w="1882">
                <a:moveTo>
                  <a:pt x="858" y="0"/>
                </a:moveTo>
                <a:cubicBezTo>
                  <a:pt x="818" y="0"/>
                  <a:pt x="777" y="12"/>
                  <a:pt x="738" y="38"/>
                </a:cubicBezTo>
                <a:lnTo>
                  <a:pt x="71" y="419"/>
                </a:lnTo>
                <a:cubicBezTo>
                  <a:pt x="12" y="454"/>
                  <a:pt x="0" y="514"/>
                  <a:pt x="60" y="550"/>
                </a:cubicBezTo>
                <a:lnTo>
                  <a:pt x="917" y="1050"/>
                </a:lnTo>
                <a:cubicBezTo>
                  <a:pt x="949" y="1060"/>
                  <a:pt x="983" y="1066"/>
                  <a:pt x="1017" y="1066"/>
                </a:cubicBezTo>
                <a:cubicBezTo>
                  <a:pt x="1058" y="1066"/>
                  <a:pt x="1098" y="1057"/>
                  <a:pt x="1131" y="1038"/>
                </a:cubicBezTo>
                <a:lnTo>
                  <a:pt x="1810" y="645"/>
                </a:lnTo>
                <a:cubicBezTo>
                  <a:pt x="1869" y="609"/>
                  <a:pt x="1881" y="550"/>
                  <a:pt x="1822" y="526"/>
                </a:cubicBezTo>
                <a:lnTo>
                  <a:pt x="953" y="26"/>
                </a:lnTo>
                <a:cubicBezTo>
                  <a:pt x="925" y="9"/>
                  <a:pt x="892" y="0"/>
                  <a:pt x="85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5" name="Google Shape;2245;p31"/>
          <p:cNvSpPr/>
          <p:nvPr/>
        </p:nvSpPr>
        <p:spPr>
          <a:xfrm>
            <a:off x="4910481" y="1963244"/>
            <a:ext cx="51406" cy="29222"/>
          </a:xfrm>
          <a:custGeom>
            <a:rect b="b" l="l" r="r" t="t"/>
            <a:pathLst>
              <a:path extrusionOk="0" h="1063" w="1870">
                <a:moveTo>
                  <a:pt x="868" y="0"/>
                </a:moveTo>
                <a:cubicBezTo>
                  <a:pt x="826" y="0"/>
                  <a:pt x="780" y="13"/>
                  <a:pt x="739" y="34"/>
                </a:cubicBezTo>
                <a:lnTo>
                  <a:pt x="72" y="415"/>
                </a:lnTo>
                <a:cubicBezTo>
                  <a:pt x="1" y="450"/>
                  <a:pt x="1" y="510"/>
                  <a:pt x="60" y="546"/>
                </a:cubicBezTo>
                <a:lnTo>
                  <a:pt x="917" y="1046"/>
                </a:lnTo>
                <a:cubicBezTo>
                  <a:pt x="949" y="1056"/>
                  <a:pt x="982" y="1062"/>
                  <a:pt x="1014" y="1062"/>
                </a:cubicBezTo>
                <a:cubicBezTo>
                  <a:pt x="1053" y="1062"/>
                  <a:pt x="1092" y="1053"/>
                  <a:pt x="1132" y="1034"/>
                </a:cubicBezTo>
                <a:lnTo>
                  <a:pt x="1810" y="641"/>
                </a:lnTo>
                <a:cubicBezTo>
                  <a:pt x="1870" y="605"/>
                  <a:pt x="1870" y="557"/>
                  <a:pt x="1822" y="522"/>
                </a:cubicBezTo>
                <a:lnTo>
                  <a:pt x="953" y="22"/>
                </a:lnTo>
                <a:cubicBezTo>
                  <a:pt x="928" y="7"/>
                  <a:pt x="899" y="0"/>
                  <a:pt x="86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6" name="Google Shape;2246;p31"/>
          <p:cNvSpPr/>
          <p:nvPr/>
        </p:nvSpPr>
        <p:spPr>
          <a:xfrm>
            <a:off x="4947151" y="1984631"/>
            <a:ext cx="51406" cy="29057"/>
          </a:xfrm>
          <a:custGeom>
            <a:rect b="b" l="l" r="r" t="t"/>
            <a:pathLst>
              <a:path extrusionOk="0" h="1057" w="1870">
                <a:moveTo>
                  <a:pt x="856" y="1"/>
                </a:moveTo>
                <a:cubicBezTo>
                  <a:pt x="817" y="1"/>
                  <a:pt x="778" y="10"/>
                  <a:pt x="738" y="29"/>
                </a:cubicBezTo>
                <a:lnTo>
                  <a:pt x="71" y="422"/>
                </a:lnTo>
                <a:cubicBezTo>
                  <a:pt x="0" y="458"/>
                  <a:pt x="0" y="506"/>
                  <a:pt x="48" y="541"/>
                </a:cubicBezTo>
                <a:lnTo>
                  <a:pt x="917" y="1030"/>
                </a:lnTo>
                <a:cubicBezTo>
                  <a:pt x="953" y="1047"/>
                  <a:pt x="988" y="1056"/>
                  <a:pt x="1024" y="1056"/>
                </a:cubicBezTo>
                <a:cubicBezTo>
                  <a:pt x="1060" y="1056"/>
                  <a:pt x="1095" y="1047"/>
                  <a:pt x="1131" y="1030"/>
                </a:cubicBezTo>
                <a:lnTo>
                  <a:pt x="1798" y="637"/>
                </a:lnTo>
                <a:cubicBezTo>
                  <a:pt x="1869" y="601"/>
                  <a:pt x="1869" y="553"/>
                  <a:pt x="1822" y="518"/>
                </a:cubicBezTo>
                <a:lnTo>
                  <a:pt x="953" y="18"/>
                </a:lnTo>
                <a:cubicBezTo>
                  <a:pt x="920" y="7"/>
                  <a:pt x="888" y="1"/>
                  <a:pt x="85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7" name="Google Shape;2247;p31"/>
          <p:cNvSpPr/>
          <p:nvPr/>
        </p:nvSpPr>
        <p:spPr>
          <a:xfrm>
            <a:off x="4983795" y="2005578"/>
            <a:ext cx="51406" cy="29112"/>
          </a:xfrm>
          <a:custGeom>
            <a:rect b="b" l="l" r="r" t="t"/>
            <a:pathLst>
              <a:path extrusionOk="0" h="1059" w="1870">
                <a:moveTo>
                  <a:pt x="857" y="1"/>
                </a:moveTo>
                <a:cubicBezTo>
                  <a:pt x="817" y="1"/>
                  <a:pt x="778" y="10"/>
                  <a:pt x="739" y="29"/>
                </a:cubicBezTo>
                <a:lnTo>
                  <a:pt x="72" y="422"/>
                </a:lnTo>
                <a:cubicBezTo>
                  <a:pt x="1" y="458"/>
                  <a:pt x="1" y="506"/>
                  <a:pt x="48" y="541"/>
                </a:cubicBezTo>
                <a:lnTo>
                  <a:pt x="917" y="1042"/>
                </a:lnTo>
                <a:cubicBezTo>
                  <a:pt x="949" y="1052"/>
                  <a:pt x="982" y="1058"/>
                  <a:pt x="1014" y="1058"/>
                </a:cubicBezTo>
                <a:cubicBezTo>
                  <a:pt x="1053" y="1058"/>
                  <a:pt x="1092" y="1049"/>
                  <a:pt x="1132" y="1030"/>
                </a:cubicBezTo>
                <a:lnTo>
                  <a:pt x="1798" y="649"/>
                </a:lnTo>
                <a:cubicBezTo>
                  <a:pt x="1870" y="601"/>
                  <a:pt x="1870" y="553"/>
                  <a:pt x="1822" y="518"/>
                </a:cubicBezTo>
                <a:lnTo>
                  <a:pt x="953" y="18"/>
                </a:lnTo>
                <a:cubicBezTo>
                  <a:pt x="921" y="7"/>
                  <a:pt x="889" y="1"/>
                  <a:pt x="85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8" name="Google Shape;2248;p31"/>
          <p:cNvSpPr/>
          <p:nvPr/>
        </p:nvSpPr>
        <p:spPr>
          <a:xfrm>
            <a:off x="5020136" y="2026635"/>
            <a:ext cx="51736" cy="29277"/>
          </a:xfrm>
          <a:custGeom>
            <a:rect b="b" l="l" r="r" t="t"/>
            <a:pathLst>
              <a:path extrusionOk="0" h="1065" w="1882">
                <a:moveTo>
                  <a:pt x="861" y="0"/>
                </a:moveTo>
                <a:cubicBezTo>
                  <a:pt x="821" y="0"/>
                  <a:pt x="782" y="12"/>
                  <a:pt x="750" y="37"/>
                </a:cubicBezTo>
                <a:lnTo>
                  <a:pt x="72" y="418"/>
                </a:lnTo>
                <a:cubicBezTo>
                  <a:pt x="12" y="454"/>
                  <a:pt x="0" y="514"/>
                  <a:pt x="60" y="549"/>
                </a:cubicBezTo>
                <a:lnTo>
                  <a:pt x="929" y="1038"/>
                </a:lnTo>
                <a:cubicBezTo>
                  <a:pt x="959" y="1055"/>
                  <a:pt x="994" y="1064"/>
                  <a:pt x="1032" y="1064"/>
                </a:cubicBezTo>
                <a:cubicBezTo>
                  <a:pt x="1069" y="1064"/>
                  <a:pt x="1107" y="1055"/>
                  <a:pt x="1143" y="1038"/>
                </a:cubicBezTo>
                <a:lnTo>
                  <a:pt x="1810" y="645"/>
                </a:lnTo>
                <a:cubicBezTo>
                  <a:pt x="1869" y="609"/>
                  <a:pt x="1881" y="549"/>
                  <a:pt x="1822" y="526"/>
                </a:cubicBezTo>
                <a:lnTo>
                  <a:pt x="965" y="25"/>
                </a:lnTo>
                <a:cubicBezTo>
                  <a:pt x="931" y="9"/>
                  <a:pt x="896" y="0"/>
                  <a:pt x="86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9" name="Google Shape;2249;p31"/>
          <p:cNvSpPr/>
          <p:nvPr/>
        </p:nvSpPr>
        <p:spPr>
          <a:xfrm>
            <a:off x="5057109" y="2047801"/>
            <a:ext cx="51406" cy="29084"/>
          </a:xfrm>
          <a:custGeom>
            <a:rect b="b" l="l" r="r" t="t"/>
            <a:pathLst>
              <a:path extrusionOk="0" h="1058" w="1870">
                <a:moveTo>
                  <a:pt x="864" y="1"/>
                </a:moveTo>
                <a:cubicBezTo>
                  <a:pt x="821" y="1"/>
                  <a:pt x="778" y="10"/>
                  <a:pt x="739" y="29"/>
                </a:cubicBezTo>
                <a:lnTo>
                  <a:pt x="72" y="422"/>
                </a:lnTo>
                <a:cubicBezTo>
                  <a:pt x="12" y="458"/>
                  <a:pt x="1" y="518"/>
                  <a:pt x="60" y="541"/>
                </a:cubicBezTo>
                <a:lnTo>
                  <a:pt x="917" y="1041"/>
                </a:lnTo>
                <a:cubicBezTo>
                  <a:pt x="949" y="1052"/>
                  <a:pt x="982" y="1058"/>
                  <a:pt x="1013" y="1058"/>
                </a:cubicBezTo>
                <a:cubicBezTo>
                  <a:pt x="1051" y="1058"/>
                  <a:pt x="1087" y="1049"/>
                  <a:pt x="1120" y="1030"/>
                </a:cubicBezTo>
                <a:lnTo>
                  <a:pt x="1798" y="649"/>
                </a:lnTo>
                <a:cubicBezTo>
                  <a:pt x="1858" y="613"/>
                  <a:pt x="1870" y="553"/>
                  <a:pt x="1810" y="518"/>
                </a:cubicBezTo>
                <a:lnTo>
                  <a:pt x="965" y="17"/>
                </a:lnTo>
                <a:cubicBezTo>
                  <a:pt x="933" y="7"/>
                  <a:pt x="898" y="1"/>
                  <a:pt x="86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0" name="Google Shape;2250;p31"/>
          <p:cNvSpPr/>
          <p:nvPr/>
        </p:nvSpPr>
        <p:spPr>
          <a:xfrm>
            <a:off x="5093450" y="2069078"/>
            <a:ext cx="51736" cy="29222"/>
          </a:xfrm>
          <a:custGeom>
            <a:rect b="b" l="l" r="r" t="t"/>
            <a:pathLst>
              <a:path extrusionOk="0" h="1063" w="1882">
                <a:moveTo>
                  <a:pt x="864" y="1"/>
                </a:moveTo>
                <a:cubicBezTo>
                  <a:pt x="823" y="1"/>
                  <a:pt x="783" y="10"/>
                  <a:pt x="750" y="29"/>
                </a:cubicBezTo>
                <a:lnTo>
                  <a:pt x="72" y="422"/>
                </a:lnTo>
                <a:cubicBezTo>
                  <a:pt x="12" y="458"/>
                  <a:pt x="0" y="517"/>
                  <a:pt x="60" y="541"/>
                </a:cubicBezTo>
                <a:lnTo>
                  <a:pt x="917" y="1041"/>
                </a:lnTo>
                <a:cubicBezTo>
                  <a:pt x="947" y="1056"/>
                  <a:pt x="979" y="1063"/>
                  <a:pt x="1011" y="1063"/>
                </a:cubicBezTo>
                <a:cubicBezTo>
                  <a:pt x="1056" y="1063"/>
                  <a:pt x="1102" y="1050"/>
                  <a:pt x="1143" y="1029"/>
                </a:cubicBezTo>
                <a:lnTo>
                  <a:pt x="1810" y="648"/>
                </a:lnTo>
                <a:cubicBezTo>
                  <a:pt x="1869" y="613"/>
                  <a:pt x="1881" y="553"/>
                  <a:pt x="1822" y="517"/>
                </a:cubicBezTo>
                <a:lnTo>
                  <a:pt x="965" y="17"/>
                </a:lnTo>
                <a:cubicBezTo>
                  <a:pt x="932" y="7"/>
                  <a:pt x="898" y="1"/>
                  <a:pt x="86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1" name="Google Shape;2251;p31"/>
          <p:cNvSpPr/>
          <p:nvPr/>
        </p:nvSpPr>
        <p:spPr>
          <a:xfrm>
            <a:off x="5130093" y="2090080"/>
            <a:ext cx="51736" cy="29277"/>
          </a:xfrm>
          <a:custGeom>
            <a:rect b="b" l="l" r="r" t="t"/>
            <a:pathLst>
              <a:path extrusionOk="0" h="1065" w="1882">
                <a:moveTo>
                  <a:pt x="853" y="0"/>
                </a:moveTo>
                <a:cubicBezTo>
                  <a:pt x="816" y="0"/>
                  <a:pt x="780" y="9"/>
                  <a:pt x="751" y="27"/>
                </a:cubicBezTo>
                <a:lnTo>
                  <a:pt x="72" y="420"/>
                </a:lnTo>
                <a:cubicBezTo>
                  <a:pt x="13" y="456"/>
                  <a:pt x="1" y="515"/>
                  <a:pt x="60" y="539"/>
                </a:cubicBezTo>
                <a:lnTo>
                  <a:pt x="917" y="1039"/>
                </a:lnTo>
                <a:cubicBezTo>
                  <a:pt x="951" y="1056"/>
                  <a:pt x="986" y="1065"/>
                  <a:pt x="1022" y="1065"/>
                </a:cubicBezTo>
                <a:cubicBezTo>
                  <a:pt x="1064" y="1065"/>
                  <a:pt x="1105" y="1053"/>
                  <a:pt x="1144" y="1027"/>
                </a:cubicBezTo>
                <a:lnTo>
                  <a:pt x="1810" y="646"/>
                </a:lnTo>
                <a:cubicBezTo>
                  <a:pt x="1870" y="611"/>
                  <a:pt x="1882" y="551"/>
                  <a:pt x="1822" y="515"/>
                </a:cubicBezTo>
                <a:lnTo>
                  <a:pt x="965" y="27"/>
                </a:lnTo>
                <a:cubicBezTo>
                  <a:pt x="929" y="9"/>
                  <a:pt x="891" y="0"/>
                  <a:pt x="8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2" name="Google Shape;2252;p31"/>
          <p:cNvSpPr/>
          <p:nvPr/>
        </p:nvSpPr>
        <p:spPr>
          <a:xfrm>
            <a:off x="5166764" y="2111385"/>
            <a:ext cx="51406" cy="29167"/>
          </a:xfrm>
          <a:custGeom>
            <a:rect b="b" l="l" r="r" t="t"/>
            <a:pathLst>
              <a:path extrusionOk="0" h="1061" w="1870">
                <a:moveTo>
                  <a:pt x="858" y="1"/>
                </a:moveTo>
                <a:cubicBezTo>
                  <a:pt x="818" y="1"/>
                  <a:pt x="777" y="13"/>
                  <a:pt x="738" y="38"/>
                </a:cubicBezTo>
                <a:lnTo>
                  <a:pt x="72" y="419"/>
                </a:lnTo>
                <a:cubicBezTo>
                  <a:pt x="0" y="455"/>
                  <a:pt x="0" y="514"/>
                  <a:pt x="60" y="550"/>
                </a:cubicBezTo>
                <a:lnTo>
                  <a:pt x="917" y="1038"/>
                </a:lnTo>
                <a:cubicBezTo>
                  <a:pt x="949" y="1054"/>
                  <a:pt x="981" y="1061"/>
                  <a:pt x="1014" y="1061"/>
                </a:cubicBezTo>
                <a:cubicBezTo>
                  <a:pt x="1053" y="1061"/>
                  <a:pt x="1092" y="1051"/>
                  <a:pt x="1131" y="1038"/>
                </a:cubicBezTo>
                <a:lnTo>
                  <a:pt x="1798" y="645"/>
                </a:lnTo>
                <a:cubicBezTo>
                  <a:pt x="1869" y="610"/>
                  <a:pt x="1869" y="550"/>
                  <a:pt x="1822" y="514"/>
                </a:cubicBezTo>
                <a:lnTo>
                  <a:pt x="953" y="26"/>
                </a:lnTo>
                <a:cubicBezTo>
                  <a:pt x="925" y="10"/>
                  <a:pt x="892" y="1"/>
                  <a:pt x="85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3" name="Google Shape;2253;p31"/>
          <p:cNvSpPr/>
          <p:nvPr/>
        </p:nvSpPr>
        <p:spPr>
          <a:xfrm>
            <a:off x="5203407" y="2132332"/>
            <a:ext cx="51736" cy="29332"/>
          </a:xfrm>
          <a:custGeom>
            <a:rect b="b" l="l" r="r" t="t"/>
            <a:pathLst>
              <a:path extrusionOk="0" h="1067" w="1882">
                <a:moveTo>
                  <a:pt x="861" y="1"/>
                </a:moveTo>
                <a:cubicBezTo>
                  <a:pt x="821" y="1"/>
                  <a:pt x="783" y="13"/>
                  <a:pt x="751" y="38"/>
                </a:cubicBezTo>
                <a:lnTo>
                  <a:pt x="72" y="419"/>
                </a:lnTo>
                <a:cubicBezTo>
                  <a:pt x="13" y="455"/>
                  <a:pt x="1" y="514"/>
                  <a:pt x="60" y="550"/>
                </a:cubicBezTo>
                <a:lnTo>
                  <a:pt x="917" y="1050"/>
                </a:lnTo>
                <a:cubicBezTo>
                  <a:pt x="950" y="1061"/>
                  <a:pt x="984" y="1067"/>
                  <a:pt x="1019" y="1067"/>
                </a:cubicBezTo>
                <a:cubicBezTo>
                  <a:pt x="1061" y="1067"/>
                  <a:pt x="1104" y="1058"/>
                  <a:pt x="1144" y="1038"/>
                </a:cubicBezTo>
                <a:lnTo>
                  <a:pt x="1810" y="645"/>
                </a:lnTo>
                <a:cubicBezTo>
                  <a:pt x="1870" y="610"/>
                  <a:pt x="1882" y="550"/>
                  <a:pt x="1822" y="526"/>
                </a:cubicBezTo>
                <a:lnTo>
                  <a:pt x="965" y="26"/>
                </a:lnTo>
                <a:cubicBezTo>
                  <a:pt x="932" y="10"/>
                  <a:pt x="896" y="1"/>
                  <a:pt x="86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4" name="Google Shape;2254;p31"/>
          <p:cNvSpPr/>
          <p:nvPr/>
        </p:nvSpPr>
        <p:spPr>
          <a:xfrm>
            <a:off x="4846651" y="1887070"/>
            <a:ext cx="55667" cy="31696"/>
          </a:xfrm>
          <a:custGeom>
            <a:rect b="b" l="l" r="r" t="t"/>
            <a:pathLst>
              <a:path extrusionOk="0" h="1153" w="2025">
                <a:moveTo>
                  <a:pt x="860" y="1"/>
                </a:moveTo>
                <a:cubicBezTo>
                  <a:pt x="828" y="1"/>
                  <a:pt x="799" y="7"/>
                  <a:pt x="775" y="19"/>
                </a:cubicBezTo>
                <a:lnTo>
                  <a:pt x="60" y="423"/>
                </a:lnTo>
                <a:cubicBezTo>
                  <a:pt x="13" y="459"/>
                  <a:pt x="1" y="507"/>
                  <a:pt x="48" y="530"/>
                </a:cubicBezTo>
                <a:lnTo>
                  <a:pt x="1072" y="1126"/>
                </a:lnTo>
                <a:cubicBezTo>
                  <a:pt x="1102" y="1144"/>
                  <a:pt x="1135" y="1153"/>
                  <a:pt x="1168" y="1153"/>
                </a:cubicBezTo>
                <a:cubicBezTo>
                  <a:pt x="1200" y="1153"/>
                  <a:pt x="1233" y="1144"/>
                  <a:pt x="1263" y="1126"/>
                </a:cubicBezTo>
                <a:lnTo>
                  <a:pt x="1965" y="721"/>
                </a:lnTo>
                <a:cubicBezTo>
                  <a:pt x="2025" y="685"/>
                  <a:pt x="2025" y="638"/>
                  <a:pt x="1977" y="614"/>
                </a:cubicBezTo>
                <a:lnTo>
                  <a:pt x="953" y="19"/>
                </a:lnTo>
                <a:cubicBezTo>
                  <a:pt x="924" y="7"/>
                  <a:pt x="891" y="1"/>
                  <a:pt x="86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5" name="Google Shape;2255;p31"/>
          <p:cNvSpPr/>
          <p:nvPr/>
        </p:nvSpPr>
        <p:spPr>
          <a:xfrm>
            <a:off x="4887912" y="1910684"/>
            <a:ext cx="55667" cy="31696"/>
          </a:xfrm>
          <a:custGeom>
            <a:rect b="b" l="l" r="r" t="t"/>
            <a:pathLst>
              <a:path extrusionOk="0" h="1153" w="2025">
                <a:moveTo>
                  <a:pt x="867" y="0"/>
                </a:moveTo>
                <a:cubicBezTo>
                  <a:pt x="831" y="0"/>
                  <a:pt x="795" y="9"/>
                  <a:pt x="762" y="29"/>
                </a:cubicBezTo>
                <a:lnTo>
                  <a:pt x="60" y="433"/>
                </a:lnTo>
                <a:cubicBezTo>
                  <a:pt x="0" y="469"/>
                  <a:pt x="0" y="517"/>
                  <a:pt x="48" y="541"/>
                </a:cubicBezTo>
                <a:lnTo>
                  <a:pt x="1072" y="1136"/>
                </a:lnTo>
                <a:cubicBezTo>
                  <a:pt x="1098" y="1147"/>
                  <a:pt x="1125" y="1153"/>
                  <a:pt x="1152" y="1153"/>
                </a:cubicBezTo>
                <a:cubicBezTo>
                  <a:pt x="1185" y="1153"/>
                  <a:pt x="1217" y="1144"/>
                  <a:pt x="1250" y="1124"/>
                </a:cubicBezTo>
                <a:lnTo>
                  <a:pt x="1965" y="719"/>
                </a:lnTo>
                <a:cubicBezTo>
                  <a:pt x="2012" y="684"/>
                  <a:pt x="2024" y="648"/>
                  <a:pt x="1976" y="612"/>
                </a:cubicBezTo>
                <a:lnTo>
                  <a:pt x="953" y="17"/>
                </a:lnTo>
                <a:cubicBezTo>
                  <a:pt x="926" y="6"/>
                  <a:pt x="897" y="0"/>
                  <a:pt x="86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6" name="Google Shape;2256;p31"/>
          <p:cNvSpPr/>
          <p:nvPr/>
        </p:nvSpPr>
        <p:spPr>
          <a:xfrm>
            <a:off x="4929146" y="1934407"/>
            <a:ext cx="55337" cy="31806"/>
          </a:xfrm>
          <a:custGeom>
            <a:rect b="b" l="l" r="r" t="t"/>
            <a:pathLst>
              <a:path extrusionOk="0" h="1157" w="2013">
                <a:moveTo>
                  <a:pt x="860" y="0"/>
                </a:moveTo>
                <a:cubicBezTo>
                  <a:pt x="828" y="0"/>
                  <a:pt x="795" y="10"/>
                  <a:pt x="762" y="23"/>
                </a:cubicBezTo>
                <a:lnTo>
                  <a:pt x="60" y="440"/>
                </a:lnTo>
                <a:cubicBezTo>
                  <a:pt x="0" y="463"/>
                  <a:pt x="0" y="511"/>
                  <a:pt x="48" y="535"/>
                </a:cubicBezTo>
                <a:lnTo>
                  <a:pt x="1072" y="1130"/>
                </a:lnTo>
                <a:cubicBezTo>
                  <a:pt x="1102" y="1148"/>
                  <a:pt x="1134" y="1157"/>
                  <a:pt x="1167" y="1157"/>
                </a:cubicBezTo>
                <a:cubicBezTo>
                  <a:pt x="1200" y="1157"/>
                  <a:pt x="1232" y="1148"/>
                  <a:pt x="1262" y="1130"/>
                </a:cubicBezTo>
                <a:lnTo>
                  <a:pt x="1953" y="713"/>
                </a:lnTo>
                <a:cubicBezTo>
                  <a:pt x="2012" y="690"/>
                  <a:pt x="2012" y="642"/>
                  <a:pt x="1977" y="618"/>
                </a:cubicBezTo>
                <a:lnTo>
                  <a:pt x="941" y="23"/>
                </a:lnTo>
                <a:cubicBezTo>
                  <a:pt x="914" y="7"/>
                  <a:pt x="887" y="0"/>
                  <a:pt x="86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7" name="Google Shape;2257;p31"/>
          <p:cNvSpPr/>
          <p:nvPr/>
        </p:nvSpPr>
        <p:spPr>
          <a:xfrm>
            <a:off x="4970050" y="1958186"/>
            <a:ext cx="55667" cy="31641"/>
          </a:xfrm>
          <a:custGeom>
            <a:rect b="b" l="l" r="r" t="t"/>
            <a:pathLst>
              <a:path extrusionOk="0" h="1151" w="2025">
                <a:moveTo>
                  <a:pt x="864" y="0"/>
                </a:moveTo>
                <a:cubicBezTo>
                  <a:pt x="834" y="0"/>
                  <a:pt x="804" y="9"/>
                  <a:pt x="774" y="27"/>
                </a:cubicBezTo>
                <a:lnTo>
                  <a:pt x="60" y="432"/>
                </a:lnTo>
                <a:cubicBezTo>
                  <a:pt x="12" y="468"/>
                  <a:pt x="0" y="515"/>
                  <a:pt x="48" y="539"/>
                </a:cubicBezTo>
                <a:lnTo>
                  <a:pt x="1072" y="1134"/>
                </a:lnTo>
                <a:cubicBezTo>
                  <a:pt x="1099" y="1145"/>
                  <a:pt x="1128" y="1151"/>
                  <a:pt x="1157" y="1151"/>
                </a:cubicBezTo>
                <a:cubicBezTo>
                  <a:pt x="1193" y="1151"/>
                  <a:pt x="1230" y="1142"/>
                  <a:pt x="1263" y="1122"/>
                </a:cubicBezTo>
                <a:lnTo>
                  <a:pt x="1965" y="730"/>
                </a:lnTo>
                <a:cubicBezTo>
                  <a:pt x="2025" y="694"/>
                  <a:pt x="2025" y="646"/>
                  <a:pt x="1977" y="622"/>
                </a:cubicBezTo>
                <a:lnTo>
                  <a:pt x="953" y="27"/>
                </a:lnTo>
                <a:cubicBezTo>
                  <a:pt x="923" y="9"/>
                  <a:pt x="893" y="0"/>
                  <a:pt x="86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8" name="Google Shape;2258;p31"/>
          <p:cNvSpPr/>
          <p:nvPr/>
        </p:nvSpPr>
        <p:spPr>
          <a:xfrm>
            <a:off x="5011284" y="1982074"/>
            <a:ext cx="55667" cy="31696"/>
          </a:xfrm>
          <a:custGeom>
            <a:rect b="b" l="l" r="r" t="t"/>
            <a:pathLst>
              <a:path extrusionOk="0" h="1153" w="2025">
                <a:moveTo>
                  <a:pt x="859" y="0"/>
                </a:moveTo>
                <a:cubicBezTo>
                  <a:pt x="828" y="0"/>
                  <a:pt x="798" y="9"/>
                  <a:pt x="775" y="27"/>
                </a:cubicBezTo>
                <a:lnTo>
                  <a:pt x="60" y="432"/>
                </a:lnTo>
                <a:cubicBezTo>
                  <a:pt x="13" y="456"/>
                  <a:pt x="1" y="503"/>
                  <a:pt x="48" y="539"/>
                </a:cubicBezTo>
                <a:lnTo>
                  <a:pt x="1072" y="1135"/>
                </a:lnTo>
                <a:cubicBezTo>
                  <a:pt x="1102" y="1146"/>
                  <a:pt x="1132" y="1152"/>
                  <a:pt x="1162" y="1152"/>
                </a:cubicBezTo>
                <a:cubicBezTo>
                  <a:pt x="1191" y="1152"/>
                  <a:pt x="1221" y="1146"/>
                  <a:pt x="1251" y="1135"/>
                </a:cubicBezTo>
                <a:lnTo>
                  <a:pt x="1965" y="718"/>
                </a:lnTo>
                <a:cubicBezTo>
                  <a:pt x="2013" y="694"/>
                  <a:pt x="2025" y="646"/>
                  <a:pt x="1977" y="623"/>
                </a:cubicBezTo>
                <a:lnTo>
                  <a:pt x="953" y="27"/>
                </a:lnTo>
                <a:cubicBezTo>
                  <a:pt x="923" y="9"/>
                  <a:pt x="891" y="0"/>
                  <a:pt x="85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9" name="Google Shape;2259;p31"/>
          <p:cNvSpPr/>
          <p:nvPr/>
        </p:nvSpPr>
        <p:spPr>
          <a:xfrm>
            <a:off x="5052518" y="2005578"/>
            <a:ext cx="55667" cy="31723"/>
          </a:xfrm>
          <a:custGeom>
            <a:rect b="b" l="l" r="r" t="t"/>
            <a:pathLst>
              <a:path extrusionOk="0" h="1154" w="2025">
                <a:moveTo>
                  <a:pt x="868" y="1"/>
                </a:moveTo>
                <a:cubicBezTo>
                  <a:pt x="832" y="1"/>
                  <a:pt x="796" y="10"/>
                  <a:pt x="763" y="29"/>
                </a:cubicBezTo>
                <a:lnTo>
                  <a:pt x="60" y="434"/>
                </a:lnTo>
                <a:cubicBezTo>
                  <a:pt x="1" y="470"/>
                  <a:pt x="1" y="518"/>
                  <a:pt x="48" y="541"/>
                </a:cubicBezTo>
                <a:lnTo>
                  <a:pt x="1072" y="1137"/>
                </a:lnTo>
                <a:cubicBezTo>
                  <a:pt x="1099" y="1147"/>
                  <a:pt x="1126" y="1153"/>
                  <a:pt x="1153" y="1153"/>
                </a:cubicBezTo>
                <a:cubicBezTo>
                  <a:pt x="1185" y="1153"/>
                  <a:pt x="1218" y="1145"/>
                  <a:pt x="1251" y="1125"/>
                </a:cubicBezTo>
                <a:lnTo>
                  <a:pt x="1965" y="720"/>
                </a:lnTo>
                <a:cubicBezTo>
                  <a:pt x="2013" y="696"/>
                  <a:pt x="2025" y="649"/>
                  <a:pt x="1977" y="613"/>
                </a:cubicBezTo>
                <a:lnTo>
                  <a:pt x="953" y="18"/>
                </a:lnTo>
                <a:cubicBezTo>
                  <a:pt x="927" y="7"/>
                  <a:pt x="897" y="1"/>
                  <a:pt x="86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0" name="Google Shape;2260;p31"/>
          <p:cNvSpPr/>
          <p:nvPr/>
        </p:nvSpPr>
        <p:spPr>
          <a:xfrm>
            <a:off x="5093779" y="2029493"/>
            <a:ext cx="55667" cy="31696"/>
          </a:xfrm>
          <a:custGeom>
            <a:rect b="b" l="l" r="r" t="t"/>
            <a:pathLst>
              <a:path extrusionOk="0" h="1153" w="2025">
                <a:moveTo>
                  <a:pt x="868" y="0"/>
                </a:moveTo>
                <a:cubicBezTo>
                  <a:pt x="834" y="0"/>
                  <a:pt x="800" y="9"/>
                  <a:pt x="774" y="29"/>
                </a:cubicBezTo>
                <a:lnTo>
                  <a:pt x="60" y="433"/>
                </a:lnTo>
                <a:cubicBezTo>
                  <a:pt x="12" y="469"/>
                  <a:pt x="0" y="517"/>
                  <a:pt x="48" y="541"/>
                </a:cubicBezTo>
                <a:lnTo>
                  <a:pt x="1072" y="1136"/>
                </a:lnTo>
                <a:cubicBezTo>
                  <a:pt x="1098" y="1147"/>
                  <a:pt x="1128" y="1153"/>
                  <a:pt x="1156" y="1153"/>
                </a:cubicBezTo>
                <a:cubicBezTo>
                  <a:pt x="1191" y="1153"/>
                  <a:pt x="1224" y="1144"/>
                  <a:pt x="1250" y="1124"/>
                </a:cubicBezTo>
                <a:lnTo>
                  <a:pt x="1965" y="719"/>
                </a:lnTo>
                <a:cubicBezTo>
                  <a:pt x="2012" y="683"/>
                  <a:pt x="2024" y="636"/>
                  <a:pt x="1976" y="612"/>
                </a:cubicBezTo>
                <a:lnTo>
                  <a:pt x="953" y="17"/>
                </a:lnTo>
                <a:cubicBezTo>
                  <a:pt x="926" y="6"/>
                  <a:pt x="897" y="0"/>
                  <a:pt x="86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1" name="Google Shape;2261;p31"/>
          <p:cNvSpPr/>
          <p:nvPr/>
        </p:nvSpPr>
        <p:spPr>
          <a:xfrm>
            <a:off x="5134684" y="2053052"/>
            <a:ext cx="55667" cy="31861"/>
          </a:xfrm>
          <a:custGeom>
            <a:rect b="b" l="l" r="r" t="t"/>
            <a:pathLst>
              <a:path extrusionOk="0" h="1159" w="2025">
                <a:moveTo>
                  <a:pt x="867" y="0"/>
                </a:moveTo>
                <a:cubicBezTo>
                  <a:pt x="831" y="0"/>
                  <a:pt x="795" y="9"/>
                  <a:pt x="762" y="29"/>
                </a:cubicBezTo>
                <a:lnTo>
                  <a:pt x="60" y="434"/>
                </a:lnTo>
                <a:cubicBezTo>
                  <a:pt x="12" y="469"/>
                  <a:pt x="0" y="517"/>
                  <a:pt x="48" y="541"/>
                </a:cubicBezTo>
                <a:lnTo>
                  <a:pt x="1072" y="1136"/>
                </a:lnTo>
                <a:cubicBezTo>
                  <a:pt x="1099" y="1152"/>
                  <a:pt x="1128" y="1159"/>
                  <a:pt x="1156" y="1159"/>
                </a:cubicBezTo>
                <a:cubicBezTo>
                  <a:pt x="1191" y="1159"/>
                  <a:pt x="1224" y="1149"/>
                  <a:pt x="1250" y="1136"/>
                </a:cubicBezTo>
                <a:lnTo>
                  <a:pt x="1965" y="719"/>
                </a:lnTo>
                <a:cubicBezTo>
                  <a:pt x="2012" y="696"/>
                  <a:pt x="2024" y="648"/>
                  <a:pt x="1977" y="612"/>
                </a:cubicBezTo>
                <a:lnTo>
                  <a:pt x="953" y="17"/>
                </a:lnTo>
                <a:cubicBezTo>
                  <a:pt x="926" y="6"/>
                  <a:pt x="897" y="0"/>
                  <a:pt x="86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2" name="Google Shape;2262;p31"/>
          <p:cNvSpPr/>
          <p:nvPr/>
        </p:nvSpPr>
        <p:spPr>
          <a:xfrm>
            <a:off x="5175918" y="2076940"/>
            <a:ext cx="55667" cy="31696"/>
          </a:xfrm>
          <a:custGeom>
            <a:rect b="b" l="l" r="r" t="t"/>
            <a:pathLst>
              <a:path extrusionOk="0" h="1153" w="2025">
                <a:moveTo>
                  <a:pt x="868" y="1"/>
                </a:moveTo>
                <a:cubicBezTo>
                  <a:pt x="832" y="1"/>
                  <a:pt x="795" y="9"/>
                  <a:pt x="763" y="29"/>
                </a:cubicBezTo>
                <a:lnTo>
                  <a:pt x="60" y="434"/>
                </a:lnTo>
                <a:cubicBezTo>
                  <a:pt x="1" y="470"/>
                  <a:pt x="1" y="517"/>
                  <a:pt x="48" y="541"/>
                </a:cubicBezTo>
                <a:lnTo>
                  <a:pt x="1072" y="1136"/>
                </a:lnTo>
                <a:cubicBezTo>
                  <a:pt x="1099" y="1147"/>
                  <a:pt x="1126" y="1153"/>
                  <a:pt x="1152" y="1153"/>
                </a:cubicBezTo>
                <a:cubicBezTo>
                  <a:pt x="1185" y="1153"/>
                  <a:pt x="1218" y="1144"/>
                  <a:pt x="1251" y="1124"/>
                </a:cubicBezTo>
                <a:lnTo>
                  <a:pt x="1965" y="720"/>
                </a:lnTo>
                <a:cubicBezTo>
                  <a:pt x="2013" y="684"/>
                  <a:pt x="2025" y="636"/>
                  <a:pt x="1977" y="612"/>
                </a:cubicBezTo>
                <a:lnTo>
                  <a:pt x="953" y="17"/>
                </a:lnTo>
                <a:cubicBezTo>
                  <a:pt x="926" y="6"/>
                  <a:pt x="897" y="1"/>
                  <a:pt x="86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3" name="Google Shape;2263;p31"/>
          <p:cNvSpPr/>
          <p:nvPr/>
        </p:nvSpPr>
        <p:spPr>
          <a:xfrm>
            <a:off x="5217152" y="2100664"/>
            <a:ext cx="55337" cy="31888"/>
          </a:xfrm>
          <a:custGeom>
            <a:rect b="b" l="l" r="r" t="t"/>
            <a:pathLst>
              <a:path extrusionOk="0" h="1160" w="2013">
                <a:moveTo>
                  <a:pt x="861" y="1"/>
                </a:moveTo>
                <a:cubicBezTo>
                  <a:pt x="828" y="1"/>
                  <a:pt x="795" y="10"/>
                  <a:pt x="763" y="23"/>
                </a:cubicBezTo>
                <a:lnTo>
                  <a:pt x="60" y="440"/>
                </a:lnTo>
                <a:cubicBezTo>
                  <a:pt x="1" y="464"/>
                  <a:pt x="1" y="511"/>
                  <a:pt x="36" y="547"/>
                </a:cubicBezTo>
                <a:lnTo>
                  <a:pt x="1072" y="1142"/>
                </a:lnTo>
                <a:cubicBezTo>
                  <a:pt x="1094" y="1153"/>
                  <a:pt x="1120" y="1159"/>
                  <a:pt x="1148" y="1159"/>
                </a:cubicBezTo>
                <a:cubicBezTo>
                  <a:pt x="1182" y="1159"/>
                  <a:pt x="1218" y="1150"/>
                  <a:pt x="1251" y="1131"/>
                </a:cubicBezTo>
                <a:lnTo>
                  <a:pt x="1953" y="726"/>
                </a:lnTo>
                <a:cubicBezTo>
                  <a:pt x="2013" y="690"/>
                  <a:pt x="2013" y="642"/>
                  <a:pt x="1965" y="619"/>
                </a:cubicBezTo>
                <a:lnTo>
                  <a:pt x="941" y="23"/>
                </a:lnTo>
                <a:cubicBezTo>
                  <a:pt x="914" y="7"/>
                  <a:pt x="888" y="1"/>
                  <a:pt x="86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4" name="Google Shape;2264;p31"/>
          <p:cNvSpPr/>
          <p:nvPr/>
        </p:nvSpPr>
        <p:spPr>
          <a:xfrm>
            <a:off x="5258056" y="2124387"/>
            <a:ext cx="55695" cy="31723"/>
          </a:xfrm>
          <a:custGeom>
            <a:rect b="b" l="l" r="r" t="t"/>
            <a:pathLst>
              <a:path extrusionOk="0" h="1154" w="2026">
                <a:moveTo>
                  <a:pt x="869" y="1"/>
                </a:moveTo>
                <a:cubicBezTo>
                  <a:pt x="835" y="1"/>
                  <a:pt x="801" y="10"/>
                  <a:pt x="775" y="29"/>
                </a:cubicBezTo>
                <a:lnTo>
                  <a:pt x="61" y="434"/>
                </a:lnTo>
                <a:cubicBezTo>
                  <a:pt x="13" y="470"/>
                  <a:pt x="1" y="518"/>
                  <a:pt x="49" y="541"/>
                </a:cubicBezTo>
                <a:lnTo>
                  <a:pt x="1073" y="1137"/>
                </a:lnTo>
                <a:cubicBezTo>
                  <a:pt x="1099" y="1147"/>
                  <a:pt x="1128" y="1153"/>
                  <a:pt x="1158" y="1153"/>
                </a:cubicBezTo>
                <a:cubicBezTo>
                  <a:pt x="1194" y="1153"/>
                  <a:pt x="1230" y="1144"/>
                  <a:pt x="1263" y="1125"/>
                </a:cubicBezTo>
                <a:lnTo>
                  <a:pt x="1966" y="720"/>
                </a:lnTo>
                <a:cubicBezTo>
                  <a:pt x="2025" y="684"/>
                  <a:pt x="2025" y="637"/>
                  <a:pt x="1977" y="613"/>
                </a:cubicBezTo>
                <a:lnTo>
                  <a:pt x="953" y="18"/>
                </a:lnTo>
                <a:cubicBezTo>
                  <a:pt x="927" y="7"/>
                  <a:pt x="898" y="1"/>
                  <a:pt x="86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5" name="Google Shape;2265;p31"/>
          <p:cNvSpPr/>
          <p:nvPr/>
        </p:nvSpPr>
        <p:spPr>
          <a:xfrm>
            <a:off x="5195875" y="2206856"/>
            <a:ext cx="61248" cy="34720"/>
          </a:xfrm>
          <a:custGeom>
            <a:rect b="b" l="l" r="r" t="t"/>
            <a:pathLst>
              <a:path extrusionOk="0" h="1263" w="2228">
                <a:moveTo>
                  <a:pt x="865" y="0"/>
                </a:moveTo>
                <a:cubicBezTo>
                  <a:pt x="837" y="0"/>
                  <a:pt x="810" y="6"/>
                  <a:pt x="787" y="18"/>
                </a:cubicBezTo>
                <a:lnTo>
                  <a:pt x="60" y="435"/>
                </a:lnTo>
                <a:cubicBezTo>
                  <a:pt x="13" y="470"/>
                  <a:pt x="1" y="518"/>
                  <a:pt x="48" y="542"/>
                </a:cubicBezTo>
                <a:lnTo>
                  <a:pt x="1275" y="1244"/>
                </a:lnTo>
                <a:cubicBezTo>
                  <a:pt x="1305" y="1256"/>
                  <a:pt x="1334" y="1262"/>
                  <a:pt x="1364" y="1262"/>
                </a:cubicBezTo>
                <a:cubicBezTo>
                  <a:pt x="1394" y="1262"/>
                  <a:pt x="1424" y="1256"/>
                  <a:pt x="1453" y="1244"/>
                </a:cubicBezTo>
                <a:lnTo>
                  <a:pt x="2168" y="828"/>
                </a:lnTo>
                <a:cubicBezTo>
                  <a:pt x="2215" y="792"/>
                  <a:pt x="2227" y="756"/>
                  <a:pt x="2180" y="732"/>
                </a:cubicBezTo>
                <a:lnTo>
                  <a:pt x="953" y="18"/>
                </a:lnTo>
                <a:cubicBezTo>
                  <a:pt x="924" y="6"/>
                  <a:pt x="894" y="0"/>
                  <a:pt x="8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6" name="Google Shape;2266;p31"/>
          <p:cNvSpPr/>
          <p:nvPr/>
        </p:nvSpPr>
        <p:spPr>
          <a:xfrm>
            <a:off x="5151699" y="2181016"/>
            <a:ext cx="60890" cy="34885"/>
          </a:xfrm>
          <a:custGeom>
            <a:rect b="b" l="l" r="r" t="t"/>
            <a:pathLst>
              <a:path extrusionOk="0" h="1269" w="2215">
                <a:moveTo>
                  <a:pt x="867" y="1"/>
                </a:moveTo>
                <a:cubicBezTo>
                  <a:pt x="834" y="1"/>
                  <a:pt x="801" y="10"/>
                  <a:pt x="774" y="29"/>
                </a:cubicBezTo>
                <a:lnTo>
                  <a:pt x="48" y="446"/>
                </a:lnTo>
                <a:cubicBezTo>
                  <a:pt x="12" y="482"/>
                  <a:pt x="0" y="517"/>
                  <a:pt x="36" y="541"/>
                </a:cubicBezTo>
                <a:lnTo>
                  <a:pt x="1263" y="1256"/>
                </a:lnTo>
                <a:cubicBezTo>
                  <a:pt x="1285" y="1265"/>
                  <a:pt x="1308" y="1269"/>
                  <a:pt x="1331" y="1269"/>
                </a:cubicBezTo>
                <a:cubicBezTo>
                  <a:pt x="1368" y="1269"/>
                  <a:pt x="1404" y="1258"/>
                  <a:pt x="1441" y="1244"/>
                </a:cubicBezTo>
                <a:lnTo>
                  <a:pt x="2155" y="827"/>
                </a:lnTo>
                <a:cubicBezTo>
                  <a:pt x="2215" y="803"/>
                  <a:pt x="2215" y="755"/>
                  <a:pt x="2167" y="732"/>
                </a:cubicBezTo>
                <a:lnTo>
                  <a:pt x="941" y="17"/>
                </a:lnTo>
                <a:cubicBezTo>
                  <a:pt x="920" y="7"/>
                  <a:pt x="893" y="1"/>
                  <a:pt x="86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7" name="Google Shape;2267;p31"/>
          <p:cNvSpPr/>
          <p:nvPr/>
        </p:nvSpPr>
        <p:spPr>
          <a:xfrm>
            <a:off x="5107194" y="2155780"/>
            <a:ext cx="60890" cy="34720"/>
          </a:xfrm>
          <a:custGeom>
            <a:rect b="b" l="l" r="r" t="t"/>
            <a:pathLst>
              <a:path extrusionOk="0" h="1263" w="2215">
                <a:moveTo>
                  <a:pt x="857" y="1"/>
                </a:moveTo>
                <a:cubicBezTo>
                  <a:pt x="828" y="1"/>
                  <a:pt x="798" y="7"/>
                  <a:pt x="774" y="19"/>
                </a:cubicBezTo>
                <a:lnTo>
                  <a:pt x="60" y="435"/>
                </a:lnTo>
                <a:cubicBezTo>
                  <a:pt x="0" y="459"/>
                  <a:pt x="0" y="507"/>
                  <a:pt x="48" y="530"/>
                </a:cubicBezTo>
                <a:lnTo>
                  <a:pt x="1274" y="1245"/>
                </a:lnTo>
                <a:cubicBezTo>
                  <a:pt x="1298" y="1257"/>
                  <a:pt x="1328" y="1263"/>
                  <a:pt x="1358" y="1263"/>
                </a:cubicBezTo>
                <a:cubicBezTo>
                  <a:pt x="1387" y="1263"/>
                  <a:pt x="1417" y="1257"/>
                  <a:pt x="1441" y="1245"/>
                </a:cubicBezTo>
                <a:lnTo>
                  <a:pt x="2167" y="828"/>
                </a:lnTo>
                <a:cubicBezTo>
                  <a:pt x="2215" y="792"/>
                  <a:pt x="2215" y="745"/>
                  <a:pt x="2179" y="721"/>
                </a:cubicBezTo>
                <a:lnTo>
                  <a:pt x="941" y="19"/>
                </a:lnTo>
                <a:cubicBezTo>
                  <a:pt x="917" y="7"/>
                  <a:pt x="887" y="1"/>
                  <a:pt x="85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8" name="Google Shape;2268;p31"/>
          <p:cNvSpPr/>
          <p:nvPr/>
        </p:nvSpPr>
        <p:spPr>
          <a:xfrm>
            <a:off x="4830624" y="1996066"/>
            <a:ext cx="292961" cy="168596"/>
          </a:xfrm>
          <a:custGeom>
            <a:rect b="b" l="l" r="r" t="t"/>
            <a:pathLst>
              <a:path extrusionOk="0" h="6133" w="10657">
                <a:moveTo>
                  <a:pt x="858" y="0"/>
                </a:moveTo>
                <a:cubicBezTo>
                  <a:pt x="828" y="0"/>
                  <a:pt x="798" y="6"/>
                  <a:pt x="774" y="18"/>
                </a:cubicBezTo>
                <a:lnTo>
                  <a:pt x="48" y="435"/>
                </a:lnTo>
                <a:cubicBezTo>
                  <a:pt x="0" y="459"/>
                  <a:pt x="0" y="506"/>
                  <a:pt x="36" y="530"/>
                </a:cubicBezTo>
                <a:lnTo>
                  <a:pt x="9716" y="6114"/>
                </a:lnTo>
                <a:cubicBezTo>
                  <a:pt x="9740" y="6126"/>
                  <a:pt x="9769" y="6132"/>
                  <a:pt x="9799" y="6132"/>
                </a:cubicBezTo>
                <a:cubicBezTo>
                  <a:pt x="9829" y="6132"/>
                  <a:pt x="9859" y="6126"/>
                  <a:pt x="9883" y="6114"/>
                </a:cubicBezTo>
                <a:lnTo>
                  <a:pt x="10609" y="5698"/>
                </a:lnTo>
                <a:cubicBezTo>
                  <a:pt x="10657" y="5674"/>
                  <a:pt x="10657" y="5626"/>
                  <a:pt x="10621" y="5602"/>
                </a:cubicBezTo>
                <a:lnTo>
                  <a:pt x="941" y="18"/>
                </a:lnTo>
                <a:cubicBezTo>
                  <a:pt x="917" y="6"/>
                  <a:pt x="887" y="0"/>
                  <a:pt x="85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9" name="Google Shape;2269;p31"/>
          <p:cNvSpPr/>
          <p:nvPr/>
        </p:nvSpPr>
        <p:spPr>
          <a:xfrm>
            <a:off x="5042374" y="1777804"/>
            <a:ext cx="350910" cy="204608"/>
          </a:xfrm>
          <a:custGeom>
            <a:rect b="b" l="l" r="r" t="t"/>
            <a:pathLst>
              <a:path extrusionOk="0" h="7443" w="12765">
                <a:moveTo>
                  <a:pt x="12359" y="5144"/>
                </a:moveTo>
                <a:lnTo>
                  <a:pt x="3656" y="108"/>
                </a:lnTo>
                <a:cubicBezTo>
                  <a:pt x="3406" y="1"/>
                  <a:pt x="3120" y="13"/>
                  <a:pt x="2894" y="144"/>
                </a:cubicBezTo>
                <a:lnTo>
                  <a:pt x="263" y="1656"/>
                </a:lnTo>
                <a:lnTo>
                  <a:pt x="1" y="1608"/>
                </a:lnTo>
                <a:lnTo>
                  <a:pt x="1" y="1954"/>
                </a:lnTo>
                <a:cubicBezTo>
                  <a:pt x="13" y="2037"/>
                  <a:pt x="60" y="2108"/>
                  <a:pt x="132" y="2144"/>
                </a:cubicBezTo>
                <a:lnTo>
                  <a:pt x="9121" y="7323"/>
                </a:lnTo>
                <a:cubicBezTo>
                  <a:pt x="9359" y="7442"/>
                  <a:pt x="9645" y="7430"/>
                  <a:pt x="9883" y="7300"/>
                </a:cubicBezTo>
                <a:lnTo>
                  <a:pt x="12574" y="5740"/>
                </a:lnTo>
                <a:cubicBezTo>
                  <a:pt x="12681" y="5692"/>
                  <a:pt x="12752" y="5597"/>
                  <a:pt x="12764" y="5490"/>
                </a:cubicBezTo>
                <a:lnTo>
                  <a:pt x="12764" y="5144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0" name="Google Shape;2270;p31"/>
          <p:cNvSpPr/>
          <p:nvPr/>
        </p:nvSpPr>
        <p:spPr>
          <a:xfrm>
            <a:off x="5042374" y="1769282"/>
            <a:ext cx="350910" cy="202464"/>
          </a:xfrm>
          <a:custGeom>
            <a:rect b="b" l="l" r="r" t="t"/>
            <a:pathLst>
              <a:path extrusionOk="0" h="7365" w="12765">
                <a:moveTo>
                  <a:pt x="3305" y="1"/>
                </a:moveTo>
                <a:cubicBezTo>
                  <a:pt x="3161" y="1"/>
                  <a:pt x="3018" y="37"/>
                  <a:pt x="2894" y="109"/>
                </a:cubicBezTo>
                <a:lnTo>
                  <a:pt x="191" y="1668"/>
                </a:lnTo>
                <a:cubicBezTo>
                  <a:pt x="96" y="1704"/>
                  <a:pt x="25" y="1799"/>
                  <a:pt x="1" y="1906"/>
                </a:cubicBezTo>
                <a:cubicBezTo>
                  <a:pt x="13" y="1990"/>
                  <a:pt x="60" y="2073"/>
                  <a:pt x="144" y="2097"/>
                </a:cubicBezTo>
                <a:lnTo>
                  <a:pt x="9121" y="7288"/>
                </a:lnTo>
                <a:cubicBezTo>
                  <a:pt x="9237" y="7338"/>
                  <a:pt x="9358" y="7364"/>
                  <a:pt x="9478" y="7364"/>
                </a:cubicBezTo>
                <a:cubicBezTo>
                  <a:pt x="9617" y="7364"/>
                  <a:pt x="9755" y="7329"/>
                  <a:pt x="9883" y="7252"/>
                </a:cubicBezTo>
                <a:lnTo>
                  <a:pt x="12586" y="5705"/>
                </a:lnTo>
                <a:cubicBezTo>
                  <a:pt x="12681" y="5657"/>
                  <a:pt x="12752" y="5562"/>
                  <a:pt x="12764" y="5454"/>
                </a:cubicBezTo>
                <a:cubicBezTo>
                  <a:pt x="12764" y="5371"/>
                  <a:pt x="12705" y="5300"/>
                  <a:pt x="12633" y="5264"/>
                </a:cubicBezTo>
                <a:lnTo>
                  <a:pt x="3656" y="73"/>
                </a:lnTo>
                <a:cubicBezTo>
                  <a:pt x="3543" y="25"/>
                  <a:pt x="3424" y="1"/>
                  <a:pt x="330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1" name="Google Shape;2271;p31"/>
          <p:cNvSpPr/>
          <p:nvPr/>
        </p:nvSpPr>
        <p:spPr>
          <a:xfrm>
            <a:off x="5131412" y="1734948"/>
            <a:ext cx="173489" cy="185942"/>
          </a:xfrm>
          <a:custGeom>
            <a:rect b="b" l="l" r="r" t="t"/>
            <a:pathLst>
              <a:path extrusionOk="0" h="6764" w="6311">
                <a:moveTo>
                  <a:pt x="5441" y="3072"/>
                </a:moveTo>
                <a:lnTo>
                  <a:pt x="0" y="0"/>
                </a:lnTo>
                <a:lnTo>
                  <a:pt x="0" y="3298"/>
                </a:lnTo>
                <a:cubicBezTo>
                  <a:pt x="0" y="3322"/>
                  <a:pt x="12" y="3334"/>
                  <a:pt x="24" y="3346"/>
                </a:cubicBezTo>
                <a:lnTo>
                  <a:pt x="5906" y="6739"/>
                </a:lnTo>
                <a:cubicBezTo>
                  <a:pt x="5965" y="6763"/>
                  <a:pt x="6025" y="6763"/>
                  <a:pt x="6084" y="6727"/>
                </a:cubicBezTo>
                <a:lnTo>
                  <a:pt x="6263" y="6620"/>
                </a:lnTo>
                <a:cubicBezTo>
                  <a:pt x="6287" y="6608"/>
                  <a:pt x="6311" y="6584"/>
                  <a:pt x="6311" y="6561"/>
                </a:cubicBezTo>
                <a:lnTo>
                  <a:pt x="6311" y="3263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2" name="Google Shape;2272;p31"/>
          <p:cNvSpPr/>
          <p:nvPr/>
        </p:nvSpPr>
        <p:spPr>
          <a:xfrm>
            <a:off x="5130753" y="1729862"/>
            <a:ext cx="173819" cy="100146"/>
          </a:xfrm>
          <a:custGeom>
            <a:rect b="b" l="l" r="r" t="t"/>
            <a:pathLst>
              <a:path extrusionOk="0" h="3643" w="6323">
                <a:moveTo>
                  <a:pt x="334" y="1"/>
                </a:moveTo>
                <a:cubicBezTo>
                  <a:pt x="304" y="1"/>
                  <a:pt x="274" y="7"/>
                  <a:pt x="250" y="19"/>
                </a:cubicBezTo>
                <a:lnTo>
                  <a:pt x="60" y="126"/>
                </a:lnTo>
                <a:cubicBezTo>
                  <a:pt x="12" y="161"/>
                  <a:pt x="0" y="197"/>
                  <a:pt x="48" y="221"/>
                </a:cubicBezTo>
                <a:lnTo>
                  <a:pt x="5930" y="3614"/>
                </a:lnTo>
                <a:cubicBezTo>
                  <a:pt x="5956" y="3634"/>
                  <a:pt x="5986" y="3643"/>
                  <a:pt x="6017" y="3643"/>
                </a:cubicBezTo>
                <a:cubicBezTo>
                  <a:pt x="6043" y="3643"/>
                  <a:pt x="6070" y="3637"/>
                  <a:pt x="6096" y="3626"/>
                </a:cubicBezTo>
                <a:lnTo>
                  <a:pt x="6287" y="3507"/>
                </a:lnTo>
                <a:cubicBezTo>
                  <a:pt x="6311" y="3495"/>
                  <a:pt x="6323" y="3483"/>
                  <a:pt x="6323" y="3459"/>
                </a:cubicBezTo>
                <a:cubicBezTo>
                  <a:pt x="6323" y="3436"/>
                  <a:pt x="6311" y="3424"/>
                  <a:pt x="6299" y="3412"/>
                </a:cubicBezTo>
                <a:lnTo>
                  <a:pt x="417" y="19"/>
                </a:lnTo>
                <a:cubicBezTo>
                  <a:pt x="393" y="7"/>
                  <a:pt x="364" y="1"/>
                  <a:pt x="334" y="1"/>
                </a:cubicBezTo>
                <a:close/>
              </a:path>
            </a:pathLst>
          </a:custGeom>
          <a:solidFill>
            <a:srgbClr val="351D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3" name="Google Shape;2273;p31"/>
          <p:cNvSpPr/>
          <p:nvPr/>
        </p:nvSpPr>
        <p:spPr>
          <a:xfrm>
            <a:off x="4917023" y="1156925"/>
            <a:ext cx="607172" cy="791465"/>
          </a:xfrm>
          <a:custGeom>
            <a:rect b="b" l="l" r="r" t="t"/>
            <a:pathLst>
              <a:path extrusionOk="0" h="28791" w="22087">
                <a:moveTo>
                  <a:pt x="21575" y="11883"/>
                </a:moveTo>
                <a:lnTo>
                  <a:pt x="1132" y="72"/>
                </a:lnTo>
                <a:cubicBezTo>
                  <a:pt x="1037" y="13"/>
                  <a:pt x="917" y="1"/>
                  <a:pt x="810" y="49"/>
                </a:cubicBezTo>
                <a:lnTo>
                  <a:pt x="1" y="525"/>
                </a:lnTo>
                <a:lnTo>
                  <a:pt x="632" y="965"/>
                </a:lnTo>
                <a:lnTo>
                  <a:pt x="632" y="15550"/>
                </a:lnTo>
                <a:cubicBezTo>
                  <a:pt x="644" y="15931"/>
                  <a:pt x="822" y="16277"/>
                  <a:pt x="1132" y="16491"/>
                </a:cubicBezTo>
                <a:lnTo>
                  <a:pt x="21063" y="28004"/>
                </a:lnTo>
                <a:lnTo>
                  <a:pt x="21087" y="28790"/>
                </a:lnTo>
                <a:lnTo>
                  <a:pt x="21896" y="28326"/>
                </a:lnTo>
                <a:cubicBezTo>
                  <a:pt x="22015" y="28231"/>
                  <a:pt x="22087" y="28076"/>
                  <a:pt x="22063" y="27921"/>
                </a:cubicBezTo>
                <a:lnTo>
                  <a:pt x="22063" y="12824"/>
                </a:lnTo>
                <a:cubicBezTo>
                  <a:pt x="22063" y="12443"/>
                  <a:pt x="21872" y="12098"/>
                  <a:pt x="21575" y="1188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4" name="Google Shape;2274;p31"/>
          <p:cNvSpPr/>
          <p:nvPr/>
        </p:nvSpPr>
        <p:spPr>
          <a:xfrm>
            <a:off x="4911800" y="1169708"/>
            <a:ext cx="590155" cy="779974"/>
          </a:xfrm>
          <a:custGeom>
            <a:rect b="b" l="l" r="r" t="t"/>
            <a:pathLst>
              <a:path extrusionOk="0" h="28373" w="21468">
                <a:moveTo>
                  <a:pt x="20955" y="11883"/>
                </a:moveTo>
                <a:lnTo>
                  <a:pt x="512" y="84"/>
                </a:lnTo>
                <a:cubicBezTo>
                  <a:pt x="417" y="12"/>
                  <a:pt x="286" y="0"/>
                  <a:pt x="191" y="60"/>
                </a:cubicBezTo>
                <a:cubicBezTo>
                  <a:pt x="60" y="143"/>
                  <a:pt x="0" y="298"/>
                  <a:pt x="12" y="453"/>
                </a:cubicBezTo>
                <a:lnTo>
                  <a:pt x="12" y="15550"/>
                </a:lnTo>
                <a:cubicBezTo>
                  <a:pt x="24" y="15931"/>
                  <a:pt x="203" y="16276"/>
                  <a:pt x="512" y="16502"/>
                </a:cubicBezTo>
                <a:lnTo>
                  <a:pt x="20955" y="28301"/>
                </a:lnTo>
                <a:cubicBezTo>
                  <a:pt x="21050" y="28373"/>
                  <a:pt x="21169" y="28373"/>
                  <a:pt x="21277" y="28325"/>
                </a:cubicBezTo>
                <a:cubicBezTo>
                  <a:pt x="21396" y="28230"/>
                  <a:pt x="21467" y="28075"/>
                  <a:pt x="21443" y="27932"/>
                </a:cubicBezTo>
                <a:lnTo>
                  <a:pt x="21443" y="12823"/>
                </a:lnTo>
                <a:cubicBezTo>
                  <a:pt x="21443" y="12454"/>
                  <a:pt x="21253" y="12097"/>
                  <a:pt x="20955" y="1188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5" name="Google Shape;2275;p31"/>
          <p:cNvSpPr/>
          <p:nvPr/>
        </p:nvSpPr>
        <p:spPr>
          <a:xfrm>
            <a:off x="4924885" y="1186064"/>
            <a:ext cx="563957" cy="747591"/>
          </a:xfrm>
          <a:custGeom>
            <a:rect b="b" l="l" r="r" t="t"/>
            <a:pathLst>
              <a:path extrusionOk="0" h="27195" w="20515">
                <a:moveTo>
                  <a:pt x="20217" y="11597"/>
                </a:moveTo>
                <a:lnTo>
                  <a:pt x="298" y="96"/>
                </a:lnTo>
                <a:cubicBezTo>
                  <a:pt x="131" y="1"/>
                  <a:pt x="0" y="96"/>
                  <a:pt x="0" y="322"/>
                </a:cubicBezTo>
                <a:lnTo>
                  <a:pt x="0" y="15014"/>
                </a:lnTo>
                <a:cubicBezTo>
                  <a:pt x="0" y="15241"/>
                  <a:pt x="108" y="15455"/>
                  <a:pt x="298" y="15598"/>
                </a:cubicBezTo>
                <a:lnTo>
                  <a:pt x="20217" y="27099"/>
                </a:lnTo>
                <a:cubicBezTo>
                  <a:pt x="20384" y="27194"/>
                  <a:pt x="20515" y="27099"/>
                  <a:pt x="20515" y="26873"/>
                </a:cubicBezTo>
                <a:lnTo>
                  <a:pt x="20515" y="12169"/>
                </a:lnTo>
                <a:cubicBezTo>
                  <a:pt x="20515" y="11942"/>
                  <a:pt x="20396" y="11728"/>
                  <a:pt x="20217" y="11597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6" name="Google Shape;2276;p31"/>
          <p:cNvSpPr/>
          <p:nvPr/>
        </p:nvSpPr>
        <p:spPr>
          <a:xfrm>
            <a:off x="4889204" y="2959689"/>
            <a:ext cx="47173" cy="27188"/>
          </a:xfrm>
          <a:custGeom>
            <a:rect b="b" l="l" r="r" t="t"/>
            <a:pathLst>
              <a:path extrusionOk="0" h="989" w="1716">
                <a:moveTo>
                  <a:pt x="1417" y="822"/>
                </a:moveTo>
                <a:cubicBezTo>
                  <a:pt x="1060" y="989"/>
                  <a:pt x="655" y="989"/>
                  <a:pt x="298" y="822"/>
                </a:cubicBezTo>
                <a:cubicBezTo>
                  <a:pt x="1" y="643"/>
                  <a:pt x="1" y="358"/>
                  <a:pt x="298" y="179"/>
                </a:cubicBezTo>
                <a:cubicBezTo>
                  <a:pt x="655" y="0"/>
                  <a:pt x="1060" y="0"/>
                  <a:pt x="1417" y="179"/>
                </a:cubicBezTo>
                <a:cubicBezTo>
                  <a:pt x="1715" y="358"/>
                  <a:pt x="1715" y="631"/>
                  <a:pt x="1417" y="822"/>
                </a:cubicBezTo>
                <a:close/>
              </a:path>
            </a:pathLst>
          </a:custGeom>
          <a:solidFill>
            <a:srgbClr val="7929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77" name="Google Shape;2277;p31"/>
          <p:cNvGrpSpPr/>
          <p:nvPr/>
        </p:nvGrpSpPr>
        <p:grpSpPr>
          <a:xfrm>
            <a:off x="4789592" y="2733637"/>
            <a:ext cx="554153" cy="346298"/>
            <a:chOff x="4798906" y="2849477"/>
            <a:chExt cx="603127" cy="376902"/>
          </a:xfrm>
        </p:grpSpPr>
        <p:sp>
          <p:nvSpPr>
            <p:cNvPr id="2278" name="Google Shape;2278;p31"/>
            <p:cNvSpPr/>
            <p:nvPr/>
          </p:nvSpPr>
          <p:spPr>
            <a:xfrm>
              <a:off x="4798906" y="2875119"/>
              <a:ext cx="603127" cy="351261"/>
            </a:xfrm>
            <a:custGeom>
              <a:rect b="b" l="l" r="r" t="t"/>
              <a:pathLst>
                <a:path extrusionOk="0" h="11740" w="20158">
                  <a:moveTo>
                    <a:pt x="19443" y="3799"/>
                  </a:moveTo>
                  <a:lnTo>
                    <a:pt x="13157" y="167"/>
                  </a:lnTo>
                  <a:cubicBezTo>
                    <a:pt x="12859" y="0"/>
                    <a:pt x="12323" y="24"/>
                    <a:pt x="11966" y="215"/>
                  </a:cubicBezTo>
                  <a:lnTo>
                    <a:pt x="655" y="6751"/>
                  </a:lnTo>
                  <a:lnTo>
                    <a:pt x="0" y="6501"/>
                  </a:lnTo>
                  <a:lnTo>
                    <a:pt x="0" y="7347"/>
                  </a:lnTo>
                  <a:cubicBezTo>
                    <a:pt x="12" y="7478"/>
                    <a:pt x="95" y="7597"/>
                    <a:pt x="215" y="7644"/>
                  </a:cubicBezTo>
                  <a:lnTo>
                    <a:pt x="7001" y="11573"/>
                  </a:lnTo>
                  <a:cubicBezTo>
                    <a:pt x="7299" y="11740"/>
                    <a:pt x="7835" y="11716"/>
                    <a:pt x="8192" y="11514"/>
                  </a:cubicBezTo>
                  <a:lnTo>
                    <a:pt x="19860" y="4775"/>
                  </a:lnTo>
                  <a:cubicBezTo>
                    <a:pt x="20015" y="4703"/>
                    <a:pt x="20134" y="4561"/>
                    <a:pt x="20158" y="4394"/>
                  </a:cubicBezTo>
                  <a:lnTo>
                    <a:pt x="20158" y="354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31"/>
            <p:cNvSpPr/>
            <p:nvPr/>
          </p:nvSpPr>
          <p:spPr>
            <a:xfrm>
              <a:off x="4799265" y="2849477"/>
              <a:ext cx="602768" cy="351620"/>
            </a:xfrm>
            <a:custGeom>
              <a:rect b="b" l="l" r="r" t="t"/>
              <a:pathLst>
                <a:path extrusionOk="0" h="11752" w="20146">
                  <a:moveTo>
                    <a:pt x="6989" y="11573"/>
                  </a:moveTo>
                  <a:lnTo>
                    <a:pt x="203" y="7656"/>
                  </a:lnTo>
                  <a:cubicBezTo>
                    <a:pt x="83" y="7596"/>
                    <a:pt x="0" y="7489"/>
                    <a:pt x="0" y="7358"/>
                  </a:cubicBezTo>
                  <a:cubicBezTo>
                    <a:pt x="12" y="7180"/>
                    <a:pt x="131" y="7037"/>
                    <a:pt x="286" y="6965"/>
                  </a:cubicBezTo>
                  <a:lnTo>
                    <a:pt x="11966" y="226"/>
                  </a:lnTo>
                  <a:cubicBezTo>
                    <a:pt x="12311" y="24"/>
                    <a:pt x="12847" y="0"/>
                    <a:pt x="13145" y="179"/>
                  </a:cubicBezTo>
                  <a:lnTo>
                    <a:pt x="19931" y="4096"/>
                  </a:lnTo>
                  <a:cubicBezTo>
                    <a:pt x="20050" y="4155"/>
                    <a:pt x="20134" y="4263"/>
                    <a:pt x="20146" y="4394"/>
                  </a:cubicBezTo>
                  <a:cubicBezTo>
                    <a:pt x="20122" y="4572"/>
                    <a:pt x="20003" y="4715"/>
                    <a:pt x="19848" y="4786"/>
                  </a:cubicBezTo>
                  <a:lnTo>
                    <a:pt x="8180" y="11525"/>
                  </a:lnTo>
                  <a:cubicBezTo>
                    <a:pt x="7823" y="11728"/>
                    <a:pt x="7299" y="11752"/>
                    <a:pt x="6989" y="11573"/>
                  </a:cubicBezTo>
                  <a:close/>
                </a:path>
              </a:pathLst>
            </a:custGeom>
            <a:gradFill>
              <a:gsLst>
                <a:gs pos="0">
                  <a:srgbClr val="9D7FDB"/>
                </a:gs>
                <a:gs pos="100000">
                  <a:srgbClr val="552FA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31"/>
            <p:cNvSpPr/>
            <p:nvPr/>
          </p:nvSpPr>
          <p:spPr>
            <a:xfrm>
              <a:off x="4869068" y="2854803"/>
              <a:ext cx="526562" cy="303897"/>
            </a:xfrm>
            <a:custGeom>
              <a:rect b="b" l="l" r="r" t="t"/>
              <a:pathLst>
                <a:path extrusionOk="0" h="10157" w="17599">
                  <a:moveTo>
                    <a:pt x="7037" y="10062"/>
                  </a:moveTo>
                  <a:lnTo>
                    <a:pt x="191" y="6109"/>
                  </a:lnTo>
                  <a:cubicBezTo>
                    <a:pt x="1" y="6001"/>
                    <a:pt x="36" y="5823"/>
                    <a:pt x="239" y="5704"/>
                  </a:cubicBezTo>
                  <a:lnTo>
                    <a:pt x="9871" y="132"/>
                  </a:lnTo>
                  <a:cubicBezTo>
                    <a:pt x="10085" y="13"/>
                    <a:pt x="10347" y="1"/>
                    <a:pt x="10574" y="108"/>
                  </a:cubicBezTo>
                  <a:lnTo>
                    <a:pt x="17420" y="4061"/>
                  </a:lnTo>
                  <a:cubicBezTo>
                    <a:pt x="17598" y="4168"/>
                    <a:pt x="17574" y="4347"/>
                    <a:pt x="17372" y="4466"/>
                  </a:cubicBezTo>
                  <a:lnTo>
                    <a:pt x="7740" y="10026"/>
                  </a:lnTo>
                  <a:cubicBezTo>
                    <a:pt x="7526" y="10145"/>
                    <a:pt x="7264" y="10157"/>
                    <a:pt x="7037" y="1006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31"/>
            <p:cNvSpPr/>
            <p:nvPr/>
          </p:nvSpPr>
          <p:spPr>
            <a:xfrm>
              <a:off x="4911106" y="3097755"/>
              <a:ext cx="44222" cy="25342"/>
            </a:xfrm>
            <a:custGeom>
              <a:rect b="b" l="l" r="r" t="t"/>
              <a:pathLst>
                <a:path extrusionOk="0" h="847" w="1478">
                  <a:moveTo>
                    <a:pt x="1215" y="691"/>
                  </a:moveTo>
                  <a:cubicBezTo>
                    <a:pt x="917" y="846"/>
                    <a:pt x="560" y="846"/>
                    <a:pt x="263" y="691"/>
                  </a:cubicBezTo>
                  <a:cubicBezTo>
                    <a:pt x="1" y="548"/>
                    <a:pt x="1" y="298"/>
                    <a:pt x="263" y="156"/>
                  </a:cubicBezTo>
                  <a:cubicBezTo>
                    <a:pt x="560" y="1"/>
                    <a:pt x="917" y="1"/>
                    <a:pt x="1215" y="156"/>
                  </a:cubicBezTo>
                  <a:cubicBezTo>
                    <a:pt x="1477" y="298"/>
                    <a:pt x="1477" y="548"/>
                    <a:pt x="1215" y="69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2" name="Google Shape;2282;p31"/>
          <p:cNvGrpSpPr/>
          <p:nvPr/>
        </p:nvGrpSpPr>
        <p:grpSpPr>
          <a:xfrm>
            <a:off x="3034348" y="2469967"/>
            <a:ext cx="526471" cy="1006509"/>
            <a:chOff x="1497487" y="1370526"/>
            <a:chExt cx="1262521" cy="2413692"/>
          </a:xfrm>
        </p:grpSpPr>
        <p:sp>
          <p:nvSpPr>
            <p:cNvPr id="2283" name="Google Shape;2283;p31"/>
            <p:cNvSpPr/>
            <p:nvPr/>
          </p:nvSpPr>
          <p:spPr>
            <a:xfrm>
              <a:off x="2128740" y="1735041"/>
              <a:ext cx="631267" cy="2049177"/>
            </a:xfrm>
            <a:custGeom>
              <a:rect b="b" l="l" r="r" t="t"/>
              <a:pathLst>
                <a:path extrusionOk="0" h="44911" w="13836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31"/>
            <p:cNvSpPr/>
            <p:nvPr/>
          </p:nvSpPr>
          <p:spPr>
            <a:xfrm>
              <a:off x="1497487" y="1370526"/>
              <a:ext cx="1262489" cy="728534"/>
            </a:xfrm>
            <a:custGeom>
              <a:rect b="b" l="l" r="r" t="t"/>
              <a:pathLst>
                <a:path extrusionOk="0" h="15967" w="27671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31"/>
            <p:cNvSpPr/>
            <p:nvPr/>
          </p:nvSpPr>
          <p:spPr>
            <a:xfrm>
              <a:off x="1627890" y="1445492"/>
              <a:ext cx="1001742" cy="578602"/>
            </a:xfrm>
            <a:custGeom>
              <a:rect b="b" l="l" r="r" t="t"/>
              <a:pathLst>
                <a:path extrusionOk="0" h="12681" w="21956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31"/>
            <p:cNvSpPr/>
            <p:nvPr/>
          </p:nvSpPr>
          <p:spPr>
            <a:xfrm>
              <a:off x="1497487" y="1735041"/>
              <a:ext cx="631268" cy="2049177"/>
            </a:xfrm>
            <a:custGeom>
              <a:rect b="b" l="l" r="r" t="t"/>
              <a:pathLst>
                <a:path extrusionOk="0" h="44911" w="13836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31"/>
            <p:cNvSpPr/>
            <p:nvPr/>
          </p:nvSpPr>
          <p:spPr>
            <a:xfrm>
              <a:off x="2168390" y="1825748"/>
              <a:ext cx="512871" cy="1742788"/>
            </a:xfrm>
            <a:custGeom>
              <a:rect b="b" l="l" r="r" t="t"/>
              <a:pathLst>
                <a:path extrusionOk="0" h="38196" w="11241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31"/>
            <p:cNvSpPr/>
            <p:nvPr/>
          </p:nvSpPr>
          <p:spPr>
            <a:xfrm>
              <a:off x="2168390" y="2509151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31"/>
            <p:cNvSpPr/>
            <p:nvPr/>
          </p:nvSpPr>
          <p:spPr>
            <a:xfrm>
              <a:off x="2200466" y="2683538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31"/>
            <p:cNvSpPr/>
            <p:nvPr/>
          </p:nvSpPr>
          <p:spPr>
            <a:xfrm>
              <a:off x="2453059" y="2621075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31"/>
            <p:cNvSpPr/>
            <p:nvPr/>
          </p:nvSpPr>
          <p:spPr>
            <a:xfrm>
              <a:off x="2539979" y="2542824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31"/>
            <p:cNvSpPr/>
            <p:nvPr/>
          </p:nvSpPr>
          <p:spPr>
            <a:xfrm>
              <a:off x="2553575" y="2559706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31"/>
            <p:cNvSpPr/>
            <p:nvPr/>
          </p:nvSpPr>
          <p:spPr>
            <a:xfrm>
              <a:off x="2467751" y="2650504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31"/>
            <p:cNvSpPr/>
            <p:nvPr/>
          </p:nvSpPr>
          <p:spPr>
            <a:xfrm>
              <a:off x="2168390" y="2486338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31"/>
            <p:cNvSpPr/>
            <p:nvPr/>
          </p:nvSpPr>
          <p:spPr>
            <a:xfrm>
              <a:off x="2168390" y="1825748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31"/>
            <p:cNvSpPr/>
            <p:nvPr/>
          </p:nvSpPr>
          <p:spPr>
            <a:xfrm>
              <a:off x="2200466" y="2000135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31"/>
            <p:cNvSpPr/>
            <p:nvPr/>
          </p:nvSpPr>
          <p:spPr>
            <a:xfrm>
              <a:off x="2453059" y="1937671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31"/>
            <p:cNvSpPr/>
            <p:nvPr/>
          </p:nvSpPr>
          <p:spPr>
            <a:xfrm>
              <a:off x="2467751" y="1967101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31"/>
            <p:cNvSpPr/>
            <p:nvPr/>
          </p:nvSpPr>
          <p:spPr>
            <a:xfrm>
              <a:off x="2168390" y="2372270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31"/>
            <p:cNvSpPr/>
            <p:nvPr/>
          </p:nvSpPr>
          <p:spPr>
            <a:xfrm>
              <a:off x="2200466" y="2546657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31"/>
            <p:cNvSpPr/>
            <p:nvPr/>
          </p:nvSpPr>
          <p:spPr>
            <a:xfrm>
              <a:off x="2453059" y="2484193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31"/>
            <p:cNvSpPr/>
            <p:nvPr/>
          </p:nvSpPr>
          <p:spPr>
            <a:xfrm>
              <a:off x="2539979" y="2405943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31"/>
            <p:cNvSpPr/>
            <p:nvPr/>
          </p:nvSpPr>
          <p:spPr>
            <a:xfrm>
              <a:off x="2553575" y="2423327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31"/>
            <p:cNvSpPr/>
            <p:nvPr/>
          </p:nvSpPr>
          <p:spPr>
            <a:xfrm>
              <a:off x="2467751" y="2513623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31"/>
            <p:cNvSpPr/>
            <p:nvPr/>
          </p:nvSpPr>
          <p:spPr>
            <a:xfrm>
              <a:off x="2168390" y="2350004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31"/>
            <p:cNvSpPr/>
            <p:nvPr/>
          </p:nvSpPr>
          <p:spPr>
            <a:xfrm>
              <a:off x="2168390" y="2235890"/>
              <a:ext cx="512871" cy="386876"/>
            </a:xfrm>
            <a:custGeom>
              <a:rect b="b" l="l" r="r" t="t"/>
              <a:pathLst>
                <a:path extrusionOk="0" h="8479" w="11241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31"/>
            <p:cNvSpPr/>
            <p:nvPr/>
          </p:nvSpPr>
          <p:spPr>
            <a:xfrm>
              <a:off x="2200466" y="2410277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31"/>
            <p:cNvSpPr/>
            <p:nvPr/>
          </p:nvSpPr>
          <p:spPr>
            <a:xfrm>
              <a:off x="2453059" y="2347814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31"/>
            <p:cNvSpPr/>
            <p:nvPr/>
          </p:nvSpPr>
          <p:spPr>
            <a:xfrm>
              <a:off x="2539979" y="2269609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31"/>
            <p:cNvSpPr/>
            <p:nvPr/>
          </p:nvSpPr>
          <p:spPr>
            <a:xfrm>
              <a:off x="2553575" y="2286993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31"/>
            <p:cNvSpPr/>
            <p:nvPr/>
          </p:nvSpPr>
          <p:spPr>
            <a:xfrm>
              <a:off x="2467751" y="2377289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31"/>
            <p:cNvSpPr/>
            <p:nvPr/>
          </p:nvSpPr>
          <p:spPr>
            <a:xfrm>
              <a:off x="2168390" y="2213077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31"/>
            <p:cNvSpPr/>
            <p:nvPr/>
          </p:nvSpPr>
          <p:spPr>
            <a:xfrm>
              <a:off x="2168390" y="2099009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31"/>
            <p:cNvSpPr/>
            <p:nvPr/>
          </p:nvSpPr>
          <p:spPr>
            <a:xfrm>
              <a:off x="2200466" y="2273396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31"/>
            <p:cNvSpPr/>
            <p:nvPr/>
          </p:nvSpPr>
          <p:spPr>
            <a:xfrm>
              <a:off x="2453059" y="2210932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31"/>
            <p:cNvSpPr/>
            <p:nvPr/>
          </p:nvSpPr>
          <p:spPr>
            <a:xfrm>
              <a:off x="2539979" y="2132682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31"/>
            <p:cNvSpPr/>
            <p:nvPr/>
          </p:nvSpPr>
          <p:spPr>
            <a:xfrm>
              <a:off x="2553575" y="2150066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31"/>
            <p:cNvSpPr/>
            <p:nvPr/>
          </p:nvSpPr>
          <p:spPr>
            <a:xfrm>
              <a:off x="2467751" y="2240362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31"/>
            <p:cNvSpPr/>
            <p:nvPr/>
          </p:nvSpPr>
          <p:spPr>
            <a:xfrm>
              <a:off x="2168390" y="2076743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31"/>
            <p:cNvSpPr/>
            <p:nvPr/>
          </p:nvSpPr>
          <p:spPr>
            <a:xfrm>
              <a:off x="2168390" y="1962675"/>
              <a:ext cx="512871" cy="386830"/>
            </a:xfrm>
            <a:custGeom>
              <a:rect b="b" l="l" r="r" t="t"/>
              <a:pathLst>
                <a:path extrusionOk="0" h="8478" w="11241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31"/>
            <p:cNvSpPr/>
            <p:nvPr/>
          </p:nvSpPr>
          <p:spPr>
            <a:xfrm>
              <a:off x="2200466" y="2137062"/>
              <a:ext cx="221646" cy="168959"/>
            </a:xfrm>
            <a:custGeom>
              <a:rect b="b" l="l" r="r" t="t"/>
              <a:pathLst>
                <a:path extrusionOk="0" h="3703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31"/>
            <p:cNvSpPr/>
            <p:nvPr/>
          </p:nvSpPr>
          <p:spPr>
            <a:xfrm>
              <a:off x="2453059" y="2074553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31"/>
            <p:cNvSpPr/>
            <p:nvPr/>
          </p:nvSpPr>
          <p:spPr>
            <a:xfrm>
              <a:off x="2539979" y="1996348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31"/>
            <p:cNvSpPr/>
            <p:nvPr/>
          </p:nvSpPr>
          <p:spPr>
            <a:xfrm>
              <a:off x="2553575" y="2013732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31"/>
            <p:cNvSpPr/>
            <p:nvPr/>
          </p:nvSpPr>
          <p:spPr>
            <a:xfrm>
              <a:off x="2467751" y="2104028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31"/>
            <p:cNvSpPr/>
            <p:nvPr/>
          </p:nvSpPr>
          <p:spPr>
            <a:xfrm>
              <a:off x="2168390" y="1939862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31"/>
            <p:cNvSpPr/>
            <p:nvPr/>
          </p:nvSpPr>
          <p:spPr>
            <a:xfrm>
              <a:off x="2168390" y="3192007"/>
              <a:ext cx="512871" cy="387423"/>
            </a:xfrm>
            <a:custGeom>
              <a:rect b="b" l="l" r="r" t="t"/>
              <a:pathLst>
                <a:path extrusionOk="0" h="8491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31"/>
            <p:cNvSpPr/>
            <p:nvPr/>
          </p:nvSpPr>
          <p:spPr>
            <a:xfrm>
              <a:off x="2200466" y="3366394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31"/>
            <p:cNvSpPr/>
            <p:nvPr/>
          </p:nvSpPr>
          <p:spPr>
            <a:xfrm>
              <a:off x="2453059" y="3303930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31"/>
            <p:cNvSpPr/>
            <p:nvPr/>
          </p:nvSpPr>
          <p:spPr>
            <a:xfrm>
              <a:off x="2539979" y="3225725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31"/>
            <p:cNvSpPr/>
            <p:nvPr/>
          </p:nvSpPr>
          <p:spPr>
            <a:xfrm>
              <a:off x="2553575" y="3243109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31"/>
            <p:cNvSpPr/>
            <p:nvPr/>
          </p:nvSpPr>
          <p:spPr>
            <a:xfrm>
              <a:off x="2467751" y="3333633"/>
              <a:ext cx="36409" cy="41932"/>
            </a:xfrm>
            <a:custGeom>
              <a:rect b="b" l="l" r="r" t="t"/>
              <a:pathLst>
                <a:path extrusionOk="0" h="919" w="798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31"/>
            <p:cNvSpPr/>
            <p:nvPr/>
          </p:nvSpPr>
          <p:spPr>
            <a:xfrm>
              <a:off x="2168390" y="3169741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31"/>
            <p:cNvSpPr/>
            <p:nvPr/>
          </p:nvSpPr>
          <p:spPr>
            <a:xfrm>
              <a:off x="2168390" y="3055673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31"/>
            <p:cNvSpPr/>
            <p:nvPr/>
          </p:nvSpPr>
          <p:spPr>
            <a:xfrm>
              <a:off x="2200466" y="3230060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31"/>
            <p:cNvSpPr/>
            <p:nvPr/>
          </p:nvSpPr>
          <p:spPr>
            <a:xfrm>
              <a:off x="2453059" y="3167596"/>
              <a:ext cx="65791" cy="95088"/>
            </a:xfrm>
            <a:custGeom>
              <a:rect b="b" l="l" r="r" t="t"/>
              <a:pathLst>
                <a:path extrusionOk="0" h="2084" w="1442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31"/>
            <p:cNvSpPr/>
            <p:nvPr/>
          </p:nvSpPr>
          <p:spPr>
            <a:xfrm>
              <a:off x="2539979" y="3089346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31"/>
            <p:cNvSpPr/>
            <p:nvPr/>
          </p:nvSpPr>
          <p:spPr>
            <a:xfrm>
              <a:off x="2553575" y="3106182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31"/>
            <p:cNvSpPr/>
            <p:nvPr/>
          </p:nvSpPr>
          <p:spPr>
            <a:xfrm>
              <a:off x="2467751" y="3197026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31"/>
            <p:cNvSpPr/>
            <p:nvPr/>
          </p:nvSpPr>
          <p:spPr>
            <a:xfrm>
              <a:off x="2168390" y="3032859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31"/>
            <p:cNvSpPr/>
            <p:nvPr/>
          </p:nvSpPr>
          <p:spPr>
            <a:xfrm>
              <a:off x="2168390" y="2918792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31"/>
            <p:cNvSpPr/>
            <p:nvPr/>
          </p:nvSpPr>
          <p:spPr>
            <a:xfrm>
              <a:off x="2200466" y="3093133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31"/>
            <p:cNvSpPr/>
            <p:nvPr/>
          </p:nvSpPr>
          <p:spPr>
            <a:xfrm>
              <a:off x="2453059" y="3030669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31"/>
            <p:cNvSpPr/>
            <p:nvPr/>
          </p:nvSpPr>
          <p:spPr>
            <a:xfrm>
              <a:off x="2539979" y="2952464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31"/>
            <p:cNvSpPr/>
            <p:nvPr/>
          </p:nvSpPr>
          <p:spPr>
            <a:xfrm>
              <a:off x="2553575" y="2969848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31"/>
            <p:cNvSpPr/>
            <p:nvPr/>
          </p:nvSpPr>
          <p:spPr>
            <a:xfrm>
              <a:off x="2467751" y="3060373"/>
              <a:ext cx="36409" cy="42479"/>
            </a:xfrm>
            <a:custGeom>
              <a:rect b="b" l="l" r="r" t="t"/>
              <a:pathLst>
                <a:path extrusionOk="0" h="931" w="798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31"/>
            <p:cNvSpPr/>
            <p:nvPr/>
          </p:nvSpPr>
          <p:spPr>
            <a:xfrm>
              <a:off x="2168390" y="2896480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31"/>
            <p:cNvSpPr/>
            <p:nvPr/>
          </p:nvSpPr>
          <p:spPr>
            <a:xfrm>
              <a:off x="2168390" y="2782412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31"/>
            <p:cNvSpPr/>
            <p:nvPr/>
          </p:nvSpPr>
          <p:spPr>
            <a:xfrm>
              <a:off x="2200466" y="2956799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31"/>
            <p:cNvSpPr/>
            <p:nvPr/>
          </p:nvSpPr>
          <p:spPr>
            <a:xfrm>
              <a:off x="2453059" y="2894335"/>
              <a:ext cx="65791" cy="95088"/>
            </a:xfrm>
            <a:custGeom>
              <a:rect b="b" l="l" r="r" t="t"/>
              <a:pathLst>
                <a:path extrusionOk="0" h="2084" w="1442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31"/>
            <p:cNvSpPr/>
            <p:nvPr/>
          </p:nvSpPr>
          <p:spPr>
            <a:xfrm>
              <a:off x="2539979" y="2816085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31"/>
            <p:cNvSpPr/>
            <p:nvPr/>
          </p:nvSpPr>
          <p:spPr>
            <a:xfrm>
              <a:off x="2553575" y="2832921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31"/>
            <p:cNvSpPr/>
            <p:nvPr/>
          </p:nvSpPr>
          <p:spPr>
            <a:xfrm>
              <a:off x="2467751" y="2923765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31"/>
            <p:cNvSpPr/>
            <p:nvPr/>
          </p:nvSpPr>
          <p:spPr>
            <a:xfrm>
              <a:off x="2168390" y="2759599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31"/>
            <p:cNvSpPr/>
            <p:nvPr/>
          </p:nvSpPr>
          <p:spPr>
            <a:xfrm>
              <a:off x="2168390" y="2645531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31"/>
            <p:cNvSpPr/>
            <p:nvPr/>
          </p:nvSpPr>
          <p:spPr>
            <a:xfrm>
              <a:off x="2200466" y="2819918"/>
              <a:ext cx="221646" cy="168959"/>
            </a:xfrm>
            <a:custGeom>
              <a:rect b="b" l="l" r="r" t="t"/>
              <a:pathLst>
                <a:path extrusionOk="0" h="3703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31"/>
            <p:cNvSpPr/>
            <p:nvPr/>
          </p:nvSpPr>
          <p:spPr>
            <a:xfrm>
              <a:off x="2453059" y="2757408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31"/>
            <p:cNvSpPr/>
            <p:nvPr/>
          </p:nvSpPr>
          <p:spPr>
            <a:xfrm>
              <a:off x="2539979" y="2679204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31"/>
            <p:cNvSpPr/>
            <p:nvPr/>
          </p:nvSpPr>
          <p:spPr>
            <a:xfrm>
              <a:off x="2553575" y="2696587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31"/>
            <p:cNvSpPr/>
            <p:nvPr/>
          </p:nvSpPr>
          <p:spPr>
            <a:xfrm>
              <a:off x="2467751" y="2786884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31"/>
            <p:cNvSpPr/>
            <p:nvPr/>
          </p:nvSpPr>
          <p:spPr>
            <a:xfrm>
              <a:off x="2168390" y="2623265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31"/>
            <p:cNvSpPr/>
            <p:nvPr/>
          </p:nvSpPr>
          <p:spPr>
            <a:xfrm>
              <a:off x="1576240" y="1917048"/>
              <a:ext cx="144038" cy="1465190"/>
            </a:xfrm>
            <a:custGeom>
              <a:rect b="b" l="l" r="r" t="t"/>
              <a:pathLst>
                <a:path extrusionOk="0" h="32112" w="3157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31"/>
            <p:cNvSpPr/>
            <p:nvPr/>
          </p:nvSpPr>
          <p:spPr>
            <a:xfrm>
              <a:off x="2681241" y="1803482"/>
              <a:ext cx="39146" cy="1502696"/>
            </a:xfrm>
            <a:custGeom>
              <a:rect b="b" l="l" r="r" t="t"/>
              <a:pathLst>
                <a:path extrusionOk="0" h="32934" w="858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31"/>
            <p:cNvSpPr/>
            <p:nvPr/>
          </p:nvSpPr>
          <p:spPr>
            <a:xfrm>
              <a:off x="2168390" y="3283307"/>
              <a:ext cx="551971" cy="341750"/>
            </a:xfrm>
            <a:custGeom>
              <a:rect b="b" l="l" r="r" t="t"/>
              <a:pathLst>
                <a:path extrusionOk="0" h="7490" w="12098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31"/>
            <p:cNvSpPr/>
            <p:nvPr/>
          </p:nvSpPr>
          <p:spPr>
            <a:xfrm>
              <a:off x="2168390" y="3333816"/>
              <a:ext cx="551971" cy="427028"/>
            </a:xfrm>
            <a:custGeom>
              <a:rect b="b" l="l" r="r" t="t"/>
              <a:pathLst>
                <a:path extrusionOk="0" h="9359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31"/>
            <p:cNvSpPr/>
            <p:nvPr/>
          </p:nvSpPr>
          <p:spPr>
            <a:xfrm>
              <a:off x="2168390" y="3306120"/>
              <a:ext cx="551971" cy="357491"/>
            </a:xfrm>
            <a:custGeom>
              <a:rect b="b" l="l" r="r" t="t"/>
              <a:pathLst>
                <a:path extrusionOk="0" h="7835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31"/>
            <p:cNvSpPr/>
            <p:nvPr/>
          </p:nvSpPr>
          <p:spPr>
            <a:xfrm>
              <a:off x="2168390" y="3403352"/>
              <a:ext cx="551971" cy="357491"/>
            </a:xfrm>
            <a:custGeom>
              <a:rect b="b" l="l" r="r" t="t"/>
              <a:pathLst>
                <a:path extrusionOk="0" h="7835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31"/>
            <p:cNvSpPr/>
            <p:nvPr/>
          </p:nvSpPr>
          <p:spPr>
            <a:xfrm>
              <a:off x="2168390" y="3354987"/>
              <a:ext cx="551971" cy="357537"/>
            </a:xfrm>
            <a:custGeom>
              <a:rect b="b" l="l" r="r" t="t"/>
              <a:pathLst>
                <a:path extrusionOk="0" h="7836" w="12098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31"/>
            <p:cNvSpPr/>
            <p:nvPr/>
          </p:nvSpPr>
          <p:spPr>
            <a:xfrm>
              <a:off x="2143432" y="2797104"/>
              <a:ext cx="34264" cy="110829"/>
            </a:xfrm>
            <a:custGeom>
              <a:rect b="b" l="l" r="r" t="t"/>
              <a:pathLst>
                <a:path extrusionOk="0" h="2429" w="751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31"/>
            <p:cNvSpPr/>
            <p:nvPr/>
          </p:nvSpPr>
          <p:spPr>
            <a:xfrm>
              <a:off x="1676756" y="1474282"/>
              <a:ext cx="903968" cy="521568"/>
            </a:xfrm>
            <a:custGeom>
              <a:rect b="b" l="l" r="r" t="t"/>
              <a:pathLst>
                <a:path extrusionOk="0" h="11431" w="19813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31"/>
            <p:cNvSpPr/>
            <p:nvPr/>
          </p:nvSpPr>
          <p:spPr>
            <a:xfrm>
              <a:off x="2086352" y="2071313"/>
              <a:ext cx="6022" cy="1695518"/>
            </a:xfrm>
            <a:custGeom>
              <a:rect b="b" l="l" r="r" t="t"/>
              <a:pathLst>
                <a:path extrusionOk="0" h="37160" w="132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31"/>
            <p:cNvSpPr/>
            <p:nvPr/>
          </p:nvSpPr>
          <p:spPr>
            <a:xfrm>
              <a:off x="1533898" y="1752425"/>
              <a:ext cx="6023" cy="1695518"/>
            </a:xfrm>
            <a:custGeom>
              <a:rect b="b" l="l" r="r" t="t"/>
              <a:pathLst>
                <a:path extrusionOk="0" h="37160" w="132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31"/>
            <p:cNvSpPr/>
            <p:nvPr/>
          </p:nvSpPr>
          <p:spPr>
            <a:xfrm>
              <a:off x="2539979" y="1857847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31"/>
            <p:cNvSpPr/>
            <p:nvPr/>
          </p:nvSpPr>
          <p:spPr>
            <a:xfrm>
              <a:off x="2553575" y="1875231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5" name="Google Shape;2375;p31"/>
          <p:cNvGrpSpPr/>
          <p:nvPr/>
        </p:nvGrpSpPr>
        <p:grpSpPr>
          <a:xfrm>
            <a:off x="3821232" y="2765056"/>
            <a:ext cx="201672" cy="232906"/>
            <a:chOff x="3669150" y="2223718"/>
            <a:chExt cx="436237" cy="503799"/>
          </a:xfrm>
        </p:grpSpPr>
        <p:sp>
          <p:nvSpPr>
            <p:cNvPr id="2376" name="Google Shape;2376;p31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31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31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9" name="Google Shape;2379;p31"/>
          <p:cNvGrpSpPr/>
          <p:nvPr/>
        </p:nvGrpSpPr>
        <p:grpSpPr>
          <a:xfrm>
            <a:off x="4458777" y="1404785"/>
            <a:ext cx="350953" cy="405306"/>
            <a:chOff x="3669150" y="2223718"/>
            <a:chExt cx="436237" cy="503799"/>
          </a:xfrm>
        </p:grpSpPr>
        <p:sp>
          <p:nvSpPr>
            <p:cNvPr id="2380" name="Google Shape;2380;p31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31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31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3" name="Google Shape;2383;p31"/>
          <p:cNvGrpSpPr/>
          <p:nvPr/>
        </p:nvGrpSpPr>
        <p:grpSpPr>
          <a:xfrm>
            <a:off x="4191339" y="2926180"/>
            <a:ext cx="350850" cy="405098"/>
            <a:chOff x="3669150" y="1828675"/>
            <a:chExt cx="1805712" cy="2084909"/>
          </a:xfrm>
        </p:grpSpPr>
        <p:sp>
          <p:nvSpPr>
            <p:cNvPr id="2384" name="Google Shape;2384;p31"/>
            <p:cNvSpPr/>
            <p:nvPr/>
          </p:nvSpPr>
          <p:spPr>
            <a:xfrm>
              <a:off x="5038625" y="3014705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31"/>
            <p:cNvSpPr/>
            <p:nvPr/>
          </p:nvSpPr>
          <p:spPr>
            <a:xfrm>
              <a:off x="5038625" y="3140436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31"/>
            <p:cNvSpPr/>
            <p:nvPr/>
          </p:nvSpPr>
          <p:spPr>
            <a:xfrm>
              <a:off x="5256944" y="3140436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31"/>
            <p:cNvSpPr/>
            <p:nvPr/>
          </p:nvSpPr>
          <p:spPr>
            <a:xfrm>
              <a:off x="5038625" y="2619211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31"/>
            <p:cNvSpPr/>
            <p:nvPr/>
          </p:nvSpPr>
          <p:spPr>
            <a:xfrm>
              <a:off x="5038625" y="2744943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31"/>
            <p:cNvSpPr/>
            <p:nvPr/>
          </p:nvSpPr>
          <p:spPr>
            <a:xfrm>
              <a:off x="5256944" y="2744943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31"/>
            <p:cNvSpPr/>
            <p:nvPr/>
          </p:nvSpPr>
          <p:spPr>
            <a:xfrm>
              <a:off x="4696378" y="3212020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0" y="6704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31"/>
            <p:cNvSpPr/>
            <p:nvPr/>
          </p:nvSpPr>
          <p:spPr>
            <a:xfrm>
              <a:off x="4696378" y="3338165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31"/>
            <p:cNvSpPr/>
            <p:nvPr/>
          </p:nvSpPr>
          <p:spPr>
            <a:xfrm>
              <a:off x="4914697" y="3338165"/>
              <a:ext cx="217912" cy="377654"/>
            </a:xfrm>
            <a:custGeom>
              <a:rect b="b" l="l" r="r" t="t"/>
              <a:pathLst>
                <a:path extrusionOk="0" h="10050" w="5799">
                  <a:moveTo>
                    <a:pt x="5799" y="1"/>
                  </a:moveTo>
                  <a:lnTo>
                    <a:pt x="0" y="3347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31"/>
            <p:cNvSpPr/>
            <p:nvPr/>
          </p:nvSpPr>
          <p:spPr>
            <a:xfrm>
              <a:off x="4696378" y="2816977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0" y="6703"/>
                  </a:moveTo>
                  <a:lnTo>
                    <a:pt x="0" y="3346"/>
                  </a:lnTo>
                  <a:lnTo>
                    <a:pt x="5798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31"/>
            <p:cNvSpPr/>
            <p:nvPr/>
          </p:nvSpPr>
          <p:spPr>
            <a:xfrm>
              <a:off x="4696378" y="2942671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1"/>
                  </a:moveTo>
                  <a:lnTo>
                    <a:pt x="0" y="6704"/>
                  </a:lnTo>
                  <a:lnTo>
                    <a:pt x="5810" y="10062"/>
                  </a:lnTo>
                  <a:lnTo>
                    <a:pt x="5810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31"/>
            <p:cNvSpPr/>
            <p:nvPr/>
          </p:nvSpPr>
          <p:spPr>
            <a:xfrm>
              <a:off x="4914697" y="2942671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1"/>
                  </a:moveTo>
                  <a:lnTo>
                    <a:pt x="0" y="3358"/>
                  </a:lnTo>
                  <a:lnTo>
                    <a:pt x="0" y="10062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31"/>
            <p:cNvSpPr/>
            <p:nvPr/>
          </p:nvSpPr>
          <p:spPr>
            <a:xfrm>
              <a:off x="4354094" y="1828675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46"/>
                  </a:lnTo>
                  <a:lnTo>
                    <a:pt x="5799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31"/>
            <p:cNvSpPr/>
            <p:nvPr/>
          </p:nvSpPr>
          <p:spPr>
            <a:xfrm>
              <a:off x="4354094" y="1954406"/>
              <a:ext cx="217950" cy="378067"/>
            </a:xfrm>
            <a:custGeom>
              <a:rect b="b" l="l" r="r" t="t"/>
              <a:pathLst>
                <a:path extrusionOk="0" h="10061" w="5800">
                  <a:moveTo>
                    <a:pt x="1" y="0"/>
                  </a:moveTo>
                  <a:lnTo>
                    <a:pt x="1" y="6703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31"/>
            <p:cNvSpPr/>
            <p:nvPr/>
          </p:nvSpPr>
          <p:spPr>
            <a:xfrm>
              <a:off x="4572000" y="1954406"/>
              <a:ext cx="218363" cy="378067"/>
            </a:xfrm>
            <a:custGeom>
              <a:rect b="b" l="l" r="r" t="t"/>
              <a:pathLst>
                <a:path extrusionOk="0" h="10061" w="5811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31"/>
            <p:cNvSpPr/>
            <p:nvPr/>
          </p:nvSpPr>
          <p:spPr>
            <a:xfrm>
              <a:off x="4696378" y="2026403"/>
              <a:ext cx="436237" cy="251957"/>
            </a:xfrm>
            <a:custGeom>
              <a:rect b="b" l="l" r="r" t="t"/>
              <a:pathLst>
                <a:path extrusionOk="0" h="6705" w="11609">
                  <a:moveTo>
                    <a:pt x="5798" y="6704"/>
                  </a:moveTo>
                  <a:lnTo>
                    <a:pt x="0" y="3347"/>
                  </a:lnTo>
                  <a:lnTo>
                    <a:pt x="5798" y="1"/>
                  </a:lnTo>
                  <a:lnTo>
                    <a:pt x="11609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31"/>
            <p:cNvSpPr/>
            <p:nvPr/>
          </p:nvSpPr>
          <p:spPr>
            <a:xfrm>
              <a:off x="4696378" y="2152134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0" y="1"/>
                  </a:moveTo>
                  <a:lnTo>
                    <a:pt x="0" y="6704"/>
                  </a:lnTo>
                  <a:lnTo>
                    <a:pt x="5798" y="10061"/>
                  </a:lnTo>
                  <a:lnTo>
                    <a:pt x="5798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31"/>
            <p:cNvSpPr/>
            <p:nvPr/>
          </p:nvSpPr>
          <p:spPr>
            <a:xfrm>
              <a:off x="4914247" y="2152134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5811" y="1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31"/>
            <p:cNvSpPr/>
            <p:nvPr/>
          </p:nvSpPr>
          <p:spPr>
            <a:xfrm>
              <a:off x="5038625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31"/>
            <p:cNvSpPr/>
            <p:nvPr/>
          </p:nvSpPr>
          <p:spPr>
            <a:xfrm>
              <a:off x="5038625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31"/>
            <p:cNvSpPr/>
            <p:nvPr/>
          </p:nvSpPr>
          <p:spPr>
            <a:xfrm>
              <a:off x="5256944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31"/>
            <p:cNvSpPr/>
            <p:nvPr/>
          </p:nvSpPr>
          <p:spPr>
            <a:xfrm>
              <a:off x="4011397" y="2026403"/>
              <a:ext cx="436726" cy="251957"/>
            </a:xfrm>
            <a:custGeom>
              <a:rect b="b" l="l" r="r" t="t"/>
              <a:pathLst>
                <a:path extrusionOk="0" h="6705" w="11622">
                  <a:moveTo>
                    <a:pt x="5811" y="6704"/>
                  </a:moveTo>
                  <a:lnTo>
                    <a:pt x="1" y="3347"/>
                  </a:lnTo>
                  <a:lnTo>
                    <a:pt x="5811" y="1"/>
                  </a:lnTo>
                  <a:lnTo>
                    <a:pt x="11621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31"/>
            <p:cNvSpPr/>
            <p:nvPr/>
          </p:nvSpPr>
          <p:spPr>
            <a:xfrm>
              <a:off x="4011397" y="2152134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1" y="1"/>
                  </a:moveTo>
                  <a:lnTo>
                    <a:pt x="1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31"/>
            <p:cNvSpPr/>
            <p:nvPr/>
          </p:nvSpPr>
          <p:spPr>
            <a:xfrm>
              <a:off x="4229716" y="2152134"/>
              <a:ext cx="218400" cy="378105"/>
            </a:xfrm>
            <a:custGeom>
              <a:rect b="b" l="l" r="r" t="t"/>
              <a:pathLst>
                <a:path extrusionOk="0" h="10062" w="5812">
                  <a:moveTo>
                    <a:pt x="5811" y="1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31"/>
            <p:cNvSpPr/>
            <p:nvPr/>
          </p:nvSpPr>
          <p:spPr>
            <a:xfrm>
              <a:off x="4354094" y="2223718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58"/>
                  </a:lnTo>
                  <a:lnTo>
                    <a:pt x="5799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31"/>
            <p:cNvSpPr/>
            <p:nvPr/>
          </p:nvSpPr>
          <p:spPr>
            <a:xfrm>
              <a:off x="4354094" y="2349900"/>
              <a:ext cx="217950" cy="377616"/>
            </a:xfrm>
            <a:custGeom>
              <a:rect b="b" l="l" r="r" t="t"/>
              <a:pathLst>
                <a:path extrusionOk="0" h="10049" w="5800">
                  <a:moveTo>
                    <a:pt x="1" y="0"/>
                  </a:moveTo>
                  <a:lnTo>
                    <a:pt x="1" y="6703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31"/>
            <p:cNvSpPr/>
            <p:nvPr/>
          </p:nvSpPr>
          <p:spPr>
            <a:xfrm>
              <a:off x="457200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5810" y="0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31"/>
            <p:cNvSpPr/>
            <p:nvPr/>
          </p:nvSpPr>
          <p:spPr>
            <a:xfrm>
              <a:off x="4696378" y="2421483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0" y="6703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31"/>
            <p:cNvSpPr/>
            <p:nvPr/>
          </p:nvSpPr>
          <p:spPr>
            <a:xfrm>
              <a:off x="4696378" y="2547628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31"/>
            <p:cNvSpPr/>
            <p:nvPr/>
          </p:nvSpPr>
          <p:spPr>
            <a:xfrm>
              <a:off x="4914697" y="2547628"/>
              <a:ext cx="217912" cy="377654"/>
            </a:xfrm>
            <a:custGeom>
              <a:rect b="b" l="l" r="r" t="t"/>
              <a:pathLst>
                <a:path extrusionOk="0" h="10050" w="5799">
                  <a:moveTo>
                    <a:pt x="5799" y="1"/>
                  </a:moveTo>
                  <a:lnTo>
                    <a:pt x="0" y="3346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31"/>
            <p:cNvSpPr/>
            <p:nvPr/>
          </p:nvSpPr>
          <p:spPr>
            <a:xfrm>
              <a:off x="3669150" y="3014705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31"/>
            <p:cNvSpPr/>
            <p:nvPr/>
          </p:nvSpPr>
          <p:spPr>
            <a:xfrm>
              <a:off x="3669150" y="3140436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0" y="0"/>
                  </a:moveTo>
                  <a:lnTo>
                    <a:pt x="0" y="6704"/>
                  </a:lnTo>
                  <a:lnTo>
                    <a:pt x="5811" y="10049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31"/>
            <p:cNvSpPr/>
            <p:nvPr/>
          </p:nvSpPr>
          <p:spPr>
            <a:xfrm>
              <a:off x="3887469" y="3140436"/>
              <a:ext cx="217912" cy="377654"/>
            </a:xfrm>
            <a:custGeom>
              <a:rect b="b" l="l" r="r" t="t"/>
              <a:pathLst>
                <a:path extrusionOk="0" h="10050" w="5799">
                  <a:moveTo>
                    <a:pt x="5799" y="0"/>
                  </a:moveTo>
                  <a:lnTo>
                    <a:pt x="1" y="3358"/>
                  </a:lnTo>
                  <a:lnTo>
                    <a:pt x="1" y="10049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31"/>
            <p:cNvSpPr/>
            <p:nvPr/>
          </p:nvSpPr>
          <p:spPr>
            <a:xfrm>
              <a:off x="4011397" y="3212020"/>
              <a:ext cx="436726" cy="251920"/>
            </a:xfrm>
            <a:custGeom>
              <a:rect b="b" l="l" r="r" t="t"/>
              <a:pathLst>
                <a:path extrusionOk="0" h="6704" w="11622">
                  <a:moveTo>
                    <a:pt x="5811" y="6704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31"/>
            <p:cNvSpPr/>
            <p:nvPr/>
          </p:nvSpPr>
          <p:spPr>
            <a:xfrm>
              <a:off x="4011397" y="3338165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31"/>
            <p:cNvSpPr/>
            <p:nvPr/>
          </p:nvSpPr>
          <p:spPr>
            <a:xfrm>
              <a:off x="4229716" y="3338165"/>
              <a:ext cx="218400" cy="377654"/>
            </a:xfrm>
            <a:custGeom>
              <a:rect b="b" l="l" r="r" t="t"/>
              <a:pathLst>
                <a:path extrusionOk="0" h="10050" w="5812">
                  <a:moveTo>
                    <a:pt x="5811" y="1"/>
                  </a:moveTo>
                  <a:lnTo>
                    <a:pt x="1" y="3347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31"/>
            <p:cNvSpPr/>
            <p:nvPr/>
          </p:nvSpPr>
          <p:spPr>
            <a:xfrm>
              <a:off x="4354094" y="3409748"/>
              <a:ext cx="436275" cy="251957"/>
            </a:xfrm>
            <a:custGeom>
              <a:rect b="b" l="l" r="r" t="t"/>
              <a:pathLst>
                <a:path extrusionOk="0" h="6705" w="11610">
                  <a:moveTo>
                    <a:pt x="5799" y="6704"/>
                  </a:moveTo>
                  <a:lnTo>
                    <a:pt x="1" y="3359"/>
                  </a:lnTo>
                  <a:lnTo>
                    <a:pt x="5799" y="1"/>
                  </a:lnTo>
                  <a:lnTo>
                    <a:pt x="11609" y="33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31"/>
            <p:cNvSpPr/>
            <p:nvPr/>
          </p:nvSpPr>
          <p:spPr>
            <a:xfrm>
              <a:off x="4354094" y="3535930"/>
              <a:ext cx="217950" cy="377654"/>
            </a:xfrm>
            <a:custGeom>
              <a:rect b="b" l="l" r="r" t="t"/>
              <a:pathLst>
                <a:path extrusionOk="0" h="10050" w="5800">
                  <a:moveTo>
                    <a:pt x="1" y="1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31"/>
            <p:cNvSpPr/>
            <p:nvPr/>
          </p:nvSpPr>
          <p:spPr>
            <a:xfrm>
              <a:off x="4572000" y="3535930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5810" y="1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31"/>
            <p:cNvSpPr/>
            <p:nvPr/>
          </p:nvSpPr>
          <p:spPr>
            <a:xfrm>
              <a:off x="3669150" y="2619211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31"/>
            <p:cNvSpPr/>
            <p:nvPr/>
          </p:nvSpPr>
          <p:spPr>
            <a:xfrm>
              <a:off x="3669150" y="2744943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31"/>
            <p:cNvSpPr/>
            <p:nvPr/>
          </p:nvSpPr>
          <p:spPr>
            <a:xfrm>
              <a:off x="3887469" y="2744943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31"/>
            <p:cNvSpPr/>
            <p:nvPr/>
          </p:nvSpPr>
          <p:spPr>
            <a:xfrm>
              <a:off x="4011397" y="2816977"/>
              <a:ext cx="436726" cy="251920"/>
            </a:xfrm>
            <a:custGeom>
              <a:rect b="b" l="l" r="r" t="t"/>
              <a:pathLst>
                <a:path extrusionOk="0" h="6704" w="11622">
                  <a:moveTo>
                    <a:pt x="5811" y="6703"/>
                  </a:moveTo>
                  <a:lnTo>
                    <a:pt x="1" y="3346"/>
                  </a:lnTo>
                  <a:lnTo>
                    <a:pt x="5811" y="0"/>
                  </a:lnTo>
                  <a:lnTo>
                    <a:pt x="11621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31"/>
            <p:cNvSpPr/>
            <p:nvPr/>
          </p:nvSpPr>
          <p:spPr>
            <a:xfrm>
              <a:off x="4011397" y="2942671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1" y="1"/>
                  </a:moveTo>
                  <a:lnTo>
                    <a:pt x="1" y="6704"/>
                  </a:lnTo>
                  <a:lnTo>
                    <a:pt x="5811" y="10062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31"/>
            <p:cNvSpPr/>
            <p:nvPr/>
          </p:nvSpPr>
          <p:spPr>
            <a:xfrm>
              <a:off x="4229716" y="2942671"/>
              <a:ext cx="218400" cy="378105"/>
            </a:xfrm>
            <a:custGeom>
              <a:rect b="b" l="l" r="r" t="t"/>
              <a:pathLst>
                <a:path extrusionOk="0" h="10062" w="5812">
                  <a:moveTo>
                    <a:pt x="5811" y="1"/>
                  </a:moveTo>
                  <a:lnTo>
                    <a:pt x="1" y="3358"/>
                  </a:lnTo>
                  <a:lnTo>
                    <a:pt x="1" y="10062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31"/>
            <p:cNvSpPr/>
            <p:nvPr/>
          </p:nvSpPr>
          <p:spPr>
            <a:xfrm>
              <a:off x="4354094" y="3014705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31"/>
            <p:cNvSpPr/>
            <p:nvPr/>
          </p:nvSpPr>
          <p:spPr>
            <a:xfrm>
              <a:off x="4354094" y="3140436"/>
              <a:ext cx="217950" cy="377654"/>
            </a:xfrm>
            <a:custGeom>
              <a:rect b="b" l="l" r="r" t="t"/>
              <a:pathLst>
                <a:path extrusionOk="0" h="10050" w="5800">
                  <a:moveTo>
                    <a:pt x="1" y="0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31"/>
            <p:cNvSpPr/>
            <p:nvPr/>
          </p:nvSpPr>
          <p:spPr>
            <a:xfrm>
              <a:off x="4572000" y="3140436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5810" y="0"/>
                  </a:moveTo>
                  <a:lnTo>
                    <a:pt x="0" y="3358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31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31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31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31"/>
            <p:cNvSpPr/>
            <p:nvPr/>
          </p:nvSpPr>
          <p:spPr>
            <a:xfrm>
              <a:off x="4011397" y="2421483"/>
              <a:ext cx="436726" cy="251920"/>
            </a:xfrm>
            <a:custGeom>
              <a:rect b="b" l="l" r="r" t="t"/>
              <a:pathLst>
                <a:path extrusionOk="0" h="6704" w="11622">
                  <a:moveTo>
                    <a:pt x="5811" y="6703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31"/>
            <p:cNvSpPr/>
            <p:nvPr/>
          </p:nvSpPr>
          <p:spPr>
            <a:xfrm>
              <a:off x="4011397" y="2547628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31"/>
            <p:cNvSpPr/>
            <p:nvPr/>
          </p:nvSpPr>
          <p:spPr>
            <a:xfrm>
              <a:off x="4229716" y="2547628"/>
              <a:ext cx="218400" cy="377654"/>
            </a:xfrm>
            <a:custGeom>
              <a:rect b="b" l="l" r="r" t="t"/>
              <a:pathLst>
                <a:path extrusionOk="0" h="10050" w="5812">
                  <a:moveTo>
                    <a:pt x="5811" y="1"/>
                  </a:moveTo>
                  <a:lnTo>
                    <a:pt x="1" y="3346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31"/>
            <p:cNvSpPr/>
            <p:nvPr/>
          </p:nvSpPr>
          <p:spPr>
            <a:xfrm>
              <a:off x="4354094" y="2619211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31"/>
            <p:cNvSpPr/>
            <p:nvPr/>
          </p:nvSpPr>
          <p:spPr>
            <a:xfrm>
              <a:off x="4354094" y="2744943"/>
              <a:ext cx="217950" cy="378105"/>
            </a:xfrm>
            <a:custGeom>
              <a:rect b="b" l="l" r="r" t="t"/>
              <a:pathLst>
                <a:path extrusionOk="0" h="10062" w="5800">
                  <a:moveTo>
                    <a:pt x="1" y="0"/>
                  </a:moveTo>
                  <a:lnTo>
                    <a:pt x="1" y="6704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31"/>
            <p:cNvSpPr/>
            <p:nvPr/>
          </p:nvSpPr>
          <p:spPr>
            <a:xfrm>
              <a:off x="4572000" y="2744943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1" name="Google Shape;2441;p31"/>
          <p:cNvGrpSpPr/>
          <p:nvPr/>
        </p:nvGrpSpPr>
        <p:grpSpPr>
          <a:xfrm>
            <a:off x="3191465" y="1726505"/>
            <a:ext cx="350850" cy="405098"/>
            <a:chOff x="3669150" y="1828675"/>
            <a:chExt cx="1805712" cy="2084909"/>
          </a:xfrm>
        </p:grpSpPr>
        <p:sp>
          <p:nvSpPr>
            <p:cNvPr id="2442" name="Google Shape;2442;p31"/>
            <p:cNvSpPr/>
            <p:nvPr/>
          </p:nvSpPr>
          <p:spPr>
            <a:xfrm>
              <a:off x="5038625" y="3014705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31"/>
            <p:cNvSpPr/>
            <p:nvPr/>
          </p:nvSpPr>
          <p:spPr>
            <a:xfrm>
              <a:off x="5038625" y="3140436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31"/>
            <p:cNvSpPr/>
            <p:nvPr/>
          </p:nvSpPr>
          <p:spPr>
            <a:xfrm>
              <a:off x="5256944" y="3140436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31"/>
            <p:cNvSpPr/>
            <p:nvPr/>
          </p:nvSpPr>
          <p:spPr>
            <a:xfrm>
              <a:off x="5038625" y="2619211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31"/>
            <p:cNvSpPr/>
            <p:nvPr/>
          </p:nvSpPr>
          <p:spPr>
            <a:xfrm>
              <a:off x="5038625" y="2744943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31"/>
            <p:cNvSpPr/>
            <p:nvPr/>
          </p:nvSpPr>
          <p:spPr>
            <a:xfrm>
              <a:off x="5256944" y="2744943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31"/>
            <p:cNvSpPr/>
            <p:nvPr/>
          </p:nvSpPr>
          <p:spPr>
            <a:xfrm>
              <a:off x="4696378" y="3212020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0" y="6704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31"/>
            <p:cNvSpPr/>
            <p:nvPr/>
          </p:nvSpPr>
          <p:spPr>
            <a:xfrm>
              <a:off x="4696378" y="3338165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31"/>
            <p:cNvSpPr/>
            <p:nvPr/>
          </p:nvSpPr>
          <p:spPr>
            <a:xfrm>
              <a:off x="4914697" y="3338165"/>
              <a:ext cx="217912" cy="377654"/>
            </a:xfrm>
            <a:custGeom>
              <a:rect b="b" l="l" r="r" t="t"/>
              <a:pathLst>
                <a:path extrusionOk="0" h="10050" w="5799">
                  <a:moveTo>
                    <a:pt x="5799" y="1"/>
                  </a:moveTo>
                  <a:lnTo>
                    <a:pt x="0" y="3347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31"/>
            <p:cNvSpPr/>
            <p:nvPr/>
          </p:nvSpPr>
          <p:spPr>
            <a:xfrm>
              <a:off x="4696378" y="2816977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0" y="6703"/>
                  </a:moveTo>
                  <a:lnTo>
                    <a:pt x="0" y="3346"/>
                  </a:lnTo>
                  <a:lnTo>
                    <a:pt x="5798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31"/>
            <p:cNvSpPr/>
            <p:nvPr/>
          </p:nvSpPr>
          <p:spPr>
            <a:xfrm>
              <a:off x="4696378" y="2942671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1"/>
                  </a:moveTo>
                  <a:lnTo>
                    <a:pt x="0" y="6704"/>
                  </a:lnTo>
                  <a:lnTo>
                    <a:pt x="5810" y="10062"/>
                  </a:lnTo>
                  <a:lnTo>
                    <a:pt x="5810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31"/>
            <p:cNvSpPr/>
            <p:nvPr/>
          </p:nvSpPr>
          <p:spPr>
            <a:xfrm>
              <a:off x="4914697" y="2942671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1"/>
                  </a:moveTo>
                  <a:lnTo>
                    <a:pt x="0" y="3358"/>
                  </a:lnTo>
                  <a:lnTo>
                    <a:pt x="0" y="10062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31"/>
            <p:cNvSpPr/>
            <p:nvPr/>
          </p:nvSpPr>
          <p:spPr>
            <a:xfrm>
              <a:off x="4354094" y="1828675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46"/>
                  </a:lnTo>
                  <a:lnTo>
                    <a:pt x="5799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31"/>
            <p:cNvSpPr/>
            <p:nvPr/>
          </p:nvSpPr>
          <p:spPr>
            <a:xfrm>
              <a:off x="4354094" y="1954406"/>
              <a:ext cx="217950" cy="378067"/>
            </a:xfrm>
            <a:custGeom>
              <a:rect b="b" l="l" r="r" t="t"/>
              <a:pathLst>
                <a:path extrusionOk="0" h="10061" w="5800">
                  <a:moveTo>
                    <a:pt x="1" y="0"/>
                  </a:moveTo>
                  <a:lnTo>
                    <a:pt x="1" y="6703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31"/>
            <p:cNvSpPr/>
            <p:nvPr/>
          </p:nvSpPr>
          <p:spPr>
            <a:xfrm>
              <a:off x="4572000" y="1954406"/>
              <a:ext cx="218363" cy="378067"/>
            </a:xfrm>
            <a:custGeom>
              <a:rect b="b" l="l" r="r" t="t"/>
              <a:pathLst>
                <a:path extrusionOk="0" h="10061" w="5811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31"/>
            <p:cNvSpPr/>
            <p:nvPr/>
          </p:nvSpPr>
          <p:spPr>
            <a:xfrm>
              <a:off x="4696378" y="2026403"/>
              <a:ext cx="436237" cy="251957"/>
            </a:xfrm>
            <a:custGeom>
              <a:rect b="b" l="l" r="r" t="t"/>
              <a:pathLst>
                <a:path extrusionOk="0" h="6705" w="11609">
                  <a:moveTo>
                    <a:pt x="5798" y="6704"/>
                  </a:moveTo>
                  <a:lnTo>
                    <a:pt x="0" y="3347"/>
                  </a:lnTo>
                  <a:lnTo>
                    <a:pt x="5798" y="1"/>
                  </a:lnTo>
                  <a:lnTo>
                    <a:pt x="11609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31"/>
            <p:cNvSpPr/>
            <p:nvPr/>
          </p:nvSpPr>
          <p:spPr>
            <a:xfrm>
              <a:off x="4696378" y="2152134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0" y="1"/>
                  </a:moveTo>
                  <a:lnTo>
                    <a:pt x="0" y="6704"/>
                  </a:lnTo>
                  <a:lnTo>
                    <a:pt x="5798" y="10061"/>
                  </a:lnTo>
                  <a:lnTo>
                    <a:pt x="5798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31"/>
            <p:cNvSpPr/>
            <p:nvPr/>
          </p:nvSpPr>
          <p:spPr>
            <a:xfrm>
              <a:off x="4914247" y="2152134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5811" y="1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31"/>
            <p:cNvSpPr/>
            <p:nvPr/>
          </p:nvSpPr>
          <p:spPr>
            <a:xfrm>
              <a:off x="5038625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31"/>
            <p:cNvSpPr/>
            <p:nvPr/>
          </p:nvSpPr>
          <p:spPr>
            <a:xfrm>
              <a:off x="5038625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31"/>
            <p:cNvSpPr/>
            <p:nvPr/>
          </p:nvSpPr>
          <p:spPr>
            <a:xfrm>
              <a:off x="5256944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31"/>
            <p:cNvSpPr/>
            <p:nvPr/>
          </p:nvSpPr>
          <p:spPr>
            <a:xfrm>
              <a:off x="4011397" y="2026403"/>
              <a:ext cx="436726" cy="251957"/>
            </a:xfrm>
            <a:custGeom>
              <a:rect b="b" l="l" r="r" t="t"/>
              <a:pathLst>
                <a:path extrusionOk="0" h="6705" w="11622">
                  <a:moveTo>
                    <a:pt x="5811" y="6704"/>
                  </a:moveTo>
                  <a:lnTo>
                    <a:pt x="1" y="3347"/>
                  </a:lnTo>
                  <a:lnTo>
                    <a:pt x="5811" y="1"/>
                  </a:lnTo>
                  <a:lnTo>
                    <a:pt x="11621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31"/>
            <p:cNvSpPr/>
            <p:nvPr/>
          </p:nvSpPr>
          <p:spPr>
            <a:xfrm>
              <a:off x="4011397" y="2152134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1" y="1"/>
                  </a:moveTo>
                  <a:lnTo>
                    <a:pt x="1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31"/>
            <p:cNvSpPr/>
            <p:nvPr/>
          </p:nvSpPr>
          <p:spPr>
            <a:xfrm>
              <a:off x="4229716" y="2152134"/>
              <a:ext cx="218400" cy="378105"/>
            </a:xfrm>
            <a:custGeom>
              <a:rect b="b" l="l" r="r" t="t"/>
              <a:pathLst>
                <a:path extrusionOk="0" h="10062" w="5812">
                  <a:moveTo>
                    <a:pt x="5811" y="1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31"/>
            <p:cNvSpPr/>
            <p:nvPr/>
          </p:nvSpPr>
          <p:spPr>
            <a:xfrm>
              <a:off x="4354094" y="2223718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58"/>
                  </a:lnTo>
                  <a:lnTo>
                    <a:pt x="5799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31"/>
            <p:cNvSpPr/>
            <p:nvPr/>
          </p:nvSpPr>
          <p:spPr>
            <a:xfrm>
              <a:off x="4354094" y="2349900"/>
              <a:ext cx="217950" cy="377616"/>
            </a:xfrm>
            <a:custGeom>
              <a:rect b="b" l="l" r="r" t="t"/>
              <a:pathLst>
                <a:path extrusionOk="0" h="10049" w="5800">
                  <a:moveTo>
                    <a:pt x="1" y="0"/>
                  </a:moveTo>
                  <a:lnTo>
                    <a:pt x="1" y="6703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31"/>
            <p:cNvSpPr/>
            <p:nvPr/>
          </p:nvSpPr>
          <p:spPr>
            <a:xfrm>
              <a:off x="457200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5810" y="0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31"/>
            <p:cNvSpPr/>
            <p:nvPr/>
          </p:nvSpPr>
          <p:spPr>
            <a:xfrm>
              <a:off x="4696378" y="2421483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0" y="6703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31"/>
            <p:cNvSpPr/>
            <p:nvPr/>
          </p:nvSpPr>
          <p:spPr>
            <a:xfrm>
              <a:off x="4696378" y="2547628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31"/>
            <p:cNvSpPr/>
            <p:nvPr/>
          </p:nvSpPr>
          <p:spPr>
            <a:xfrm>
              <a:off x="4914697" y="2547628"/>
              <a:ext cx="217912" cy="377654"/>
            </a:xfrm>
            <a:custGeom>
              <a:rect b="b" l="l" r="r" t="t"/>
              <a:pathLst>
                <a:path extrusionOk="0" h="10050" w="5799">
                  <a:moveTo>
                    <a:pt x="5799" y="1"/>
                  </a:moveTo>
                  <a:lnTo>
                    <a:pt x="0" y="3346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31"/>
            <p:cNvSpPr/>
            <p:nvPr/>
          </p:nvSpPr>
          <p:spPr>
            <a:xfrm>
              <a:off x="3669150" y="3014705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31"/>
            <p:cNvSpPr/>
            <p:nvPr/>
          </p:nvSpPr>
          <p:spPr>
            <a:xfrm>
              <a:off x="3669150" y="3140436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0" y="0"/>
                  </a:moveTo>
                  <a:lnTo>
                    <a:pt x="0" y="6704"/>
                  </a:lnTo>
                  <a:lnTo>
                    <a:pt x="5811" y="10049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31"/>
            <p:cNvSpPr/>
            <p:nvPr/>
          </p:nvSpPr>
          <p:spPr>
            <a:xfrm>
              <a:off x="3887469" y="3140436"/>
              <a:ext cx="217912" cy="377654"/>
            </a:xfrm>
            <a:custGeom>
              <a:rect b="b" l="l" r="r" t="t"/>
              <a:pathLst>
                <a:path extrusionOk="0" h="10050" w="5799">
                  <a:moveTo>
                    <a:pt x="5799" y="0"/>
                  </a:moveTo>
                  <a:lnTo>
                    <a:pt x="1" y="3358"/>
                  </a:lnTo>
                  <a:lnTo>
                    <a:pt x="1" y="10049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31"/>
            <p:cNvSpPr/>
            <p:nvPr/>
          </p:nvSpPr>
          <p:spPr>
            <a:xfrm>
              <a:off x="4011397" y="3212020"/>
              <a:ext cx="436726" cy="251920"/>
            </a:xfrm>
            <a:custGeom>
              <a:rect b="b" l="l" r="r" t="t"/>
              <a:pathLst>
                <a:path extrusionOk="0" h="6704" w="11622">
                  <a:moveTo>
                    <a:pt x="5811" y="6704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31"/>
            <p:cNvSpPr/>
            <p:nvPr/>
          </p:nvSpPr>
          <p:spPr>
            <a:xfrm>
              <a:off x="4011397" y="3338165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31"/>
            <p:cNvSpPr/>
            <p:nvPr/>
          </p:nvSpPr>
          <p:spPr>
            <a:xfrm>
              <a:off x="4229716" y="3338165"/>
              <a:ext cx="218400" cy="377654"/>
            </a:xfrm>
            <a:custGeom>
              <a:rect b="b" l="l" r="r" t="t"/>
              <a:pathLst>
                <a:path extrusionOk="0" h="10050" w="5812">
                  <a:moveTo>
                    <a:pt x="5811" y="1"/>
                  </a:moveTo>
                  <a:lnTo>
                    <a:pt x="1" y="3347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31"/>
            <p:cNvSpPr/>
            <p:nvPr/>
          </p:nvSpPr>
          <p:spPr>
            <a:xfrm>
              <a:off x="4354094" y="3409748"/>
              <a:ext cx="436275" cy="251957"/>
            </a:xfrm>
            <a:custGeom>
              <a:rect b="b" l="l" r="r" t="t"/>
              <a:pathLst>
                <a:path extrusionOk="0" h="6705" w="11610">
                  <a:moveTo>
                    <a:pt x="5799" y="6704"/>
                  </a:moveTo>
                  <a:lnTo>
                    <a:pt x="1" y="3359"/>
                  </a:lnTo>
                  <a:lnTo>
                    <a:pt x="5799" y="1"/>
                  </a:lnTo>
                  <a:lnTo>
                    <a:pt x="11609" y="33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31"/>
            <p:cNvSpPr/>
            <p:nvPr/>
          </p:nvSpPr>
          <p:spPr>
            <a:xfrm>
              <a:off x="4354094" y="3535930"/>
              <a:ext cx="217950" cy="377654"/>
            </a:xfrm>
            <a:custGeom>
              <a:rect b="b" l="l" r="r" t="t"/>
              <a:pathLst>
                <a:path extrusionOk="0" h="10050" w="5800">
                  <a:moveTo>
                    <a:pt x="1" y="1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31"/>
            <p:cNvSpPr/>
            <p:nvPr/>
          </p:nvSpPr>
          <p:spPr>
            <a:xfrm>
              <a:off x="4572000" y="3535930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5810" y="1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31"/>
            <p:cNvSpPr/>
            <p:nvPr/>
          </p:nvSpPr>
          <p:spPr>
            <a:xfrm>
              <a:off x="3669150" y="2619211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31"/>
            <p:cNvSpPr/>
            <p:nvPr/>
          </p:nvSpPr>
          <p:spPr>
            <a:xfrm>
              <a:off x="3669150" y="2744943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31"/>
            <p:cNvSpPr/>
            <p:nvPr/>
          </p:nvSpPr>
          <p:spPr>
            <a:xfrm>
              <a:off x="3887469" y="2744943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31"/>
            <p:cNvSpPr/>
            <p:nvPr/>
          </p:nvSpPr>
          <p:spPr>
            <a:xfrm>
              <a:off x="4011397" y="2816977"/>
              <a:ext cx="436726" cy="251920"/>
            </a:xfrm>
            <a:custGeom>
              <a:rect b="b" l="l" r="r" t="t"/>
              <a:pathLst>
                <a:path extrusionOk="0" h="6704" w="11622">
                  <a:moveTo>
                    <a:pt x="5811" y="6703"/>
                  </a:moveTo>
                  <a:lnTo>
                    <a:pt x="1" y="3346"/>
                  </a:lnTo>
                  <a:lnTo>
                    <a:pt x="5811" y="0"/>
                  </a:lnTo>
                  <a:lnTo>
                    <a:pt x="11621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31"/>
            <p:cNvSpPr/>
            <p:nvPr/>
          </p:nvSpPr>
          <p:spPr>
            <a:xfrm>
              <a:off x="4011397" y="2942671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1" y="1"/>
                  </a:moveTo>
                  <a:lnTo>
                    <a:pt x="1" y="6704"/>
                  </a:lnTo>
                  <a:lnTo>
                    <a:pt x="5811" y="10062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31"/>
            <p:cNvSpPr/>
            <p:nvPr/>
          </p:nvSpPr>
          <p:spPr>
            <a:xfrm>
              <a:off x="4229716" y="2942671"/>
              <a:ext cx="218400" cy="378105"/>
            </a:xfrm>
            <a:custGeom>
              <a:rect b="b" l="l" r="r" t="t"/>
              <a:pathLst>
                <a:path extrusionOk="0" h="10062" w="5812">
                  <a:moveTo>
                    <a:pt x="5811" y="1"/>
                  </a:moveTo>
                  <a:lnTo>
                    <a:pt x="1" y="3358"/>
                  </a:lnTo>
                  <a:lnTo>
                    <a:pt x="1" y="10062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31"/>
            <p:cNvSpPr/>
            <p:nvPr/>
          </p:nvSpPr>
          <p:spPr>
            <a:xfrm>
              <a:off x="4354094" y="3014705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31"/>
            <p:cNvSpPr/>
            <p:nvPr/>
          </p:nvSpPr>
          <p:spPr>
            <a:xfrm>
              <a:off x="4354094" y="3140436"/>
              <a:ext cx="217950" cy="377654"/>
            </a:xfrm>
            <a:custGeom>
              <a:rect b="b" l="l" r="r" t="t"/>
              <a:pathLst>
                <a:path extrusionOk="0" h="10050" w="5800">
                  <a:moveTo>
                    <a:pt x="1" y="0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31"/>
            <p:cNvSpPr/>
            <p:nvPr/>
          </p:nvSpPr>
          <p:spPr>
            <a:xfrm>
              <a:off x="4572000" y="3140436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5810" y="0"/>
                  </a:moveTo>
                  <a:lnTo>
                    <a:pt x="0" y="3358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31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31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31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31"/>
            <p:cNvSpPr/>
            <p:nvPr/>
          </p:nvSpPr>
          <p:spPr>
            <a:xfrm>
              <a:off x="4011397" y="2421483"/>
              <a:ext cx="436726" cy="251920"/>
            </a:xfrm>
            <a:custGeom>
              <a:rect b="b" l="l" r="r" t="t"/>
              <a:pathLst>
                <a:path extrusionOk="0" h="6704" w="11622">
                  <a:moveTo>
                    <a:pt x="5811" y="6703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31"/>
            <p:cNvSpPr/>
            <p:nvPr/>
          </p:nvSpPr>
          <p:spPr>
            <a:xfrm>
              <a:off x="4011397" y="2547628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31"/>
            <p:cNvSpPr/>
            <p:nvPr/>
          </p:nvSpPr>
          <p:spPr>
            <a:xfrm>
              <a:off x="4229716" y="2547628"/>
              <a:ext cx="218400" cy="377654"/>
            </a:xfrm>
            <a:custGeom>
              <a:rect b="b" l="l" r="r" t="t"/>
              <a:pathLst>
                <a:path extrusionOk="0" h="10050" w="5812">
                  <a:moveTo>
                    <a:pt x="5811" y="1"/>
                  </a:moveTo>
                  <a:lnTo>
                    <a:pt x="1" y="3346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31"/>
            <p:cNvSpPr/>
            <p:nvPr/>
          </p:nvSpPr>
          <p:spPr>
            <a:xfrm>
              <a:off x="4354094" y="2619211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31"/>
            <p:cNvSpPr/>
            <p:nvPr/>
          </p:nvSpPr>
          <p:spPr>
            <a:xfrm>
              <a:off x="4354094" y="2744943"/>
              <a:ext cx="217950" cy="378105"/>
            </a:xfrm>
            <a:custGeom>
              <a:rect b="b" l="l" r="r" t="t"/>
              <a:pathLst>
                <a:path extrusionOk="0" h="10062" w="5800">
                  <a:moveTo>
                    <a:pt x="1" y="0"/>
                  </a:moveTo>
                  <a:lnTo>
                    <a:pt x="1" y="6704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31"/>
            <p:cNvSpPr/>
            <p:nvPr/>
          </p:nvSpPr>
          <p:spPr>
            <a:xfrm>
              <a:off x="4572000" y="2744943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9" name="Google Shape;2499;p31"/>
          <p:cNvGrpSpPr/>
          <p:nvPr/>
        </p:nvGrpSpPr>
        <p:grpSpPr>
          <a:xfrm>
            <a:off x="5720187" y="2531871"/>
            <a:ext cx="350953" cy="405306"/>
            <a:chOff x="3669150" y="2223718"/>
            <a:chExt cx="436237" cy="503799"/>
          </a:xfrm>
        </p:grpSpPr>
        <p:sp>
          <p:nvSpPr>
            <p:cNvPr id="2500" name="Google Shape;2500;p31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31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31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3" name="Google Shape;2503;p31"/>
          <p:cNvSpPr txBox="1"/>
          <p:nvPr/>
        </p:nvSpPr>
        <p:spPr>
          <a:xfrm>
            <a:off x="462900" y="2335623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4" name="Google Shape;2504;p31"/>
          <p:cNvSpPr txBox="1"/>
          <p:nvPr/>
        </p:nvSpPr>
        <p:spPr>
          <a:xfrm>
            <a:off x="463025" y="1089612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5" name="Google Shape;2505;p31"/>
          <p:cNvSpPr txBox="1"/>
          <p:nvPr/>
        </p:nvSpPr>
        <p:spPr>
          <a:xfrm>
            <a:off x="463025" y="3581451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6" name="Google Shape;2506;p31"/>
          <p:cNvSpPr txBox="1"/>
          <p:nvPr/>
        </p:nvSpPr>
        <p:spPr>
          <a:xfrm>
            <a:off x="6908975" y="2335623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7" name="Google Shape;2507;p31"/>
          <p:cNvSpPr txBox="1"/>
          <p:nvPr/>
        </p:nvSpPr>
        <p:spPr>
          <a:xfrm>
            <a:off x="6908975" y="1089612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8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8" name="Google Shape;2508;p31"/>
          <p:cNvSpPr txBox="1"/>
          <p:nvPr/>
        </p:nvSpPr>
        <p:spPr>
          <a:xfrm>
            <a:off x="6908975" y="3581450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6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9" name="Google Shape;2509;p31"/>
          <p:cNvSpPr txBox="1"/>
          <p:nvPr/>
        </p:nvSpPr>
        <p:spPr>
          <a:xfrm>
            <a:off x="2611692" y="3581425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0" name="Google Shape;2510;p31"/>
          <p:cNvSpPr txBox="1"/>
          <p:nvPr/>
        </p:nvSpPr>
        <p:spPr>
          <a:xfrm>
            <a:off x="4760333" y="3581458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1" name="Google Shape;2511;p31"/>
          <p:cNvSpPr/>
          <p:nvPr/>
        </p:nvSpPr>
        <p:spPr>
          <a:xfrm>
            <a:off x="3230538" y="1436263"/>
            <a:ext cx="232800" cy="232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2" name="Google Shape;2512;p31"/>
          <p:cNvSpPr/>
          <p:nvPr/>
        </p:nvSpPr>
        <p:spPr>
          <a:xfrm>
            <a:off x="2761638" y="3168488"/>
            <a:ext cx="232800" cy="232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3" name="Google Shape;2513;p31"/>
          <p:cNvSpPr/>
          <p:nvPr/>
        </p:nvSpPr>
        <p:spPr>
          <a:xfrm>
            <a:off x="3805651" y="2500813"/>
            <a:ext cx="232800" cy="232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4" name="Google Shape;2514;p31"/>
          <p:cNvSpPr/>
          <p:nvPr/>
        </p:nvSpPr>
        <p:spPr>
          <a:xfrm>
            <a:off x="4250363" y="2659088"/>
            <a:ext cx="232800" cy="232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5" name="Google Shape;2515;p31"/>
          <p:cNvSpPr/>
          <p:nvPr/>
        </p:nvSpPr>
        <p:spPr>
          <a:xfrm>
            <a:off x="5026238" y="2444099"/>
            <a:ext cx="232800" cy="232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6" name="Google Shape;2516;p31"/>
          <p:cNvSpPr/>
          <p:nvPr/>
        </p:nvSpPr>
        <p:spPr>
          <a:xfrm>
            <a:off x="5800539" y="2279636"/>
            <a:ext cx="232800" cy="232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6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7" name="Google Shape;2517;p31"/>
          <p:cNvSpPr/>
          <p:nvPr/>
        </p:nvSpPr>
        <p:spPr>
          <a:xfrm>
            <a:off x="4517839" y="1135887"/>
            <a:ext cx="232800" cy="232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8" name="Google Shape;2518;p31"/>
          <p:cNvSpPr/>
          <p:nvPr/>
        </p:nvSpPr>
        <p:spPr>
          <a:xfrm>
            <a:off x="5567739" y="1284437"/>
            <a:ext cx="232800" cy="232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8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2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p32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2524" name="Google Shape;2524;p32"/>
          <p:cNvGrpSpPr/>
          <p:nvPr/>
        </p:nvGrpSpPr>
        <p:grpSpPr>
          <a:xfrm>
            <a:off x="3447842" y="1065021"/>
            <a:ext cx="2103875" cy="1894171"/>
            <a:chOff x="3447842" y="1065021"/>
            <a:chExt cx="2103875" cy="1894171"/>
          </a:xfrm>
        </p:grpSpPr>
        <p:grpSp>
          <p:nvGrpSpPr>
            <p:cNvPr id="2525" name="Google Shape;2525;p32"/>
            <p:cNvGrpSpPr/>
            <p:nvPr/>
          </p:nvGrpSpPr>
          <p:grpSpPr>
            <a:xfrm>
              <a:off x="3447842" y="1065021"/>
              <a:ext cx="2103875" cy="1278963"/>
              <a:chOff x="961647" y="2401547"/>
              <a:chExt cx="1302628" cy="791878"/>
            </a:xfrm>
          </p:grpSpPr>
          <p:sp>
            <p:nvSpPr>
              <p:cNvPr id="2526" name="Google Shape;2526;p32"/>
              <p:cNvSpPr/>
              <p:nvPr/>
            </p:nvSpPr>
            <p:spPr>
              <a:xfrm>
                <a:off x="961647" y="2476847"/>
                <a:ext cx="595925" cy="698925"/>
              </a:xfrm>
              <a:custGeom>
                <a:rect b="b" l="l" r="r" t="t"/>
                <a:pathLst>
                  <a:path extrusionOk="0" h="27957" w="23837">
                    <a:moveTo>
                      <a:pt x="18848" y="1"/>
                    </a:moveTo>
                    <a:cubicBezTo>
                      <a:pt x="18598" y="1"/>
                      <a:pt x="18336" y="13"/>
                      <a:pt x="18074" y="25"/>
                    </a:cubicBezTo>
                    <a:lnTo>
                      <a:pt x="17908" y="25"/>
                    </a:lnTo>
                    <a:cubicBezTo>
                      <a:pt x="17872" y="25"/>
                      <a:pt x="17836" y="48"/>
                      <a:pt x="17800" y="48"/>
                    </a:cubicBezTo>
                    <a:cubicBezTo>
                      <a:pt x="17396" y="96"/>
                      <a:pt x="16979" y="168"/>
                      <a:pt x="16586" y="275"/>
                    </a:cubicBezTo>
                    <a:cubicBezTo>
                      <a:pt x="16550" y="275"/>
                      <a:pt x="16526" y="275"/>
                      <a:pt x="16503" y="287"/>
                    </a:cubicBezTo>
                    <a:cubicBezTo>
                      <a:pt x="16360" y="322"/>
                      <a:pt x="16229" y="370"/>
                      <a:pt x="16086" y="418"/>
                    </a:cubicBezTo>
                    <a:cubicBezTo>
                      <a:pt x="15991" y="441"/>
                      <a:pt x="15907" y="465"/>
                      <a:pt x="15824" y="501"/>
                    </a:cubicBezTo>
                    <a:cubicBezTo>
                      <a:pt x="15550" y="596"/>
                      <a:pt x="15276" y="703"/>
                      <a:pt x="15002" y="822"/>
                    </a:cubicBezTo>
                    <a:cubicBezTo>
                      <a:pt x="14538" y="1025"/>
                      <a:pt x="14086" y="1263"/>
                      <a:pt x="13645" y="1537"/>
                    </a:cubicBezTo>
                    <a:lnTo>
                      <a:pt x="13502" y="1620"/>
                    </a:lnTo>
                    <a:lnTo>
                      <a:pt x="13395" y="1680"/>
                    </a:lnTo>
                    <a:cubicBezTo>
                      <a:pt x="13300" y="1751"/>
                      <a:pt x="13193" y="1811"/>
                      <a:pt x="13086" y="1882"/>
                    </a:cubicBezTo>
                    <a:cubicBezTo>
                      <a:pt x="12943" y="1977"/>
                      <a:pt x="12824" y="2096"/>
                      <a:pt x="12693" y="2192"/>
                    </a:cubicBezTo>
                    <a:cubicBezTo>
                      <a:pt x="12407" y="2394"/>
                      <a:pt x="12133" y="2608"/>
                      <a:pt x="11859" y="2835"/>
                    </a:cubicBezTo>
                    <a:cubicBezTo>
                      <a:pt x="11669" y="3001"/>
                      <a:pt x="11466" y="3168"/>
                      <a:pt x="11276" y="3347"/>
                    </a:cubicBezTo>
                    <a:cubicBezTo>
                      <a:pt x="11014" y="3597"/>
                      <a:pt x="10764" y="3835"/>
                      <a:pt x="10514" y="4097"/>
                    </a:cubicBezTo>
                    <a:cubicBezTo>
                      <a:pt x="10419" y="4192"/>
                      <a:pt x="10323" y="4287"/>
                      <a:pt x="10216" y="4394"/>
                    </a:cubicBezTo>
                    <a:cubicBezTo>
                      <a:pt x="10121" y="4501"/>
                      <a:pt x="10049" y="4609"/>
                      <a:pt x="9954" y="4716"/>
                    </a:cubicBezTo>
                    <a:cubicBezTo>
                      <a:pt x="9752" y="4954"/>
                      <a:pt x="9549" y="5204"/>
                      <a:pt x="9359" y="5454"/>
                    </a:cubicBezTo>
                    <a:cubicBezTo>
                      <a:pt x="9252" y="5585"/>
                      <a:pt x="9145" y="5704"/>
                      <a:pt x="9049" y="5835"/>
                    </a:cubicBezTo>
                    <a:cubicBezTo>
                      <a:pt x="8954" y="5966"/>
                      <a:pt x="8871" y="6097"/>
                      <a:pt x="8787" y="6216"/>
                    </a:cubicBezTo>
                    <a:cubicBezTo>
                      <a:pt x="8656" y="6395"/>
                      <a:pt x="8537" y="6573"/>
                      <a:pt x="8418" y="6764"/>
                    </a:cubicBezTo>
                    <a:cubicBezTo>
                      <a:pt x="8335" y="6883"/>
                      <a:pt x="8252" y="6990"/>
                      <a:pt x="8180" y="7121"/>
                    </a:cubicBezTo>
                    <a:cubicBezTo>
                      <a:pt x="8037" y="7335"/>
                      <a:pt x="7918" y="7561"/>
                      <a:pt x="7787" y="7788"/>
                    </a:cubicBezTo>
                    <a:cubicBezTo>
                      <a:pt x="7704" y="7919"/>
                      <a:pt x="7632" y="8049"/>
                      <a:pt x="7561" y="8180"/>
                    </a:cubicBezTo>
                    <a:cubicBezTo>
                      <a:pt x="7525" y="8240"/>
                      <a:pt x="7490" y="8288"/>
                      <a:pt x="7466" y="8335"/>
                    </a:cubicBezTo>
                    <a:cubicBezTo>
                      <a:pt x="7251" y="8740"/>
                      <a:pt x="7049" y="9145"/>
                      <a:pt x="6859" y="9550"/>
                    </a:cubicBezTo>
                    <a:cubicBezTo>
                      <a:pt x="6847" y="9585"/>
                      <a:pt x="6835" y="9621"/>
                      <a:pt x="6811" y="9657"/>
                    </a:cubicBezTo>
                    <a:cubicBezTo>
                      <a:pt x="6775" y="9752"/>
                      <a:pt x="6740" y="9859"/>
                      <a:pt x="6692" y="9954"/>
                    </a:cubicBezTo>
                    <a:cubicBezTo>
                      <a:pt x="6573" y="10228"/>
                      <a:pt x="6454" y="10502"/>
                      <a:pt x="6347" y="10788"/>
                    </a:cubicBezTo>
                    <a:cubicBezTo>
                      <a:pt x="6251" y="11014"/>
                      <a:pt x="6168" y="11252"/>
                      <a:pt x="6085" y="11478"/>
                    </a:cubicBezTo>
                    <a:lnTo>
                      <a:pt x="5823" y="11598"/>
                    </a:lnTo>
                    <a:cubicBezTo>
                      <a:pt x="5537" y="11728"/>
                      <a:pt x="5251" y="11883"/>
                      <a:pt x="4977" y="12050"/>
                    </a:cubicBezTo>
                    <a:cubicBezTo>
                      <a:pt x="4954" y="12074"/>
                      <a:pt x="4918" y="12086"/>
                      <a:pt x="4882" y="12109"/>
                    </a:cubicBezTo>
                    <a:lnTo>
                      <a:pt x="4751" y="12181"/>
                    </a:lnTo>
                    <a:cubicBezTo>
                      <a:pt x="4739" y="12205"/>
                      <a:pt x="4715" y="12217"/>
                      <a:pt x="4692" y="12229"/>
                    </a:cubicBezTo>
                    <a:cubicBezTo>
                      <a:pt x="4430" y="12419"/>
                      <a:pt x="4168" y="12621"/>
                      <a:pt x="3918" y="12824"/>
                    </a:cubicBezTo>
                    <a:lnTo>
                      <a:pt x="3763" y="12967"/>
                    </a:lnTo>
                    <a:cubicBezTo>
                      <a:pt x="3549" y="13157"/>
                      <a:pt x="3346" y="13372"/>
                      <a:pt x="3144" y="13586"/>
                    </a:cubicBezTo>
                    <a:cubicBezTo>
                      <a:pt x="3108" y="13622"/>
                      <a:pt x="3072" y="13645"/>
                      <a:pt x="3037" y="13681"/>
                    </a:cubicBezTo>
                    <a:cubicBezTo>
                      <a:pt x="3013" y="13717"/>
                      <a:pt x="3013" y="13717"/>
                      <a:pt x="2989" y="13741"/>
                    </a:cubicBezTo>
                    <a:cubicBezTo>
                      <a:pt x="2787" y="13979"/>
                      <a:pt x="2584" y="14217"/>
                      <a:pt x="2394" y="14479"/>
                    </a:cubicBezTo>
                    <a:cubicBezTo>
                      <a:pt x="2382" y="14491"/>
                      <a:pt x="2370" y="14503"/>
                      <a:pt x="2358" y="14515"/>
                    </a:cubicBezTo>
                    <a:cubicBezTo>
                      <a:pt x="2310" y="14574"/>
                      <a:pt x="2275" y="14646"/>
                      <a:pt x="2227" y="14705"/>
                    </a:cubicBezTo>
                    <a:cubicBezTo>
                      <a:pt x="2120" y="14860"/>
                      <a:pt x="2013" y="15015"/>
                      <a:pt x="1906" y="15181"/>
                    </a:cubicBezTo>
                    <a:cubicBezTo>
                      <a:pt x="1894" y="15217"/>
                      <a:pt x="1870" y="15241"/>
                      <a:pt x="1846" y="15265"/>
                    </a:cubicBezTo>
                    <a:cubicBezTo>
                      <a:pt x="1798" y="15348"/>
                      <a:pt x="1751" y="15431"/>
                      <a:pt x="1715" y="15503"/>
                    </a:cubicBezTo>
                    <a:cubicBezTo>
                      <a:pt x="1632" y="15634"/>
                      <a:pt x="1560" y="15753"/>
                      <a:pt x="1501" y="15872"/>
                    </a:cubicBezTo>
                    <a:cubicBezTo>
                      <a:pt x="1477" y="15908"/>
                      <a:pt x="1453" y="15943"/>
                      <a:pt x="1441" y="15979"/>
                    </a:cubicBezTo>
                    <a:cubicBezTo>
                      <a:pt x="1394" y="16062"/>
                      <a:pt x="1346" y="16158"/>
                      <a:pt x="1310" y="16241"/>
                    </a:cubicBezTo>
                    <a:cubicBezTo>
                      <a:pt x="1251" y="16348"/>
                      <a:pt x="1191" y="16467"/>
                      <a:pt x="1144" y="16574"/>
                    </a:cubicBezTo>
                    <a:cubicBezTo>
                      <a:pt x="1120" y="16610"/>
                      <a:pt x="1108" y="16646"/>
                      <a:pt x="1084" y="16681"/>
                    </a:cubicBezTo>
                    <a:cubicBezTo>
                      <a:pt x="1036" y="16777"/>
                      <a:pt x="1001" y="16884"/>
                      <a:pt x="965" y="16979"/>
                    </a:cubicBezTo>
                    <a:cubicBezTo>
                      <a:pt x="917" y="17074"/>
                      <a:pt x="870" y="17193"/>
                      <a:pt x="822" y="17301"/>
                    </a:cubicBezTo>
                    <a:lnTo>
                      <a:pt x="786" y="17396"/>
                    </a:lnTo>
                    <a:cubicBezTo>
                      <a:pt x="751" y="17503"/>
                      <a:pt x="715" y="17610"/>
                      <a:pt x="667" y="17717"/>
                    </a:cubicBezTo>
                    <a:cubicBezTo>
                      <a:pt x="632" y="17824"/>
                      <a:pt x="596" y="17944"/>
                      <a:pt x="560" y="18051"/>
                    </a:cubicBezTo>
                    <a:cubicBezTo>
                      <a:pt x="548" y="18075"/>
                      <a:pt x="536" y="18098"/>
                      <a:pt x="524" y="18122"/>
                    </a:cubicBezTo>
                    <a:cubicBezTo>
                      <a:pt x="501" y="18229"/>
                      <a:pt x="477" y="18336"/>
                      <a:pt x="441" y="18444"/>
                    </a:cubicBezTo>
                    <a:cubicBezTo>
                      <a:pt x="405" y="18575"/>
                      <a:pt x="370" y="18706"/>
                      <a:pt x="334" y="18837"/>
                    </a:cubicBezTo>
                    <a:cubicBezTo>
                      <a:pt x="334" y="18860"/>
                      <a:pt x="322" y="18884"/>
                      <a:pt x="310" y="18908"/>
                    </a:cubicBezTo>
                    <a:cubicBezTo>
                      <a:pt x="286" y="18991"/>
                      <a:pt x="274" y="19075"/>
                      <a:pt x="263" y="19158"/>
                    </a:cubicBezTo>
                    <a:cubicBezTo>
                      <a:pt x="227" y="19325"/>
                      <a:pt x="191" y="19503"/>
                      <a:pt x="155" y="19670"/>
                    </a:cubicBezTo>
                    <a:cubicBezTo>
                      <a:pt x="155" y="19718"/>
                      <a:pt x="143" y="19753"/>
                      <a:pt x="132" y="19789"/>
                    </a:cubicBezTo>
                    <a:cubicBezTo>
                      <a:pt x="132" y="19825"/>
                      <a:pt x="120" y="19908"/>
                      <a:pt x="120" y="19956"/>
                    </a:cubicBezTo>
                    <a:cubicBezTo>
                      <a:pt x="84" y="20206"/>
                      <a:pt x="60" y="20444"/>
                      <a:pt x="36" y="20682"/>
                    </a:cubicBezTo>
                    <a:cubicBezTo>
                      <a:pt x="36" y="20742"/>
                      <a:pt x="24" y="20801"/>
                      <a:pt x="12" y="20861"/>
                    </a:cubicBezTo>
                    <a:cubicBezTo>
                      <a:pt x="12" y="20920"/>
                      <a:pt x="12" y="20932"/>
                      <a:pt x="12" y="20968"/>
                    </a:cubicBezTo>
                    <a:cubicBezTo>
                      <a:pt x="1" y="21289"/>
                      <a:pt x="1" y="21611"/>
                      <a:pt x="12" y="21920"/>
                    </a:cubicBezTo>
                    <a:cubicBezTo>
                      <a:pt x="143" y="24432"/>
                      <a:pt x="1263" y="26218"/>
                      <a:pt x="2870" y="26921"/>
                    </a:cubicBezTo>
                    <a:lnTo>
                      <a:pt x="5287" y="27957"/>
                    </a:lnTo>
                    <a:cubicBezTo>
                      <a:pt x="3680" y="27254"/>
                      <a:pt x="2560" y="25480"/>
                      <a:pt x="2429" y="22968"/>
                    </a:cubicBezTo>
                    <a:cubicBezTo>
                      <a:pt x="2418" y="22647"/>
                      <a:pt x="2418" y="22325"/>
                      <a:pt x="2429" y="22004"/>
                    </a:cubicBezTo>
                    <a:cubicBezTo>
                      <a:pt x="2429" y="21908"/>
                      <a:pt x="2441" y="21825"/>
                      <a:pt x="2453" y="21730"/>
                    </a:cubicBezTo>
                    <a:cubicBezTo>
                      <a:pt x="2465" y="21480"/>
                      <a:pt x="2501" y="21242"/>
                      <a:pt x="2525" y="21003"/>
                    </a:cubicBezTo>
                    <a:cubicBezTo>
                      <a:pt x="2549" y="20908"/>
                      <a:pt x="2560" y="20813"/>
                      <a:pt x="2572" y="20718"/>
                    </a:cubicBezTo>
                    <a:cubicBezTo>
                      <a:pt x="2596" y="20539"/>
                      <a:pt x="2644" y="20372"/>
                      <a:pt x="2679" y="20206"/>
                    </a:cubicBezTo>
                    <a:cubicBezTo>
                      <a:pt x="2703" y="20099"/>
                      <a:pt x="2715" y="19991"/>
                      <a:pt x="2751" y="19884"/>
                    </a:cubicBezTo>
                    <a:cubicBezTo>
                      <a:pt x="2775" y="19741"/>
                      <a:pt x="2822" y="19610"/>
                      <a:pt x="2858" y="19479"/>
                    </a:cubicBezTo>
                    <a:cubicBezTo>
                      <a:pt x="2894" y="19348"/>
                      <a:pt x="2930" y="19218"/>
                      <a:pt x="2965" y="19098"/>
                    </a:cubicBezTo>
                    <a:cubicBezTo>
                      <a:pt x="3013" y="18967"/>
                      <a:pt x="3049" y="18872"/>
                      <a:pt x="3084" y="18765"/>
                    </a:cubicBezTo>
                    <a:cubicBezTo>
                      <a:pt x="3132" y="18622"/>
                      <a:pt x="3180" y="18479"/>
                      <a:pt x="3239" y="18348"/>
                    </a:cubicBezTo>
                    <a:cubicBezTo>
                      <a:pt x="3275" y="18241"/>
                      <a:pt x="3322" y="18134"/>
                      <a:pt x="3370" y="18015"/>
                    </a:cubicBezTo>
                    <a:cubicBezTo>
                      <a:pt x="3430" y="17884"/>
                      <a:pt x="3489" y="17753"/>
                      <a:pt x="3549" y="17622"/>
                    </a:cubicBezTo>
                    <a:cubicBezTo>
                      <a:pt x="3608" y="17491"/>
                      <a:pt x="3656" y="17396"/>
                      <a:pt x="3715" y="17289"/>
                    </a:cubicBezTo>
                    <a:cubicBezTo>
                      <a:pt x="3775" y="17170"/>
                      <a:pt x="3846" y="17039"/>
                      <a:pt x="3906" y="16920"/>
                    </a:cubicBezTo>
                    <a:cubicBezTo>
                      <a:pt x="3977" y="16801"/>
                      <a:pt x="4049" y="16670"/>
                      <a:pt x="4120" y="16551"/>
                    </a:cubicBezTo>
                    <a:cubicBezTo>
                      <a:pt x="4192" y="16431"/>
                      <a:pt x="4251" y="16336"/>
                      <a:pt x="4323" y="16229"/>
                    </a:cubicBezTo>
                    <a:cubicBezTo>
                      <a:pt x="4418" y="16062"/>
                      <a:pt x="4537" y="15908"/>
                      <a:pt x="4644" y="15753"/>
                    </a:cubicBezTo>
                    <a:cubicBezTo>
                      <a:pt x="4692" y="15681"/>
                      <a:pt x="4751" y="15598"/>
                      <a:pt x="4787" y="15527"/>
                    </a:cubicBezTo>
                    <a:cubicBezTo>
                      <a:pt x="4989" y="15265"/>
                      <a:pt x="5192" y="15027"/>
                      <a:pt x="5394" y="14788"/>
                    </a:cubicBezTo>
                    <a:cubicBezTo>
                      <a:pt x="5442" y="14729"/>
                      <a:pt x="5489" y="14681"/>
                      <a:pt x="5549" y="14634"/>
                    </a:cubicBezTo>
                    <a:cubicBezTo>
                      <a:pt x="5751" y="14419"/>
                      <a:pt x="5954" y="14205"/>
                      <a:pt x="6168" y="14014"/>
                    </a:cubicBezTo>
                    <a:cubicBezTo>
                      <a:pt x="6228" y="13967"/>
                      <a:pt x="6275" y="13919"/>
                      <a:pt x="6323" y="13884"/>
                    </a:cubicBezTo>
                    <a:cubicBezTo>
                      <a:pt x="6573" y="13669"/>
                      <a:pt x="6835" y="13467"/>
                      <a:pt x="7097" y="13288"/>
                    </a:cubicBezTo>
                    <a:cubicBezTo>
                      <a:pt x="7192" y="13217"/>
                      <a:pt x="7287" y="13157"/>
                      <a:pt x="7394" y="13098"/>
                    </a:cubicBezTo>
                    <a:cubicBezTo>
                      <a:pt x="7656" y="12931"/>
                      <a:pt x="7942" y="12776"/>
                      <a:pt x="8240" y="12645"/>
                    </a:cubicBezTo>
                    <a:lnTo>
                      <a:pt x="8502" y="12526"/>
                    </a:lnTo>
                    <a:cubicBezTo>
                      <a:pt x="8680" y="12014"/>
                      <a:pt x="8883" y="11502"/>
                      <a:pt x="9097" y="11002"/>
                    </a:cubicBezTo>
                    <a:cubicBezTo>
                      <a:pt x="9133" y="10907"/>
                      <a:pt x="9168" y="10812"/>
                      <a:pt x="9216" y="10705"/>
                    </a:cubicBezTo>
                    <a:cubicBezTo>
                      <a:pt x="9442" y="10204"/>
                      <a:pt x="9692" y="9716"/>
                      <a:pt x="9954" y="9228"/>
                    </a:cubicBezTo>
                    <a:cubicBezTo>
                      <a:pt x="10038" y="9097"/>
                      <a:pt x="10109" y="8966"/>
                      <a:pt x="10192" y="8835"/>
                    </a:cubicBezTo>
                    <a:cubicBezTo>
                      <a:pt x="10383" y="8490"/>
                      <a:pt x="10597" y="8145"/>
                      <a:pt x="10823" y="7811"/>
                    </a:cubicBezTo>
                    <a:cubicBezTo>
                      <a:pt x="10942" y="7633"/>
                      <a:pt x="11061" y="7454"/>
                      <a:pt x="11192" y="7276"/>
                    </a:cubicBezTo>
                    <a:cubicBezTo>
                      <a:pt x="11371" y="7014"/>
                      <a:pt x="11562" y="6764"/>
                      <a:pt x="11764" y="6514"/>
                    </a:cubicBezTo>
                    <a:cubicBezTo>
                      <a:pt x="11954" y="6264"/>
                      <a:pt x="12157" y="6014"/>
                      <a:pt x="12359" y="5763"/>
                    </a:cubicBezTo>
                    <a:cubicBezTo>
                      <a:pt x="12550" y="5549"/>
                      <a:pt x="12728" y="5347"/>
                      <a:pt x="12919" y="5144"/>
                    </a:cubicBezTo>
                    <a:cubicBezTo>
                      <a:pt x="13169" y="4894"/>
                      <a:pt x="13419" y="4644"/>
                      <a:pt x="13681" y="4406"/>
                    </a:cubicBezTo>
                    <a:cubicBezTo>
                      <a:pt x="13871" y="4228"/>
                      <a:pt x="14062" y="4049"/>
                      <a:pt x="14264" y="3882"/>
                    </a:cubicBezTo>
                    <a:cubicBezTo>
                      <a:pt x="14538" y="3656"/>
                      <a:pt x="14812" y="3454"/>
                      <a:pt x="15086" y="3251"/>
                    </a:cubicBezTo>
                    <a:cubicBezTo>
                      <a:pt x="15372" y="3049"/>
                      <a:pt x="15622" y="2846"/>
                      <a:pt x="15907" y="2680"/>
                    </a:cubicBezTo>
                    <a:cubicBezTo>
                      <a:pt x="15955" y="2644"/>
                      <a:pt x="16003" y="2620"/>
                      <a:pt x="16050" y="2585"/>
                    </a:cubicBezTo>
                    <a:cubicBezTo>
                      <a:pt x="16491" y="2323"/>
                      <a:pt x="16943" y="2084"/>
                      <a:pt x="17408" y="1870"/>
                    </a:cubicBezTo>
                    <a:cubicBezTo>
                      <a:pt x="17681" y="1751"/>
                      <a:pt x="17955" y="1644"/>
                      <a:pt x="18229" y="1549"/>
                    </a:cubicBezTo>
                    <a:cubicBezTo>
                      <a:pt x="18312" y="1525"/>
                      <a:pt x="18408" y="1501"/>
                      <a:pt x="18491" y="1465"/>
                    </a:cubicBezTo>
                    <a:cubicBezTo>
                      <a:pt x="18670" y="1418"/>
                      <a:pt x="18824" y="1370"/>
                      <a:pt x="18991" y="1322"/>
                    </a:cubicBezTo>
                    <a:cubicBezTo>
                      <a:pt x="19396" y="1215"/>
                      <a:pt x="19801" y="1144"/>
                      <a:pt x="20217" y="1096"/>
                    </a:cubicBezTo>
                    <a:cubicBezTo>
                      <a:pt x="20313" y="1096"/>
                      <a:pt x="20396" y="1084"/>
                      <a:pt x="20491" y="1072"/>
                    </a:cubicBezTo>
                    <a:cubicBezTo>
                      <a:pt x="20676" y="1064"/>
                      <a:pt x="20856" y="1056"/>
                      <a:pt x="21037" y="1056"/>
                    </a:cubicBezTo>
                    <a:cubicBezTo>
                      <a:pt x="21113" y="1056"/>
                      <a:pt x="21188" y="1057"/>
                      <a:pt x="21265" y="1061"/>
                    </a:cubicBezTo>
                    <a:lnTo>
                      <a:pt x="21515" y="1061"/>
                    </a:lnTo>
                    <a:cubicBezTo>
                      <a:pt x="21813" y="1072"/>
                      <a:pt x="22099" y="1108"/>
                      <a:pt x="22396" y="1156"/>
                    </a:cubicBezTo>
                    <a:cubicBezTo>
                      <a:pt x="22420" y="1156"/>
                      <a:pt x="22444" y="1168"/>
                      <a:pt x="22468" y="1180"/>
                    </a:cubicBezTo>
                    <a:cubicBezTo>
                      <a:pt x="22932" y="1275"/>
                      <a:pt x="23396" y="1418"/>
                      <a:pt x="23837" y="1596"/>
                    </a:cubicBezTo>
                    <a:lnTo>
                      <a:pt x="21420" y="560"/>
                    </a:lnTo>
                    <a:cubicBezTo>
                      <a:pt x="21241" y="477"/>
                      <a:pt x="21063" y="406"/>
                      <a:pt x="20872" y="346"/>
                    </a:cubicBezTo>
                    <a:cubicBezTo>
                      <a:pt x="20848" y="334"/>
                      <a:pt x="20825" y="334"/>
                      <a:pt x="20801" y="334"/>
                    </a:cubicBezTo>
                    <a:cubicBezTo>
                      <a:pt x="20551" y="251"/>
                      <a:pt x="20313" y="179"/>
                      <a:pt x="20051" y="132"/>
                    </a:cubicBezTo>
                    <a:lnTo>
                      <a:pt x="19991" y="120"/>
                    </a:lnTo>
                    <a:lnTo>
                      <a:pt x="19979" y="120"/>
                    </a:lnTo>
                    <a:cubicBezTo>
                      <a:pt x="19694" y="60"/>
                      <a:pt x="19396" y="37"/>
                      <a:pt x="19098" y="13"/>
                    </a:cubicBezTo>
                    <a:lnTo>
                      <a:pt x="1902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7" name="Google Shape;2527;p32"/>
              <p:cNvSpPr/>
              <p:nvPr/>
            </p:nvSpPr>
            <p:spPr>
              <a:xfrm>
                <a:off x="1566497" y="2401547"/>
                <a:ext cx="288750" cy="169400"/>
              </a:xfrm>
              <a:custGeom>
                <a:rect b="b" l="l" r="r" t="t"/>
                <a:pathLst>
                  <a:path extrusionOk="0" h="6776" w="11550">
                    <a:moveTo>
                      <a:pt x="11507" y="1387"/>
                    </a:moveTo>
                    <a:lnTo>
                      <a:pt x="11549" y="1406"/>
                    </a:lnTo>
                    <a:cubicBezTo>
                      <a:pt x="11535" y="1399"/>
                      <a:pt x="11521" y="1393"/>
                      <a:pt x="11507" y="1387"/>
                    </a:cubicBezTo>
                    <a:close/>
                    <a:moveTo>
                      <a:pt x="7596" y="1"/>
                    </a:moveTo>
                    <a:cubicBezTo>
                      <a:pt x="7513" y="1"/>
                      <a:pt x="7430" y="12"/>
                      <a:pt x="7334" y="12"/>
                    </a:cubicBezTo>
                    <a:lnTo>
                      <a:pt x="6894" y="12"/>
                    </a:lnTo>
                    <a:cubicBezTo>
                      <a:pt x="6727" y="24"/>
                      <a:pt x="6549" y="72"/>
                      <a:pt x="6382" y="108"/>
                    </a:cubicBezTo>
                    <a:cubicBezTo>
                      <a:pt x="6275" y="120"/>
                      <a:pt x="6179" y="132"/>
                      <a:pt x="6072" y="167"/>
                    </a:cubicBezTo>
                    <a:cubicBezTo>
                      <a:pt x="6048" y="167"/>
                      <a:pt x="6013" y="167"/>
                      <a:pt x="5989" y="179"/>
                    </a:cubicBezTo>
                    <a:cubicBezTo>
                      <a:pt x="5656" y="263"/>
                      <a:pt x="5334" y="382"/>
                      <a:pt x="5025" y="524"/>
                    </a:cubicBezTo>
                    <a:cubicBezTo>
                      <a:pt x="4715" y="655"/>
                      <a:pt x="4417" y="822"/>
                      <a:pt x="4132" y="1001"/>
                    </a:cubicBezTo>
                    <a:cubicBezTo>
                      <a:pt x="4108" y="1025"/>
                      <a:pt x="4072" y="1036"/>
                      <a:pt x="4036" y="1048"/>
                    </a:cubicBezTo>
                    <a:cubicBezTo>
                      <a:pt x="3941" y="1108"/>
                      <a:pt x="3858" y="1167"/>
                      <a:pt x="3762" y="1239"/>
                    </a:cubicBezTo>
                    <a:cubicBezTo>
                      <a:pt x="3727" y="1251"/>
                      <a:pt x="3703" y="1286"/>
                      <a:pt x="3667" y="1310"/>
                    </a:cubicBezTo>
                    <a:cubicBezTo>
                      <a:pt x="3381" y="1501"/>
                      <a:pt x="3096" y="1727"/>
                      <a:pt x="2834" y="1953"/>
                    </a:cubicBezTo>
                    <a:cubicBezTo>
                      <a:pt x="2572" y="2191"/>
                      <a:pt x="2310" y="2453"/>
                      <a:pt x="2060" y="2727"/>
                    </a:cubicBezTo>
                    <a:cubicBezTo>
                      <a:pt x="2036" y="2751"/>
                      <a:pt x="2012" y="2775"/>
                      <a:pt x="1988" y="2799"/>
                    </a:cubicBezTo>
                    <a:cubicBezTo>
                      <a:pt x="1929" y="2858"/>
                      <a:pt x="1893" y="2918"/>
                      <a:pt x="1834" y="2977"/>
                    </a:cubicBezTo>
                    <a:cubicBezTo>
                      <a:pt x="1667" y="3168"/>
                      <a:pt x="1512" y="3370"/>
                      <a:pt x="1345" y="3572"/>
                    </a:cubicBezTo>
                    <a:cubicBezTo>
                      <a:pt x="1310" y="3632"/>
                      <a:pt x="1262" y="3680"/>
                      <a:pt x="1226" y="3739"/>
                    </a:cubicBezTo>
                    <a:cubicBezTo>
                      <a:pt x="1179" y="3787"/>
                      <a:pt x="1143" y="3846"/>
                      <a:pt x="1107" y="3894"/>
                    </a:cubicBezTo>
                    <a:cubicBezTo>
                      <a:pt x="1012" y="4037"/>
                      <a:pt x="917" y="4180"/>
                      <a:pt x="810" y="4323"/>
                    </a:cubicBezTo>
                    <a:cubicBezTo>
                      <a:pt x="762" y="4406"/>
                      <a:pt x="703" y="4477"/>
                      <a:pt x="655" y="4561"/>
                    </a:cubicBezTo>
                    <a:cubicBezTo>
                      <a:pt x="619" y="4620"/>
                      <a:pt x="595" y="4668"/>
                      <a:pt x="560" y="4727"/>
                    </a:cubicBezTo>
                    <a:cubicBezTo>
                      <a:pt x="488" y="4846"/>
                      <a:pt x="405" y="4977"/>
                      <a:pt x="345" y="5096"/>
                    </a:cubicBezTo>
                    <a:cubicBezTo>
                      <a:pt x="298" y="5180"/>
                      <a:pt x="238" y="5263"/>
                      <a:pt x="191" y="5346"/>
                    </a:cubicBezTo>
                    <a:cubicBezTo>
                      <a:pt x="131" y="5477"/>
                      <a:pt x="60" y="5608"/>
                      <a:pt x="0" y="5727"/>
                    </a:cubicBezTo>
                    <a:lnTo>
                      <a:pt x="2417" y="6775"/>
                    </a:lnTo>
                    <a:cubicBezTo>
                      <a:pt x="2524" y="6561"/>
                      <a:pt x="2631" y="6359"/>
                      <a:pt x="2750" y="6144"/>
                    </a:cubicBezTo>
                    <a:cubicBezTo>
                      <a:pt x="2822" y="6025"/>
                      <a:pt x="2893" y="5894"/>
                      <a:pt x="2977" y="5775"/>
                    </a:cubicBezTo>
                    <a:cubicBezTo>
                      <a:pt x="3048" y="5656"/>
                      <a:pt x="3131" y="5513"/>
                      <a:pt x="3227" y="5382"/>
                    </a:cubicBezTo>
                    <a:cubicBezTo>
                      <a:pt x="3310" y="5239"/>
                      <a:pt x="3417" y="5096"/>
                      <a:pt x="3524" y="4954"/>
                    </a:cubicBezTo>
                    <a:cubicBezTo>
                      <a:pt x="3596" y="4846"/>
                      <a:pt x="3679" y="4739"/>
                      <a:pt x="3762" y="4632"/>
                    </a:cubicBezTo>
                    <a:cubicBezTo>
                      <a:pt x="3905" y="4430"/>
                      <a:pt x="4084" y="4227"/>
                      <a:pt x="4239" y="4037"/>
                    </a:cubicBezTo>
                    <a:cubicBezTo>
                      <a:pt x="4322" y="3953"/>
                      <a:pt x="4393" y="3858"/>
                      <a:pt x="4465" y="3775"/>
                    </a:cubicBezTo>
                    <a:cubicBezTo>
                      <a:pt x="4715" y="3513"/>
                      <a:pt x="4977" y="3251"/>
                      <a:pt x="5239" y="3013"/>
                    </a:cubicBezTo>
                    <a:cubicBezTo>
                      <a:pt x="5513" y="2775"/>
                      <a:pt x="5787" y="2560"/>
                      <a:pt x="6072" y="2358"/>
                    </a:cubicBezTo>
                    <a:cubicBezTo>
                      <a:pt x="6227" y="2251"/>
                      <a:pt x="6382" y="2156"/>
                      <a:pt x="6537" y="2060"/>
                    </a:cubicBezTo>
                    <a:cubicBezTo>
                      <a:pt x="6822" y="1882"/>
                      <a:pt x="7120" y="1715"/>
                      <a:pt x="7430" y="1572"/>
                    </a:cubicBezTo>
                    <a:cubicBezTo>
                      <a:pt x="7775" y="1429"/>
                      <a:pt x="8120" y="1310"/>
                      <a:pt x="8477" y="1215"/>
                    </a:cubicBezTo>
                    <a:cubicBezTo>
                      <a:pt x="8573" y="1191"/>
                      <a:pt x="8680" y="1179"/>
                      <a:pt x="8775" y="1167"/>
                    </a:cubicBezTo>
                    <a:cubicBezTo>
                      <a:pt x="9013" y="1108"/>
                      <a:pt x="9251" y="1084"/>
                      <a:pt x="9489" y="1060"/>
                    </a:cubicBezTo>
                    <a:lnTo>
                      <a:pt x="9739" y="1060"/>
                    </a:lnTo>
                    <a:cubicBezTo>
                      <a:pt x="10025" y="1060"/>
                      <a:pt x="10311" y="1072"/>
                      <a:pt x="10597" y="1132"/>
                    </a:cubicBezTo>
                    <a:lnTo>
                      <a:pt x="10620" y="1132"/>
                    </a:lnTo>
                    <a:cubicBezTo>
                      <a:pt x="10927" y="1177"/>
                      <a:pt x="11222" y="1266"/>
                      <a:pt x="11507" y="1387"/>
                    </a:cubicBezTo>
                    <a:lnTo>
                      <a:pt x="11507" y="1387"/>
                    </a:lnTo>
                    <a:lnTo>
                      <a:pt x="9132" y="358"/>
                    </a:lnTo>
                    <a:cubicBezTo>
                      <a:pt x="9013" y="310"/>
                      <a:pt x="8894" y="263"/>
                      <a:pt x="8775" y="227"/>
                    </a:cubicBezTo>
                    <a:cubicBezTo>
                      <a:pt x="8596" y="167"/>
                      <a:pt x="8406" y="108"/>
                      <a:pt x="8215" y="72"/>
                    </a:cubicBezTo>
                    <a:lnTo>
                      <a:pt x="8192" y="72"/>
                    </a:lnTo>
                    <a:cubicBezTo>
                      <a:pt x="8001" y="36"/>
                      <a:pt x="7799" y="12"/>
                      <a:pt x="759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8" name="Google Shape;2528;p32"/>
              <p:cNvSpPr/>
              <p:nvPr/>
            </p:nvSpPr>
            <p:spPr>
              <a:xfrm>
                <a:off x="1015300" y="2426475"/>
                <a:ext cx="1059075" cy="766950"/>
              </a:xfrm>
              <a:custGeom>
                <a:rect b="b" l="l" r="r" t="t"/>
                <a:pathLst>
                  <a:path extrusionOk="0" h="30678" w="42363">
                    <a:moveTo>
                      <a:pt x="31771" y="1"/>
                    </a:moveTo>
                    <a:cubicBezTo>
                      <a:pt x="31030" y="1"/>
                      <a:pt x="30238" y="171"/>
                      <a:pt x="29421" y="530"/>
                    </a:cubicBezTo>
                    <a:cubicBezTo>
                      <a:pt x="27361" y="1447"/>
                      <a:pt x="25563" y="3400"/>
                      <a:pt x="24396" y="5745"/>
                    </a:cubicBezTo>
                    <a:cubicBezTo>
                      <a:pt x="23026" y="3983"/>
                      <a:pt x="21089" y="3004"/>
                      <a:pt x="18867" y="3004"/>
                    </a:cubicBezTo>
                    <a:cubicBezTo>
                      <a:pt x="17711" y="3004"/>
                      <a:pt x="16476" y="3270"/>
                      <a:pt x="15205" y="3828"/>
                    </a:cubicBezTo>
                    <a:cubicBezTo>
                      <a:pt x="11240" y="5590"/>
                      <a:pt x="7930" y="9746"/>
                      <a:pt x="6299" y="14484"/>
                    </a:cubicBezTo>
                    <a:lnTo>
                      <a:pt x="6037" y="14591"/>
                    </a:lnTo>
                    <a:cubicBezTo>
                      <a:pt x="2608" y="16103"/>
                      <a:pt x="0" y="20735"/>
                      <a:pt x="215" y="24914"/>
                    </a:cubicBezTo>
                    <a:cubicBezTo>
                      <a:pt x="383" y="28200"/>
                      <a:pt x="2241" y="30241"/>
                      <a:pt x="4683" y="30241"/>
                    </a:cubicBezTo>
                    <a:cubicBezTo>
                      <a:pt x="5356" y="30241"/>
                      <a:pt x="6073" y="30087"/>
                      <a:pt x="6811" y="29760"/>
                    </a:cubicBezTo>
                    <a:lnTo>
                      <a:pt x="8418" y="29046"/>
                    </a:lnTo>
                    <a:cubicBezTo>
                      <a:pt x="9660" y="30103"/>
                      <a:pt x="11193" y="30678"/>
                      <a:pt x="12894" y="30678"/>
                    </a:cubicBezTo>
                    <a:cubicBezTo>
                      <a:pt x="14048" y="30678"/>
                      <a:pt x="15280" y="30413"/>
                      <a:pt x="16550" y="29855"/>
                    </a:cubicBezTo>
                    <a:cubicBezTo>
                      <a:pt x="19693" y="28462"/>
                      <a:pt x="22420" y="25545"/>
                      <a:pt x="24229" y="22057"/>
                    </a:cubicBezTo>
                    <a:lnTo>
                      <a:pt x="36338" y="16711"/>
                    </a:lnTo>
                    <a:cubicBezTo>
                      <a:pt x="39755" y="15199"/>
                      <a:pt x="42363" y="10579"/>
                      <a:pt x="42148" y="6388"/>
                    </a:cubicBezTo>
                    <a:cubicBezTo>
                      <a:pt x="41980" y="3112"/>
                      <a:pt x="40122" y="1072"/>
                      <a:pt x="37681" y="1072"/>
                    </a:cubicBezTo>
                    <a:cubicBezTo>
                      <a:pt x="37008" y="1072"/>
                      <a:pt x="36291" y="1227"/>
                      <a:pt x="35552" y="1554"/>
                    </a:cubicBezTo>
                    <a:lnTo>
                      <a:pt x="35255" y="1685"/>
                    </a:lnTo>
                    <a:cubicBezTo>
                      <a:pt x="34384" y="604"/>
                      <a:pt x="33167" y="1"/>
                      <a:pt x="3177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9" name="Google Shape;2529;p32"/>
              <p:cNvSpPr/>
              <p:nvPr/>
            </p:nvSpPr>
            <p:spPr>
              <a:xfrm>
                <a:off x="2165072" y="2660222"/>
                <a:ext cx="68200" cy="17275"/>
              </a:xfrm>
              <a:custGeom>
                <a:rect b="b" l="l" r="r" t="t"/>
                <a:pathLst>
                  <a:path extrusionOk="0" h="691" w="2728">
                    <a:moveTo>
                      <a:pt x="834" y="0"/>
                    </a:moveTo>
                    <a:cubicBezTo>
                      <a:pt x="774" y="0"/>
                      <a:pt x="715" y="24"/>
                      <a:pt x="643" y="36"/>
                    </a:cubicBezTo>
                    <a:lnTo>
                      <a:pt x="524" y="48"/>
                    </a:lnTo>
                    <a:lnTo>
                      <a:pt x="489" y="60"/>
                    </a:lnTo>
                    <a:cubicBezTo>
                      <a:pt x="370" y="95"/>
                      <a:pt x="239" y="143"/>
                      <a:pt x="120" y="191"/>
                    </a:cubicBezTo>
                    <a:lnTo>
                      <a:pt x="1" y="250"/>
                    </a:lnTo>
                    <a:lnTo>
                      <a:pt x="1024" y="691"/>
                    </a:lnTo>
                    <a:lnTo>
                      <a:pt x="1144" y="643"/>
                    </a:lnTo>
                    <a:cubicBezTo>
                      <a:pt x="1275" y="584"/>
                      <a:pt x="1405" y="536"/>
                      <a:pt x="1548" y="500"/>
                    </a:cubicBezTo>
                    <a:cubicBezTo>
                      <a:pt x="1584" y="488"/>
                      <a:pt x="1632" y="488"/>
                      <a:pt x="1667" y="476"/>
                    </a:cubicBezTo>
                    <a:cubicBezTo>
                      <a:pt x="1763" y="464"/>
                      <a:pt x="1846" y="453"/>
                      <a:pt x="1941" y="441"/>
                    </a:cubicBezTo>
                    <a:lnTo>
                      <a:pt x="2037" y="441"/>
                    </a:lnTo>
                    <a:cubicBezTo>
                      <a:pt x="2144" y="441"/>
                      <a:pt x="2263" y="453"/>
                      <a:pt x="2370" y="464"/>
                    </a:cubicBezTo>
                    <a:cubicBezTo>
                      <a:pt x="2489" y="488"/>
                      <a:pt x="2608" y="524"/>
                      <a:pt x="2727" y="572"/>
                    </a:cubicBezTo>
                    <a:lnTo>
                      <a:pt x="1703" y="131"/>
                    </a:lnTo>
                    <a:cubicBezTo>
                      <a:pt x="1656" y="107"/>
                      <a:pt x="1608" y="95"/>
                      <a:pt x="1572" y="83"/>
                    </a:cubicBezTo>
                    <a:cubicBezTo>
                      <a:pt x="1501" y="60"/>
                      <a:pt x="1417" y="36"/>
                      <a:pt x="1346" y="24"/>
                    </a:cubicBezTo>
                    <a:cubicBezTo>
                      <a:pt x="1263" y="12"/>
                      <a:pt x="1191" y="0"/>
                      <a:pt x="112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0" name="Google Shape;2530;p32"/>
              <p:cNvSpPr/>
              <p:nvPr/>
            </p:nvSpPr>
            <p:spPr>
              <a:xfrm>
                <a:off x="2050472" y="2648897"/>
                <a:ext cx="121775" cy="71775"/>
              </a:xfrm>
              <a:custGeom>
                <a:rect b="b" l="l" r="r" t="t"/>
                <a:pathLst>
                  <a:path extrusionOk="0" h="2871" w="4871">
                    <a:moveTo>
                      <a:pt x="4780" y="556"/>
                    </a:moveTo>
                    <a:lnTo>
                      <a:pt x="4870" y="596"/>
                    </a:lnTo>
                    <a:cubicBezTo>
                      <a:pt x="4841" y="581"/>
                      <a:pt x="4811" y="568"/>
                      <a:pt x="4780" y="556"/>
                    </a:cubicBezTo>
                    <a:close/>
                    <a:moveTo>
                      <a:pt x="2906" y="1"/>
                    </a:moveTo>
                    <a:cubicBezTo>
                      <a:pt x="2846" y="1"/>
                      <a:pt x="2763" y="24"/>
                      <a:pt x="2691" y="36"/>
                    </a:cubicBezTo>
                    <a:cubicBezTo>
                      <a:pt x="2656" y="48"/>
                      <a:pt x="2608" y="48"/>
                      <a:pt x="2572" y="60"/>
                    </a:cubicBezTo>
                    <a:cubicBezTo>
                      <a:pt x="2549" y="60"/>
                      <a:pt x="2537" y="60"/>
                      <a:pt x="2537" y="72"/>
                    </a:cubicBezTo>
                    <a:cubicBezTo>
                      <a:pt x="2394" y="108"/>
                      <a:pt x="2251" y="155"/>
                      <a:pt x="2120" y="215"/>
                    </a:cubicBezTo>
                    <a:cubicBezTo>
                      <a:pt x="1989" y="275"/>
                      <a:pt x="1870" y="346"/>
                      <a:pt x="1739" y="417"/>
                    </a:cubicBezTo>
                    <a:lnTo>
                      <a:pt x="1703" y="441"/>
                    </a:lnTo>
                    <a:cubicBezTo>
                      <a:pt x="1668" y="465"/>
                      <a:pt x="1620" y="489"/>
                      <a:pt x="1584" y="513"/>
                    </a:cubicBezTo>
                    <a:lnTo>
                      <a:pt x="1548" y="548"/>
                    </a:lnTo>
                    <a:cubicBezTo>
                      <a:pt x="1429" y="632"/>
                      <a:pt x="1310" y="727"/>
                      <a:pt x="1191" y="822"/>
                    </a:cubicBezTo>
                    <a:cubicBezTo>
                      <a:pt x="1084" y="929"/>
                      <a:pt x="977" y="1037"/>
                      <a:pt x="870" y="1144"/>
                    </a:cubicBezTo>
                    <a:cubicBezTo>
                      <a:pt x="858" y="1156"/>
                      <a:pt x="846" y="1167"/>
                      <a:pt x="834" y="1179"/>
                    </a:cubicBezTo>
                    <a:cubicBezTo>
                      <a:pt x="822" y="1191"/>
                      <a:pt x="798" y="1227"/>
                      <a:pt x="775" y="1251"/>
                    </a:cubicBezTo>
                    <a:cubicBezTo>
                      <a:pt x="703" y="1334"/>
                      <a:pt x="632" y="1418"/>
                      <a:pt x="572" y="1501"/>
                    </a:cubicBezTo>
                    <a:cubicBezTo>
                      <a:pt x="548" y="1525"/>
                      <a:pt x="536" y="1548"/>
                      <a:pt x="513" y="1572"/>
                    </a:cubicBezTo>
                    <a:lnTo>
                      <a:pt x="465" y="1644"/>
                    </a:lnTo>
                    <a:cubicBezTo>
                      <a:pt x="429" y="1703"/>
                      <a:pt x="382" y="1763"/>
                      <a:pt x="346" y="1822"/>
                    </a:cubicBezTo>
                    <a:cubicBezTo>
                      <a:pt x="322" y="1858"/>
                      <a:pt x="298" y="1894"/>
                      <a:pt x="274" y="1918"/>
                    </a:cubicBezTo>
                    <a:cubicBezTo>
                      <a:pt x="251" y="1953"/>
                      <a:pt x="251" y="1965"/>
                      <a:pt x="239" y="1989"/>
                    </a:cubicBezTo>
                    <a:cubicBezTo>
                      <a:pt x="203" y="2049"/>
                      <a:pt x="179" y="2096"/>
                      <a:pt x="144" y="2156"/>
                    </a:cubicBezTo>
                    <a:cubicBezTo>
                      <a:pt x="120" y="2203"/>
                      <a:pt x="96" y="2227"/>
                      <a:pt x="84" y="2263"/>
                    </a:cubicBezTo>
                    <a:cubicBezTo>
                      <a:pt x="60" y="2299"/>
                      <a:pt x="24" y="2370"/>
                      <a:pt x="1" y="2418"/>
                    </a:cubicBezTo>
                    <a:lnTo>
                      <a:pt x="1025" y="2870"/>
                    </a:lnTo>
                    <a:cubicBezTo>
                      <a:pt x="1060" y="2775"/>
                      <a:pt x="1120" y="2680"/>
                      <a:pt x="1167" y="2596"/>
                    </a:cubicBezTo>
                    <a:cubicBezTo>
                      <a:pt x="1203" y="2549"/>
                      <a:pt x="1227" y="2489"/>
                      <a:pt x="1263" y="2441"/>
                    </a:cubicBezTo>
                    <a:cubicBezTo>
                      <a:pt x="1287" y="2382"/>
                      <a:pt x="1322" y="2322"/>
                      <a:pt x="1358" y="2275"/>
                    </a:cubicBezTo>
                    <a:cubicBezTo>
                      <a:pt x="1406" y="2203"/>
                      <a:pt x="1441" y="2144"/>
                      <a:pt x="1489" y="2084"/>
                    </a:cubicBezTo>
                    <a:cubicBezTo>
                      <a:pt x="1525" y="2025"/>
                      <a:pt x="1548" y="2001"/>
                      <a:pt x="1584" y="1953"/>
                    </a:cubicBezTo>
                    <a:cubicBezTo>
                      <a:pt x="1656" y="1870"/>
                      <a:pt x="1715" y="1787"/>
                      <a:pt x="1787" y="1703"/>
                    </a:cubicBezTo>
                    <a:cubicBezTo>
                      <a:pt x="1822" y="1668"/>
                      <a:pt x="1858" y="1620"/>
                      <a:pt x="1882" y="1596"/>
                    </a:cubicBezTo>
                    <a:cubicBezTo>
                      <a:pt x="1989" y="1477"/>
                      <a:pt x="2096" y="1370"/>
                      <a:pt x="2215" y="1263"/>
                    </a:cubicBezTo>
                    <a:cubicBezTo>
                      <a:pt x="2322" y="1167"/>
                      <a:pt x="2441" y="1072"/>
                      <a:pt x="2560" y="989"/>
                    </a:cubicBezTo>
                    <a:cubicBezTo>
                      <a:pt x="2632" y="953"/>
                      <a:pt x="2691" y="906"/>
                      <a:pt x="2763" y="858"/>
                    </a:cubicBezTo>
                    <a:cubicBezTo>
                      <a:pt x="2882" y="786"/>
                      <a:pt x="3013" y="715"/>
                      <a:pt x="3144" y="656"/>
                    </a:cubicBezTo>
                    <a:cubicBezTo>
                      <a:pt x="3287" y="596"/>
                      <a:pt x="3430" y="548"/>
                      <a:pt x="3584" y="513"/>
                    </a:cubicBezTo>
                    <a:cubicBezTo>
                      <a:pt x="3632" y="501"/>
                      <a:pt x="3668" y="501"/>
                      <a:pt x="3715" y="489"/>
                    </a:cubicBezTo>
                    <a:cubicBezTo>
                      <a:pt x="3811" y="465"/>
                      <a:pt x="3918" y="453"/>
                      <a:pt x="4013" y="441"/>
                    </a:cubicBezTo>
                    <a:lnTo>
                      <a:pt x="4120" y="441"/>
                    </a:lnTo>
                    <a:cubicBezTo>
                      <a:pt x="4239" y="441"/>
                      <a:pt x="4358" y="453"/>
                      <a:pt x="4477" y="477"/>
                    </a:cubicBezTo>
                    <a:cubicBezTo>
                      <a:pt x="4585" y="495"/>
                      <a:pt x="4686" y="520"/>
                      <a:pt x="4780" y="556"/>
                    </a:cubicBezTo>
                    <a:lnTo>
                      <a:pt x="4780" y="556"/>
                    </a:lnTo>
                    <a:lnTo>
                      <a:pt x="3846" y="144"/>
                    </a:lnTo>
                    <a:cubicBezTo>
                      <a:pt x="3799" y="132"/>
                      <a:pt x="3751" y="108"/>
                      <a:pt x="3703" y="84"/>
                    </a:cubicBezTo>
                    <a:cubicBezTo>
                      <a:pt x="3620" y="60"/>
                      <a:pt x="3549" y="48"/>
                      <a:pt x="3465" y="24"/>
                    </a:cubicBezTo>
                    <a:cubicBezTo>
                      <a:pt x="3382" y="13"/>
                      <a:pt x="3299" y="1"/>
                      <a:pt x="321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1" name="Google Shape;2531;p32"/>
              <p:cNvSpPr/>
              <p:nvPr/>
            </p:nvSpPr>
            <p:spPr>
              <a:xfrm>
                <a:off x="1879975" y="2954350"/>
                <a:ext cx="43500" cy="22350"/>
              </a:xfrm>
              <a:custGeom>
                <a:rect b="b" l="l" r="r" t="t"/>
                <a:pathLst>
                  <a:path extrusionOk="0" h="894" w="1740">
                    <a:moveTo>
                      <a:pt x="1" y="1"/>
                    </a:moveTo>
                    <a:cubicBezTo>
                      <a:pt x="215" y="180"/>
                      <a:pt x="465" y="334"/>
                      <a:pt x="727" y="453"/>
                    </a:cubicBezTo>
                    <a:lnTo>
                      <a:pt x="1646" y="853"/>
                    </a:lnTo>
                    <a:lnTo>
                      <a:pt x="1646" y="853"/>
                    </a:lnTo>
                    <a:cubicBezTo>
                      <a:pt x="1420" y="749"/>
                      <a:pt x="1213" y="611"/>
                      <a:pt x="1025" y="453"/>
                    </a:cubicBezTo>
                    <a:lnTo>
                      <a:pt x="1" y="1"/>
                    </a:lnTo>
                    <a:close/>
                    <a:moveTo>
                      <a:pt x="1646" y="853"/>
                    </a:moveTo>
                    <a:cubicBezTo>
                      <a:pt x="1676" y="867"/>
                      <a:pt x="1708" y="881"/>
                      <a:pt x="1739" y="894"/>
                    </a:cubicBezTo>
                    <a:lnTo>
                      <a:pt x="1646" y="85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2" name="Google Shape;2532;p32"/>
              <p:cNvSpPr/>
              <p:nvPr/>
            </p:nvSpPr>
            <p:spPr>
              <a:xfrm>
                <a:off x="1794797" y="2680447"/>
                <a:ext cx="251825" cy="295300"/>
              </a:xfrm>
              <a:custGeom>
                <a:rect b="b" l="l" r="r" t="t"/>
                <a:pathLst>
                  <a:path extrusionOk="0" h="11812" w="10073">
                    <a:moveTo>
                      <a:pt x="7965" y="1"/>
                    </a:moveTo>
                    <a:cubicBezTo>
                      <a:pt x="7858" y="1"/>
                      <a:pt x="7751" y="1"/>
                      <a:pt x="7632" y="13"/>
                    </a:cubicBezTo>
                    <a:lnTo>
                      <a:pt x="7573" y="13"/>
                    </a:lnTo>
                    <a:cubicBezTo>
                      <a:pt x="7549" y="13"/>
                      <a:pt x="7537" y="13"/>
                      <a:pt x="7525" y="25"/>
                    </a:cubicBezTo>
                    <a:cubicBezTo>
                      <a:pt x="7346" y="36"/>
                      <a:pt x="7180" y="72"/>
                      <a:pt x="7001" y="108"/>
                    </a:cubicBezTo>
                    <a:lnTo>
                      <a:pt x="6965" y="108"/>
                    </a:lnTo>
                    <a:cubicBezTo>
                      <a:pt x="6918" y="132"/>
                      <a:pt x="6858" y="156"/>
                      <a:pt x="6799" y="167"/>
                    </a:cubicBezTo>
                    <a:lnTo>
                      <a:pt x="6680" y="203"/>
                    </a:lnTo>
                    <a:cubicBezTo>
                      <a:pt x="6572" y="239"/>
                      <a:pt x="6453" y="286"/>
                      <a:pt x="6334" y="346"/>
                    </a:cubicBezTo>
                    <a:cubicBezTo>
                      <a:pt x="6144" y="429"/>
                      <a:pt x="5953" y="525"/>
                      <a:pt x="5763" y="644"/>
                    </a:cubicBezTo>
                    <a:lnTo>
                      <a:pt x="5703" y="679"/>
                    </a:lnTo>
                    <a:lnTo>
                      <a:pt x="5656" y="703"/>
                    </a:lnTo>
                    <a:lnTo>
                      <a:pt x="5525" y="787"/>
                    </a:lnTo>
                    <a:cubicBezTo>
                      <a:pt x="5465" y="822"/>
                      <a:pt x="5418" y="870"/>
                      <a:pt x="5358" y="918"/>
                    </a:cubicBezTo>
                    <a:cubicBezTo>
                      <a:pt x="5239" y="1001"/>
                      <a:pt x="5120" y="1096"/>
                      <a:pt x="5013" y="1191"/>
                    </a:cubicBezTo>
                    <a:cubicBezTo>
                      <a:pt x="4929" y="1263"/>
                      <a:pt x="4846" y="1334"/>
                      <a:pt x="4763" y="1406"/>
                    </a:cubicBezTo>
                    <a:cubicBezTo>
                      <a:pt x="4656" y="1513"/>
                      <a:pt x="4548" y="1620"/>
                      <a:pt x="4441" y="1727"/>
                    </a:cubicBezTo>
                    <a:cubicBezTo>
                      <a:pt x="4394" y="1763"/>
                      <a:pt x="4358" y="1799"/>
                      <a:pt x="4310" y="1846"/>
                    </a:cubicBezTo>
                    <a:cubicBezTo>
                      <a:pt x="4275" y="1894"/>
                      <a:pt x="4239" y="1941"/>
                      <a:pt x="4203" y="1989"/>
                    </a:cubicBezTo>
                    <a:cubicBezTo>
                      <a:pt x="4120" y="2084"/>
                      <a:pt x="4036" y="2191"/>
                      <a:pt x="3953" y="2299"/>
                    </a:cubicBezTo>
                    <a:cubicBezTo>
                      <a:pt x="3905" y="2346"/>
                      <a:pt x="3858" y="2394"/>
                      <a:pt x="3822" y="2453"/>
                    </a:cubicBezTo>
                    <a:cubicBezTo>
                      <a:pt x="3774" y="2513"/>
                      <a:pt x="3751" y="2561"/>
                      <a:pt x="3703" y="2620"/>
                    </a:cubicBezTo>
                    <a:lnTo>
                      <a:pt x="3560" y="2846"/>
                    </a:lnTo>
                    <a:cubicBezTo>
                      <a:pt x="3524" y="2894"/>
                      <a:pt x="3489" y="2942"/>
                      <a:pt x="3453" y="3001"/>
                    </a:cubicBezTo>
                    <a:cubicBezTo>
                      <a:pt x="3405" y="3084"/>
                      <a:pt x="3346" y="3180"/>
                      <a:pt x="3286" y="3275"/>
                    </a:cubicBezTo>
                    <a:cubicBezTo>
                      <a:pt x="3262" y="3334"/>
                      <a:pt x="3227" y="3394"/>
                      <a:pt x="3191" y="3442"/>
                    </a:cubicBezTo>
                    <a:cubicBezTo>
                      <a:pt x="3179" y="3465"/>
                      <a:pt x="3167" y="3489"/>
                      <a:pt x="3155" y="3513"/>
                    </a:cubicBezTo>
                    <a:cubicBezTo>
                      <a:pt x="3072" y="3680"/>
                      <a:pt x="2977" y="3846"/>
                      <a:pt x="2905" y="4025"/>
                    </a:cubicBezTo>
                    <a:cubicBezTo>
                      <a:pt x="2893" y="4037"/>
                      <a:pt x="2893" y="4061"/>
                      <a:pt x="2881" y="4073"/>
                    </a:cubicBezTo>
                    <a:cubicBezTo>
                      <a:pt x="2870" y="4108"/>
                      <a:pt x="2846" y="4156"/>
                      <a:pt x="2834" y="4192"/>
                    </a:cubicBezTo>
                    <a:cubicBezTo>
                      <a:pt x="2786" y="4311"/>
                      <a:pt x="2727" y="4430"/>
                      <a:pt x="2679" y="4549"/>
                    </a:cubicBezTo>
                    <a:cubicBezTo>
                      <a:pt x="2643" y="4644"/>
                      <a:pt x="2608" y="4739"/>
                      <a:pt x="2572" y="4847"/>
                    </a:cubicBezTo>
                    <a:lnTo>
                      <a:pt x="2465" y="4894"/>
                    </a:lnTo>
                    <a:cubicBezTo>
                      <a:pt x="2346" y="4942"/>
                      <a:pt x="2215" y="5013"/>
                      <a:pt x="2108" y="5085"/>
                    </a:cubicBezTo>
                    <a:lnTo>
                      <a:pt x="2060" y="5108"/>
                    </a:lnTo>
                    <a:lnTo>
                      <a:pt x="2012" y="5144"/>
                    </a:lnTo>
                    <a:lnTo>
                      <a:pt x="1989" y="5156"/>
                    </a:lnTo>
                    <a:cubicBezTo>
                      <a:pt x="1869" y="5239"/>
                      <a:pt x="1762" y="5323"/>
                      <a:pt x="1655" y="5406"/>
                    </a:cubicBezTo>
                    <a:lnTo>
                      <a:pt x="1596" y="5466"/>
                    </a:lnTo>
                    <a:cubicBezTo>
                      <a:pt x="1500" y="5549"/>
                      <a:pt x="1417" y="5644"/>
                      <a:pt x="1322" y="5728"/>
                    </a:cubicBezTo>
                    <a:lnTo>
                      <a:pt x="1286" y="5775"/>
                    </a:lnTo>
                    <a:cubicBezTo>
                      <a:pt x="1274" y="5775"/>
                      <a:pt x="1274" y="5787"/>
                      <a:pt x="1262" y="5799"/>
                    </a:cubicBezTo>
                    <a:cubicBezTo>
                      <a:pt x="1179" y="5894"/>
                      <a:pt x="1096" y="6001"/>
                      <a:pt x="1012" y="6109"/>
                    </a:cubicBezTo>
                    <a:lnTo>
                      <a:pt x="1000" y="6121"/>
                    </a:lnTo>
                    <a:cubicBezTo>
                      <a:pt x="976" y="6144"/>
                      <a:pt x="965" y="6180"/>
                      <a:pt x="941" y="6204"/>
                    </a:cubicBezTo>
                    <a:cubicBezTo>
                      <a:pt x="893" y="6275"/>
                      <a:pt x="846" y="6335"/>
                      <a:pt x="810" y="6406"/>
                    </a:cubicBezTo>
                    <a:lnTo>
                      <a:pt x="774" y="6442"/>
                    </a:lnTo>
                    <a:cubicBezTo>
                      <a:pt x="762" y="6478"/>
                      <a:pt x="738" y="6513"/>
                      <a:pt x="726" y="6537"/>
                    </a:cubicBezTo>
                    <a:cubicBezTo>
                      <a:pt x="703" y="6573"/>
                      <a:pt x="655" y="6644"/>
                      <a:pt x="631" y="6692"/>
                    </a:cubicBezTo>
                    <a:lnTo>
                      <a:pt x="607" y="6740"/>
                    </a:lnTo>
                    <a:cubicBezTo>
                      <a:pt x="584" y="6775"/>
                      <a:pt x="572" y="6811"/>
                      <a:pt x="548" y="6847"/>
                    </a:cubicBezTo>
                    <a:cubicBezTo>
                      <a:pt x="524" y="6883"/>
                      <a:pt x="500" y="6942"/>
                      <a:pt x="476" y="6990"/>
                    </a:cubicBezTo>
                    <a:lnTo>
                      <a:pt x="453" y="7037"/>
                    </a:lnTo>
                    <a:cubicBezTo>
                      <a:pt x="441" y="7085"/>
                      <a:pt x="417" y="7121"/>
                      <a:pt x="405" y="7168"/>
                    </a:cubicBezTo>
                    <a:cubicBezTo>
                      <a:pt x="381" y="7204"/>
                      <a:pt x="369" y="7252"/>
                      <a:pt x="345" y="7299"/>
                    </a:cubicBezTo>
                    <a:cubicBezTo>
                      <a:pt x="345" y="7311"/>
                      <a:pt x="334" y="7323"/>
                      <a:pt x="334" y="7335"/>
                    </a:cubicBezTo>
                    <a:cubicBezTo>
                      <a:pt x="310" y="7383"/>
                      <a:pt x="298" y="7430"/>
                      <a:pt x="286" y="7478"/>
                    </a:cubicBezTo>
                    <a:cubicBezTo>
                      <a:pt x="262" y="7525"/>
                      <a:pt x="250" y="7573"/>
                      <a:pt x="226" y="7621"/>
                    </a:cubicBezTo>
                    <a:cubicBezTo>
                      <a:pt x="226" y="7633"/>
                      <a:pt x="226" y="7633"/>
                      <a:pt x="226" y="7645"/>
                    </a:cubicBezTo>
                    <a:cubicBezTo>
                      <a:pt x="214" y="7692"/>
                      <a:pt x="203" y="7740"/>
                      <a:pt x="179" y="7775"/>
                    </a:cubicBezTo>
                    <a:cubicBezTo>
                      <a:pt x="167" y="7823"/>
                      <a:pt x="155" y="7895"/>
                      <a:pt x="143" y="7954"/>
                    </a:cubicBezTo>
                    <a:lnTo>
                      <a:pt x="131" y="7978"/>
                    </a:lnTo>
                    <a:cubicBezTo>
                      <a:pt x="119" y="8014"/>
                      <a:pt x="119" y="8049"/>
                      <a:pt x="107" y="8085"/>
                    </a:cubicBezTo>
                    <a:cubicBezTo>
                      <a:pt x="95" y="8156"/>
                      <a:pt x="72" y="8228"/>
                      <a:pt x="60" y="8299"/>
                    </a:cubicBezTo>
                    <a:lnTo>
                      <a:pt x="60" y="8347"/>
                    </a:lnTo>
                    <a:cubicBezTo>
                      <a:pt x="60" y="8371"/>
                      <a:pt x="60" y="8407"/>
                      <a:pt x="48" y="8430"/>
                    </a:cubicBezTo>
                    <a:cubicBezTo>
                      <a:pt x="36" y="8526"/>
                      <a:pt x="24" y="8633"/>
                      <a:pt x="12" y="8728"/>
                    </a:cubicBezTo>
                    <a:cubicBezTo>
                      <a:pt x="12" y="8752"/>
                      <a:pt x="0" y="8776"/>
                      <a:pt x="0" y="8799"/>
                    </a:cubicBezTo>
                    <a:cubicBezTo>
                      <a:pt x="0" y="8835"/>
                      <a:pt x="0" y="8835"/>
                      <a:pt x="0" y="8847"/>
                    </a:cubicBezTo>
                    <a:cubicBezTo>
                      <a:pt x="0" y="8990"/>
                      <a:pt x="0" y="9121"/>
                      <a:pt x="0" y="9252"/>
                    </a:cubicBezTo>
                    <a:cubicBezTo>
                      <a:pt x="60" y="10312"/>
                      <a:pt x="524" y="11074"/>
                      <a:pt x="1215" y="11371"/>
                    </a:cubicBezTo>
                    <a:lnTo>
                      <a:pt x="2227" y="11812"/>
                    </a:lnTo>
                    <a:cubicBezTo>
                      <a:pt x="1548" y="11514"/>
                      <a:pt x="1084" y="10776"/>
                      <a:pt x="1024" y="9704"/>
                    </a:cubicBezTo>
                    <a:cubicBezTo>
                      <a:pt x="1012" y="9573"/>
                      <a:pt x="1024" y="9430"/>
                      <a:pt x="1024" y="9299"/>
                    </a:cubicBezTo>
                    <a:lnTo>
                      <a:pt x="1036" y="9180"/>
                    </a:lnTo>
                    <a:cubicBezTo>
                      <a:pt x="1036" y="9073"/>
                      <a:pt x="1048" y="8978"/>
                      <a:pt x="1072" y="8871"/>
                    </a:cubicBezTo>
                    <a:lnTo>
                      <a:pt x="1084" y="8752"/>
                    </a:lnTo>
                    <a:cubicBezTo>
                      <a:pt x="1096" y="8680"/>
                      <a:pt x="1107" y="8609"/>
                      <a:pt x="1131" y="8537"/>
                    </a:cubicBezTo>
                    <a:cubicBezTo>
                      <a:pt x="1143" y="8490"/>
                      <a:pt x="1143" y="8442"/>
                      <a:pt x="1155" y="8395"/>
                    </a:cubicBezTo>
                    <a:cubicBezTo>
                      <a:pt x="1167" y="8347"/>
                      <a:pt x="1191" y="8287"/>
                      <a:pt x="1203" y="8228"/>
                    </a:cubicBezTo>
                    <a:lnTo>
                      <a:pt x="1250" y="8061"/>
                    </a:lnTo>
                    <a:cubicBezTo>
                      <a:pt x="1274" y="8014"/>
                      <a:pt x="1286" y="7966"/>
                      <a:pt x="1298" y="7918"/>
                    </a:cubicBezTo>
                    <a:cubicBezTo>
                      <a:pt x="1322" y="7859"/>
                      <a:pt x="1346" y="7799"/>
                      <a:pt x="1369" y="7740"/>
                    </a:cubicBezTo>
                    <a:cubicBezTo>
                      <a:pt x="1393" y="7680"/>
                      <a:pt x="1405" y="7645"/>
                      <a:pt x="1429" y="7597"/>
                    </a:cubicBezTo>
                    <a:cubicBezTo>
                      <a:pt x="1441" y="7561"/>
                      <a:pt x="1477" y="7490"/>
                      <a:pt x="1500" y="7430"/>
                    </a:cubicBezTo>
                    <a:cubicBezTo>
                      <a:pt x="1524" y="7383"/>
                      <a:pt x="1548" y="7335"/>
                      <a:pt x="1572" y="7287"/>
                    </a:cubicBezTo>
                    <a:cubicBezTo>
                      <a:pt x="1596" y="7252"/>
                      <a:pt x="1619" y="7192"/>
                      <a:pt x="1655" y="7133"/>
                    </a:cubicBezTo>
                    <a:cubicBezTo>
                      <a:pt x="1679" y="7085"/>
                      <a:pt x="1715" y="7037"/>
                      <a:pt x="1738" y="6990"/>
                    </a:cubicBezTo>
                    <a:cubicBezTo>
                      <a:pt x="1774" y="6942"/>
                      <a:pt x="1798" y="6894"/>
                      <a:pt x="1822" y="6847"/>
                    </a:cubicBezTo>
                    <a:cubicBezTo>
                      <a:pt x="1869" y="6775"/>
                      <a:pt x="1917" y="6716"/>
                      <a:pt x="1965" y="6644"/>
                    </a:cubicBezTo>
                    <a:lnTo>
                      <a:pt x="2024" y="6549"/>
                    </a:lnTo>
                    <a:cubicBezTo>
                      <a:pt x="2108" y="6442"/>
                      <a:pt x="2191" y="6347"/>
                      <a:pt x="2286" y="6240"/>
                    </a:cubicBezTo>
                    <a:cubicBezTo>
                      <a:pt x="2310" y="6216"/>
                      <a:pt x="2322" y="6204"/>
                      <a:pt x="2346" y="6180"/>
                    </a:cubicBezTo>
                    <a:cubicBezTo>
                      <a:pt x="2429" y="6085"/>
                      <a:pt x="2524" y="6001"/>
                      <a:pt x="2608" y="5918"/>
                    </a:cubicBezTo>
                    <a:lnTo>
                      <a:pt x="2679" y="5859"/>
                    </a:lnTo>
                    <a:cubicBezTo>
                      <a:pt x="2786" y="5763"/>
                      <a:pt x="2893" y="5680"/>
                      <a:pt x="3001" y="5609"/>
                    </a:cubicBezTo>
                    <a:lnTo>
                      <a:pt x="3132" y="5525"/>
                    </a:lnTo>
                    <a:cubicBezTo>
                      <a:pt x="3239" y="5454"/>
                      <a:pt x="3358" y="5394"/>
                      <a:pt x="3489" y="5335"/>
                    </a:cubicBezTo>
                    <a:lnTo>
                      <a:pt x="3596" y="5287"/>
                    </a:lnTo>
                    <a:cubicBezTo>
                      <a:pt x="3667" y="5073"/>
                      <a:pt x="3763" y="4858"/>
                      <a:pt x="3846" y="4644"/>
                    </a:cubicBezTo>
                    <a:cubicBezTo>
                      <a:pt x="3870" y="4597"/>
                      <a:pt x="3882" y="4561"/>
                      <a:pt x="3905" y="4513"/>
                    </a:cubicBezTo>
                    <a:cubicBezTo>
                      <a:pt x="4001" y="4311"/>
                      <a:pt x="4108" y="4096"/>
                      <a:pt x="4215" y="3894"/>
                    </a:cubicBezTo>
                    <a:cubicBezTo>
                      <a:pt x="4251" y="3835"/>
                      <a:pt x="4286" y="3787"/>
                      <a:pt x="4310" y="3727"/>
                    </a:cubicBezTo>
                    <a:cubicBezTo>
                      <a:pt x="4394" y="3573"/>
                      <a:pt x="4489" y="3430"/>
                      <a:pt x="4584" y="3299"/>
                    </a:cubicBezTo>
                    <a:cubicBezTo>
                      <a:pt x="4632" y="3215"/>
                      <a:pt x="4679" y="3144"/>
                      <a:pt x="4739" y="3061"/>
                    </a:cubicBezTo>
                    <a:cubicBezTo>
                      <a:pt x="4810" y="2953"/>
                      <a:pt x="4894" y="2846"/>
                      <a:pt x="4977" y="2739"/>
                    </a:cubicBezTo>
                    <a:cubicBezTo>
                      <a:pt x="5060" y="2644"/>
                      <a:pt x="5144" y="2537"/>
                      <a:pt x="5227" y="2430"/>
                    </a:cubicBezTo>
                    <a:cubicBezTo>
                      <a:pt x="5322" y="2334"/>
                      <a:pt x="5382" y="2251"/>
                      <a:pt x="5465" y="2168"/>
                    </a:cubicBezTo>
                    <a:cubicBezTo>
                      <a:pt x="5572" y="2060"/>
                      <a:pt x="5679" y="1953"/>
                      <a:pt x="5787" y="1858"/>
                    </a:cubicBezTo>
                    <a:cubicBezTo>
                      <a:pt x="5870" y="1775"/>
                      <a:pt x="5953" y="1703"/>
                      <a:pt x="6037" y="1632"/>
                    </a:cubicBezTo>
                    <a:cubicBezTo>
                      <a:pt x="6156" y="1537"/>
                      <a:pt x="6263" y="1453"/>
                      <a:pt x="6382" y="1370"/>
                    </a:cubicBezTo>
                    <a:cubicBezTo>
                      <a:pt x="6501" y="1275"/>
                      <a:pt x="6608" y="1191"/>
                      <a:pt x="6727" y="1120"/>
                    </a:cubicBezTo>
                    <a:lnTo>
                      <a:pt x="6787" y="1084"/>
                    </a:lnTo>
                    <a:cubicBezTo>
                      <a:pt x="6977" y="977"/>
                      <a:pt x="7168" y="870"/>
                      <a:pt x="7370" y="787"/>
                    </a:cubicBezTo>
                    <a:cubicBezTo>
                      <a:pt x="7477" y="739"/>
                      <a:pt x="7596" y="691"/>
                      <a:pt x="7715" y="656"/>
                    </a:cubicBezTo>
                    <a:cubicBezTo>
                      <a:pt x="7751" y="644"/>
                      <a:pt x="7787" y="632"/>
                      <a:pt x="7823" y="620"/>
                    </a:cubicBezTo>
                    <a:cubicBezTo>
                      <a:pt x="7894" y="608"/>
                      <a:pt x="7954" y="584"/>
                      <a:pt x="8025" y="560"/>
                    </a:cubicBezTo>
                    <a:cubicBezTo>
                      <a:pt x="8192" y="525"/>
                      <a:pt x="8370" y="489"/>
                      <a:pt x="8549" y="465"/>
                    </a:cubicBezTo>
                    <a:lnTo>
                      <a:pt x="8656" y="453"/>
                    </a:lnTo>
                    <a:lnTo>
                      <a:pt x="9097" y="453"/>
                    </a:lnTo>
                    <a:cubicBezTo>
                      <a:pt x="9216" y="453"/>
                      <a:pt x="9347" y="477"/>
                      <a:pt x="9466" y="489"/>
                    </a:cubicBezTo>
                    <a:lnTo>
                      <a:pt x="9489" y="501"/>
                    </a:lnTo>
                    <a:cubicBezTo>
                      <a:pt x="9597" y="525"/>
                      <a:pt x="9704" y="548"/>
                      <a:pt x="9811" y="584"/>
                    </a:cubicBezTo>
                    <a:cubicBezTo>
                      <a:pt x="9894" y="608"/>
                      <a:pt x="9990" y="644"/>
                      <a:pt x="10073" y="679"/>
                    </a:cubicBezTo>
                    <a:lnTo>
                      <a:pt x="9049" y="239"/>
                    </a:lnTo>
                    <a:cubicBezTo>
                      <a:pt x="8977" y="203"/>
                      <a:pt x="8906" y="167"/>
                      <a:pt x="8823" y="144"/>
                    </a:cubicBezTo>
                    <a:lnTo>
                      <a:pt x="8787" y="132"/>
                    </a:lnTo>
                    <a:cubicBezTo>
                      <a:pt x="8680" y="108"/>
                      <a:pt x="8585" y="72"/>
                      <a:pt x="8477" y="60"/>
                    </a:cubicBezTo>
                    <a:lnTo>
                      <a:pt x="8442" y="48"/>
                    </a:lnTo>
                    <a:cubicBezTo>
                      <a:pt x="8323" y="25"/>
                      <a:pt x="8192" y="13"/>
                      <a:pt x="807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3" name="Google Shape;2533;p32"/>
              <p:cNvSpPr/>
              <p:nvPr/>
            </p:nvSpPr>
            <p:spPr>
              <a:xfrm>
                <a:off x="1816575" y="2658350"/>
                <a:ext cx="447700" cy="324350"/>
              </a:xfrm>
              <a:custGeom>
                <a:rect b="b" l="l" r="r" t="t"/>
                <a:pathLst>
                  <a:path extrusionOk="0" h="12974" w="17908">
                    <a:moveTo>
                      <a:pt x="13433" y="0"/>
                    </a:moveTo>
                    <a:cubicBezTo>
                      <a:pt x="13120" y="0"/>
                      <a:pt x="12787" y="71"/>
                      <a:pt x="12443" y="221"/>
                    </a:cubicBezTo>
                    <a:cubicBezTo>
                      <a:pt x="11562" y="613"/>
                      <a:pt x="10812" y="1435"/>
                      <a:pt x="10312" y="2435"/>
                    </a:cubicBezTo>
                    <a:cubicBezTo>
                      <a:pt x="9734" y="1686"/>
                      <a:pt x="8921" y="1274"/>
                      <a:pt x="7987" y="1274"/>
                    </a:cubicBezTo>
                    <a:cubicBezTo>
                      <a:pt x="7496" y="1274"/>
                      <a:pt x="6971" y="1388"/>
                      <a:pt x="6430" y="1625"/>
                    </a:cubicBezTo>
                    <a:cubicBezTo>
                      <a:pt x="4751" y="2364"/>
                      <a:pt x="3358" y="4126"/>
                      <a:pt x="2656" y="6126"/>
                    </a:cubicBezTo>
                    <a:lnTo>
                      <a:pt x="2549" y="6174"/>
                    </a:lnTo>
                    <a:cubicBezTo>
                      <a:pt x="1096" y="6817"/>
                      <a:pt x="1" y="8769"/>
                      <a:pt x="84" y="10543"/>
                    </a:cubicBezTo>
                    <a:cubicBezTo>
                      <a:pt x="159" y="11923"/>
                      <a:pt x="942" y="12785"/>
                      <a:pt x="1975" y="12785"/>
                    </a:cubicBezTo>
                    <a:cubicBezTo>
                      <a:pt x="2262" y="12785"/>
                      <a:pt x="2567" y="12719"/>
                      <a:pt x="2882" y="12579"/>
                    </a:cubicBezTo>
                    <a:lnTo>
                      <a:pt x="3561" y="12282"/>
                    </a:lnTo>
                    <a:cubicBezTo>
                      <a:pt x="4087" y="12729"/>
                      <a:pt x="4736" y="12973"/>
                      <a:pt x="5454" y="12973"/>
                    </a:cubicBezTo>
                    <a:cubicBezTo>
                      <a:pt x="5940" y="12973"/>
                      <a:pt x="6457" y="12862"/>
                      <a:pt x="6990" y="12627"/>
                    </a:cubicBezTo>
                    <a:cubicBezTo>
                      <a:pt x="8323" y="12043"/>
                      <a:pt x="9478" y="10805"/>
                      <a:pt x="10240" y="9329"/>
                    </a:cubicBezTo>
                    <a:lnTo>
                      <a:pt x="15360" y="7067"/>
                    </a:lnTo>
                    <a:cubicBezTo>
                      <a:pt x="16812" y="6424"/>
                      <a:pt x="17908" y="4471"/>
                      <a:pt x="17825" y="2709"/>
                    </a:cubicBezTo>
                    <a:cubicBezTo>
                      <a:pt x="17750" y="1319"/>
                      <a:pt x="16967" y="456"/>
                      <a:pt x="15933" y="456"/>
                    </a:cubicBezTo>
                    <a:cubicBezTo>
                      <a:pt x="15647" y="456"/>
                      <a:pt x="15341" y="522"/>
                      <a:pt x="15027" y="661"/>
                    </a:cubicBezTo>
                    <a:lnTo>
                      <a:pt x="14907" y="709"/>
                    </a:lnTo>
                    <a:cubicBezTo>
                      <a:pt x="14535" y="251"/>
                      <a:pt x="14020" y="0"/>
                      <a:pt x="1343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4" name="Google Shape;2534;p32"/>
            <p:cNvGrpSpPr/>
            <p:nvPr/>
          </p:nvGrpSpPr>
          <p:grpSpPr>
            <a:xfrm flipH="1">
              <a:off x="4406916" y="2225198"/>
              <a:ext cx="247385" cy="733994"/>
              <a:chOff x="4482322" y="2464909"/>
              <a:chExt cx="173872" cy="515844"/>
            </a:xfrm>
          </p:grpSpPr>
          <p:sp>
            <p:nvSpPr>
              <p:cNvPr id="2535" name="Google Shape;2535;p32"/>
              <p:cNvSpPr/>
              <p:nvPr/>
            </p:nvSpPr>
            <p:spPr>
              <a:xfrm>
                <a:off x="4510935" y="2893753"/>
                <a:ext cx="87000" cy="87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6" name="Google Shape;2536;p32"/>
              <p:cNvSpPr/>
              <p:nvPr/>
            </p:nvSpPr>
            <p:spPr>
              <a:xfrm>
                <a:off x="4482322" y="2779038"/>
                <a:ext cx="65400" cy="654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7" name="Google Shape;2537;p32"/>
              <p:cNvSpPr/>
              <p:nvPr/>
            </p:nvSpPr>
            <p:spPr>
              <a:xfrm>
                <a:off x="4582394" y="2709659"/>
                <a:ext cx="73800" cy="738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8" name="Google Shape;2538;p32"/>
              <p:cNvSpPr/>
              <p:nvPr/>
            </p:nvSpPr>
            <p:spPr>
              <a:xfrm>
                <a:off x="4493409" y="2621315"/>
                <a:ext cx="59700" cy="597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9" name="Google Shape;2539;p32"/>
              <p:cNvSpPr/>
              <p:nvPr/>
            </p:nvSpPr>
            <p:spPr>
              <a:xfrm>
                <a:off x="4582399" y="2536883"/>
                <a:ext cx="50400" cy="504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0" name="Google Shape;2540;p32"/>
              <p:cNvSpPr/>
              <p:nvPr/>
            </p:nvSpPr>
            <p:spPr>
              <a:xfrm>
                <a:off x="4510935" y="2464909"/>
                <a:ext cx="40500" cy="405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41" name="Google Shape;2541;p32"/>
          <p:cNvGrpSpPr/>
          <p:nvPr/>
        </p:nvGrpSpPr>
        <p:grpSpPr>
          <a:xfrm>
            <a:off x="922376" y="995974"/>
            <a:ext cx="1523710" cy="1957352"/>
            <a:chOff x="2616388" y="1504175"/>
            <a:chExt cx="2082425" cy="2675075"/>
          </a:xfrm>
        </p:grpSpPr>
        <p:sp>
          <p:nvSpPr>
            <p:cNvPr id="2542" name="Google Shape;2542;p32"/>
            <p:cNvSpPr/>
            <p:nvPr/>
          </p:nvSpPr>
          <p:spPr>
            <a:xfrm>
              <a:off x="2616688" y="3345475"/>
              <a:ext cx="1897575" cy="833775"/>
            </a:xfrm>
            <a:custGeom>
              <a:rect b="b" l="l" r="r" t="t"/>
              <a:pathLst>
                <a:path extrusionOk="0" h="33351" w="75903">
                  <a:moveTo>
                    <a:pt x="0" y="1"/>
                  </a:moveTo>
                  <a:lnTo>
                    <a:pt x="0" y="989"/>
                  </a:lnTo>
                  <a:cubicBezTo>
                    <a:pt x="0" y="1108"/>
                    <a:pt x="72" y="1215"/>
                    <a:pt x="191" y="1275"/>
                  </a:cubicBezTo>
                  <a:lnTo>
                    <a:pt x="55472" y="33195"/>
                  </a:lnTo>
                  <a:cubicBezTo>
                    <a:pt x="55829" y="33350"/>
                    <a:pt x="56246" y="33338"/>
                    <a:pt x="56591" y="33148"/>
                  </a:cubicBezTo>
                  <a:lnTo>
                    <a:pt x="75629" y="22158"/>
                  </a:lnTo>
                  <a:cubicBezTo>
                    <a:pt x="75784" y="22087"/>
                    <a:pt x="75879" y="21944"/>
                    <a:pt x="75903" y="21789"/>
                  </a:cubicBezTo>
                  <a:lnTo>
                    <a:pt x="75903" y="2080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32"/>
            <p:cNvSpPr/>
            <p:nvPr/>
          </p:nvSpPr>
          <p:spPr>
            <a:xfrm>
              <a:off x="2616388" y="3057550"/>
              <a:ext cx="1897875" cy="1095775"/>
            </a:xfrm>
            <a:custGeom>
              <a:rect b="b" l="l" r="r" t="t"/>
              <a:pathLst>
                <a:path extrusionOk="0" h="43831" w="75915">
                  <a:moveTo>
                    <a:pt x="19950" y="0"/>
                  </a:moveTo>
                  <a:cubicBezTo>
                    <a:pt x="19729" y="0"/>
                    <a:pt x="19496" y="55"/>
                    <a:pt x="19312" y="159"/>
                  </a:cubicBezTo>
                  <a:lnTo>
                    <a:pt x="274" y="11149"/>
                  </a:lnTo>
                  <a:cubicBezTo>
                    <a:pt x="120" y="11220"/>
                    <a:pt x="24" y="11351"/>
                    <a:pt x="0" y="11518"/>
                  </a:cubicBezTo>
                  <a:cubicBezTo>
                    <a:pt x="12" y="11637"/>
                    <a:pt x="84" y="11744"/>
                    <a:pt x="191" y="11804"/>
                  </a:cubicBezTo>
                  <a:lnTo>
                    <a:pt x="55484" y="43724"/>
                  </a:lnTo>
                  <a:cubicBezTo>
                    <a:pt x="55647" y="43795"/>
                    <a:pt x="55822" y="43831"/>
                    <a:pt x="55998" y="43831"/>
                  </a:cubicBezTo>
                  <a:cubicBezTo>
                    <a:pt x="56207" y="43831"/>
                    <a:pt x="56415" y="43780"/>
                    <a:pt x="56603" y="43677"/>
                  </a:cubicBezTo>
                  <a:lnTo>
                    <a:pt x="75641" y="32687"/>
                  </a:lnTo>
                  <a:cubicBezTo>
                    <a:pt x="75796" y="32616"/>
                    <a:pt x="75891" y="32485"/>
                    <a:pt x="75915" y="32318"/>
                  </a:cubicBezTo>
                  <a:cubicBezTo>
                    <a:pt x="75903" y="32199"/>
                    <a:pt x="75831" y="32080"/>
                    <a:pt x="75724" y="32032"/>
                  </a:cubicBezTo>
                  <a:lnTo>
                    <a:pt x="20432" y="112"/>
                  </a:lnTo>
                  <a:cubicBezTo>
                    <a:pt x="20303" y="37"/>
                    <a:pt x="20131" y="0"/>
                    <a:pt x="1995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32"/>
            <p:cNvSpPr/>
            <p:nvPr/>
          </p:nvSpPr>
          <p:spPr>
            <a:xfrm>
              <a:off x="2643763" y="3070150"/>
              <a:ext cx="1853825" cy="1070400"/>
            </a:xfrm>
            <a:custGeom>
              <a:rect b="b" l="l" r="r" t="t"/>
              <a:pathLst>
                <a:path extrusionOk="0" h="42816" w="74153">
                  <a:moveTo>
                    <a:pt x="54841" y="42732"/>
                  </a:moveTo>
                  <a:lnTo>
                    <a:pt x="156" y="11157"/>
                  </a:lnTo>
                  <a:cubicBezTo>
                    <a:pt x="1" y="11073"/>
                    <a:pt x="25" y="10931"/>
                    <a:pt x="191" y="10823"/>
                  </a:cubicBezTo>
                  <a:lnTo>
                    <a:pt x="18741" y="108"/>
                  </a:lnTo>
                  <a:cubicBezTo>
                    <a:pt x="18920" y="13"/>
                    <a:pt x="19134" y="1"/>
                    <a:pt x="19313" y="84"/>
                  </a:cubicBezTo>
                  <a:lnTo>
                    <a:pt x="74010" y="31671"/>
                  </a:lnTo>
                  <a:cubicBezTo>
                    <a:pt x="74153" y="31755"/>
                    <a:pt x="74129" y="31897"/>
                    <a:pt x="73962" y="31993"/>
                  </a:cubicBezTo>
                  <a:lnTo>
                    <a:pt x="55413" y="42708"/>
                  </a:lnTo>
                  <a:cubicBezTo>
                    <a:pt x="55234" y="42815"/>
                    <a:pt x="55020" y="42815"/>
                    <a:pt x="54841" y="427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45" name="Google Shape;2545;p32"/>
            <p:cNvGrpSpPr/>
            <p:nvPr/>
          </p:nvGrpSpPr>
          <p:grpSpPr>
            <a:xfrm>
              <a:off x="2723238" y="3123575"/>
              <a:ext cx="1675550" cy="965475"/>
              <a:chOff x="2723238" y="3123575"/>
              <a:chExt cx="1675550" cy="965475"/>
            </a:xfrm>
          </p:grpSpPr>
          <p:sp>
            <p:nvSpPr>
              <p:cNvPr id="2546" name="Google Shape;2546;p32"/>
              <p:cNvSpPr/>
              <p:nvPr/>
            </p:nvSpPr>
            <p:spPr>
              <a:xfrm>
                <a:off x="3065263" y="3123575"/>
                <a:ext cx="141100" cy="79225"/>
              </a:xfrm>
              <a:custGeom>
                <a:rect b="b" l="l" r="r" t="t"/>
                <a:pathLst>
                  <a:path extrusionOk="0" h="3169" w="5644">
                    <a:moveTo>
                      <a:pt x="2190" y="0"/>
                    </a:moveTo>
                    <a:cubicBezTo>
                      <a:pt x="2018" y="0"/>
                      <a:pt x="1846" y="42"/>
                      <a:pt x="1691" y="126"/>
                    </a:cubicBezTo>
                    <a:lnTo>
                      <a:pt x="310" y="924"/>
                    </a:lnTo>
                    <a:cubicBezTo>
                      <a:pt x="36" y="1090"/>
                      <a:pt x="0" y="1328"/>
                      <a:pt x="238" y="1459"/>
                    </a:cubicBezTo>
                    <a:lnTo>
                      <a:pt x="3036" y="3079"/>
                    </a:lnTo>
                    <a:cubicBezTo>
                      <a:pt x="3173" y="3139"/>
                      <a:pt x="3317" y="3169"/>
                      <a:pt x="3460" y="3169"/>
                    </a:cubicBezTo>
                    <a:cubicBezTo>
                      <a:pt x="3629" y="3169"/>
                      <a:pt x="3798" y="3127"/>
                      <a:pt x="3953" y="3043"/>
                    </a:cubicBezTo>
                    <a:lnTo>
                      <a:pt x="5346" y="2233"/>
                    </a:lnTo>
                    <a:cubicBezTo>
                      <a:pt x="5620" y="2067"/>
                      <a:pt x="5644" y="1828"/>
                      <a:pt x="5406" y="1697"/>
                    </a:cubicBezTo>
                    <a:lnTo>
                      <a:pt x="2619" y="90"/>
                    </a:lnTo>
                    <a:cubicBezTo>
                      <a:pt x="2483" y="30"/>
                      <a:pt x="2337" y="0"/>
                      <a:pt x="2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7" name="Google Shape;2547;p32"/>
              <p:cNvSpPr/>
              <p:nvPr/>
            </p:nvSpPr>
            <p:spPr>
              <a:xfrm>
                <a:off x="3197713" y="3200100"/>
                <a:ext cx="141100" cy="79200"/>
              </a:xfrm>
              <a:custGeom>
                <a:rect b="b" l="l" r="r" t="t"/>
                <a:pathLst>
                  <a:path extrusionOk="0" h="3168" w="5644">
                    <a:moveTo>
                      <a:pt x="2199" y="0"/>
                    </a:moveTo>
                    <a:cubicBezTo>
                      <a:pt x="2023" y="0"/>
                      <a:pt x="1848" y="45"/>
                      <a:pt x="1691" y="137"/>
                    </a:cubicBezTo>
                    <a:lnTo>
                      <a:pt x="310" y="934"/>
                    </a:lnTo>
                    <a:cubicBezTo>
                      <a:pt x="36" y="1089"/>
                      <a:pt x="0" y="1327"/>
                      <a:pt x="239" y="1470"/>
                    </a:cubicBezTo>
                    <a:lnTo>
                      <a:pt x="3036" y="3077"/>
                    </a:lnTo>
                    <a:cubicBezTo>
                      <a:pt x="3173" y="3137"/>
                      <a:pt x="3317" y="3167"/>
                      <a:pt x="3460" y="3167"/>
                    </a:cubicBezTo>
                    <a:cubicBezTo>
                      <a:pt x="3630" y="3167"/>
                      <a:pt x="3798" y="3126"/>
                      <a:pt x="3953" y="3042"/>
                    </a:cubicBezTo>
                    <a:lnTo>
                      <a:pt x="5346" y="2244"/>
                    </a:lnTo>
                    <a:cubicBezTo>
                      <a:pt x="5620" y="2077"/>
                      <a:pt x="5644" y="1839"/>
                      <a:pt x="5406" y="1708"/>
                    </a:cubicBezTo>
                    <a:lnTo>
                      <a:pt x="2620" y="89"/>
                    </a:lnTo>
                    <a:cubicBezTo>
                      <a:pt x="2486" y="30"/>
                      <a:pt x="2342" y="0"/>
                      <a:pt x="2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8" name="Google Shape;2548;p32"/>
              <p:cNvSpPr/>
              <p:nvPr/>
            </p:nvSpPr>
            <p:spPr>
              <a:xfrm>
                <a:off x="3330463" y="3276550"/>
                <a:ext cx="140825" cy="79075"/>
              </a:xfrm>
              <a:custGeom>
                <a:rect b="b" l="l" r="r" t="t"/>
                <a:pathLst>
                  <a:path extrusionOk="0" h="3163" w="5633">
                    <a:moveTo>
                      <a:pt x="2179" y="1"/>
                    </a:moveTo>
                    <a:cubicBezTo>
                      <a:pt x="2006" y="1"/>
                      <a:pt x="1834" y="43"/>
                      <a:pt x="1679" y="127"/>
                    </a:cubicBezTo>
                    <a:lnTo>
                      <a:pt x="298" y="924"/>
                    </a:lnTo>
                    <a:cubicBezTo>
                      <a:pt x="24" y="1091"/>
                      <a:pt x="1" y="1329"/>
                      <a:pt x="227" y="1460"/>
                    </a:cubicBezTo>
                    <a:lnTo>
                      <a:pt x="3025" y="3067"/>
                    </a:lnTo>
                    <a:cubicBezTo>
                      <a:pt x="3159" y="3132"/>
                      <a:pt x="3300" y="3162"/>
                      <a:pt x="3441" y="3162"/>
                    </a:cubicBezTo>
                    <a:cubicBezTo>
                      <a:pt x="3613" y="3162"/>
                      <a:pt x="3784" y="3117"/>
                      <a:pt x="3942" y="3032"/>
                    </a:cubicBezTo>
                    <a:lnTo>
                      <a:pt x="5335" y="2234"/>
                    </a:lnTo>
                    <a:cubicBezTo>
                      <a:pt x="5608" y="2079"/>
                      <a:pt x="5632" y="1841"/>
                      <a:pt x="5394" y="1698"/>
                    </a:cubicBezTo>
                    <a:lnTo>
                      <a:pt x="2608" y="91"/>
                    </a:lnTo>
                    <a:cubicBezTo>
                      <a:pt x="2472" y="31"/>
                      <a:pt x="2325" y="1"/>
                      <a:pt x="2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9" name="Google Shape;2549;p32"/>
              <p:cNvSpPr/>
              <p:nvPr/>
            </p:nvSpPr>
            <p:spPr>
              <a:xfrm>
                <a:off x="3462613" y="3353050"/>
                <a:ext cx="141125" cy="79075"/>
              </a:xfrm>
              <a:custGeom>
                <a:rect b="b" l="l" r="r" t="t"/>
                <a:pathLst>
                  <a:path extrusionOk="0" h="3163" w="5645">
                    <a:moveTo>
                      <a:pt x="2191" y="1"/>
                    </a:moveTo>
                    <a:cubicBezTo>
                      <a:pt x="2019" y="1"/>
                      <a:pt x="1846" y="43"/>
                      <a:pt x="1692" y="127"/>
                    </a:cubicBezTo>
                    <a:lnTo>
                      <a:pt x="311" y="924"/>
                    </a:lnTo>
                    <a:cubicBezTo>
                      <a:pt x="37" y="1091"/>
                      <a:pt x="1" y="1329"/>
                      <a:pt x="239" y="1460"/>
                    </a:cubicBezTo>
                    <a:lnTo>
                      <a:pt x="3037" y="3067"/>
                    </a:lnTo>
                    <a:cubicBezTo>
                      <a:pt x="3171" y="3132"/>
                      <a:pt x="3315" y="3162"/>
                      <a:pt x="3458" y="3162"/>
                    </a:cubicBezTo>
                    <a:cubicBezTo>
                      <a:pt x="3634" y="3162"/>
                      <a:pt x="3809" y="3117"/>
                      <a:pt x="3966" y="3032"/>
                    </a:cubicBezTo>
                    <a:lnTo>
                      <a:pt x="5347" y="2234"/>
                    </a:lnTo>
                    <a:cubicBezTo>
                      <a:pt x="5609" y="2079"/>
                      <a:pt x="5645" y="1841"/>
                      <a:pt x="5406" y="1698"/>
                    </a:cubicBezTo>
                    <a:lnTo>
                      <a:pt x="2620" y="91"/>
                    </a:lnTo>
                    <a:cubicBezTo>
                      <a:pt x="2484" y="31"/>
                      <a:pt x="2337" y="1"/>
                      <a:pt x="2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0" name="Google Shape;2550;p32"/>
              <p:cNvSpPr/>
              <p:nvPr/>
            </p:nvSpPr>
            <p:spPr>
              <a:xfrm>
                <a:off x="3595388" y="3429425"/>
                <a:ext cx="140800" cy="79200"/>
              </a:xfrm>
              <a:custGeom>
                <a:rect b="b" l="l" r="r" t="t"/>
                <a:pathLst>
                  <a:path extrusionOk="0" h="3168" w="5632">
                    <a:moveTo>
                      <a:pt x="2187" y="1"/>
                    </a:moveTo>
                    <a:cubicBezTo>
                      <a:pt x="2013" y="1"/>
                      <a:pt x="1841" y="46"/>
                      <a:pt x="1691" y="131"/>
                    </a:cubicBezTo>
                    <a:lnTo>
                      <a:pt x="298" y="929"/>
                    </a:lnTo>
                    <a:cubicBezTo>
                      <a:pt x="24" y="1096"/>
                      <a:pt x="0" y="1334"/>
                      <a:pt x="238" y="1465"/>
                    </a:cubicBezTo>
                    <a:lnTo>
                      <a:pt x="3024" y="3072"/>
                    </a:lnTo>
                    <a:cubicBezTo>
                      <a:pt x="3158" y="3137"/>
                      <a:pt x="3302" y="3167"/>
                      <a:pt x="3446" y="3167"/>
                    </a:cubicBezTo>
                    <a:cubicBezTo>
                      <a:pt x="3621" y="3167"/>
                      <a:pt x="3796" y="3122"/>
                      <a:pt x="3953" y="3037"/>
                    </a:cubicBezTo>
                    <a:lnTo>
                      <a:pt x="5334" y="2239"/>
                    </a:lnTo>
                    <a:cubicBezTo>
                      <a:pt x="5608" y="2084"/>
                      <a:pt x="5632" y="1846"/>
                      <a:pt x="5406" y="1703"/>
                    </a:cubicBezTo>
                    <a:lnTo>
                      <a:pt x="2608" y="96"/>
                    </a:lnTo>
                    <a:cubicBezTo>
                      <a:pt x="2474" y="31"/>
                      <a:pt x="2330" y="1"/>
                      <a:pt x="2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1" name="Google Shape;2551;p32"/>
              <p:cNvSpPr/>
              <p:nvPr/>
            </p:nvSpPr>
            <p:spPr>
              <a:xfrm>
                <a:off x="3727838" y="3505775"/>
                <a:ext cx="141100" cy="79325"/>
              </a:xfrm>
              <a:custGeom>
                <a:rect b="b" l="l" r="r" t="t"/>
                <a:pathLst>
                  <a:path extrusionOk="0" h="3173" w="5644">
                    <a:moveTo>
                      <a:pt x="2188" y="1"/>
                    </a:moveTo>
                    <a:cubicBezTo>
                      <a:pt x="2014" y="1"/>
                      <a:pt x="1842" y="46"/>
                      <a:pt x="1691" y="137"/>
                    </a:cubicBezTo>
                    <a:lnTo>
                      <a:pt x="298" y="935"/>
                    </a:lnTo>
                    <a:cubicBezTo>
                      <a:pt x="24" y="1090"/>
                      <a:pt x="0" y="1328"/>
                      <a:pt x="239" y="1471"/>
                    </a:cubicBezTo>
                    <a:lnTo>
                      <a:pt x="3025" y="3078"/>
                    </a:lnTo>
                    <a:cubicBezTo>
                      <a:pt x="3159" y="3142"/>
                      <a:pt x="3302" y="3173"/>
                      <a:pt x="3446" y="3173"/>
                    </a:cubicBezTo>
                    <a:cubicBezTo>
                      <a:pt x="3621" y="3173"/>
                      <a:pt x="3796" y="3128"/>
                      <a:pt x="3953" y="3042"/>
                    </a:cubicBezTo>
                    <a:lnTo>
                      <a:pt x="5334" y="2245"/>
                    </a:lnTo>
                    <a:cubicBezTo>
                      <a:pt x="5608" y="2090"/>
                      <a:pt x="5644" y="1852"/>
                      <a:pt x="5406" y="1709"/>
                    </a:cubicBezTo>
                    <a:lnTo>
                      <a:pt x="2608" y="90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2" name="Google Shape;2552;p32"/>
              <p:cNvSpPr/>
              <p:nvPr/>
            </p:nvSpPr>
            <p:spPr>
              <a:xfrm>
                <a:off x="3860288" y="3582425"/>
                <a:ext cx="141125" cy="79175"/>
              </a:xfrm>
              <a:custGeom>
                <a:rect b="b" l="l" r="r" t="t"/>
                <a:pathLst>
                  <a:path extrusionOk="0" h="3167" w="5645">
                    <a:moveTo>
                      <a:pt x="2188" y="1"/>
                    </a:moveTo>
                    <a:cubicBezTo>
                      <a:pt x="2014" y="1"/>
                      <a:pt x="1842" y="46"/>
                      <a:pt x="1691" y="131"/>
                    </a:cubicBezTo>
                    <a:lnTo>
                      <a:pt x="298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1" y="3167"/>
                      <a:pt x="3796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4" y="1846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3" name="Google Shape;2553;p32"/>
              <p:cNvSpPr/>
              <p:nvPr/>
            </p:nvSpPr>
            <p:spPr>
              <a:xfrm>
                <a:off x="3992738" y="3658925"/>
                <a:ext cx="141125" cy="79175"/>
              </a:xfrm>
              <a:custGeom>
                <a:rect b="b" l="l" r="r" t="t"/>
                <a:pathLst>
                  <a:path extrusionOk="0" h="3167" w="5645">
                    <a:moveTo>
                      <a:pt x="2192" y="1"/>
                    </a:moveTo>
                    <a:cubicBezTo>
                      <a:pt x="2020" y="1"/>
                      <a:pt x="1849" y="46"/>
                      <a:pt x="1692" y="131"/>
                    </a:cubicBezTo>
                    <a:lnTo>
                      <a:pt x="299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2" y="3167"/>
                      <a:pt x="3797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5" y="1834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1"/>
                      <a:pt x="2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4" name="Google Shape;2554;p32"/>
              <p:cNvSpPr/>
              <p:nvPr/>
            </p:nvSpPr>
            <p:spPr>
              <a:xfrm>
                <a:off x="4125213" y="3735425"/>
                <a:ext cx="141100" cy="79050"/>
              </a:xfrm>
              <a:custGeom>
                <a:rect b="b" l="l" r="r" t="t"/>
                <a:pathLst>
                  <a:path extrusionOk="0" h="3162" w="5644">
                    <a:moveTo>
                      <a:pt x="2192" y="0"/>
                    </a:moveTo>
                    <a:cubicBezTo>
                      <a:pt x="2019" y="0"/>
                      <a:pt x="1848" y="46"/>
                      <a:pt x="1691" y="131"/>
                    </a:cubicBezTo>
                    <a:lnTo>
                      <a:pt x="298" y="929"/>
                    </a:lnTo>
                    <a:cubicBezTo>
                      <a:pt x="36" y="1084"/>
                      <a:pt x="0" y="1322"/>
                      <a:pt x="238" y="1464"/>
                    </a:cubicBezTo>
                    <a:lnTo>
                      <a:pt x="3024" y="3072"/>
                    </a:lnTo>
                    <a:cubicBezTo>
                      <a:pt x="3161" y="3132"/>
                      <a:pt x="3307" y="3162"/>
                      <a:pt x="3453" y="3162"/>
                    </a:cubicBezTo>
                    <a:cubicBezTo>
                      <a:pt x="3626" y="3162"/>
                      <a:pt x="3798" y="3120"/>
                      <a:pt x="3953" y="3036"/>
                    </a:cubicBezTo>
                    <a:lnTo>
                      <a:pt x="5334" y="2238"/>
                    </a:lnTo>
                    <a:cubicBezTo>
                      <a:pt x="5608" y="2084"/>
                      <a:pt x="5644" y="1845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2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5" name="Google Shape;2555;p32"/>
              <p:cNvSpPr/>
              <p:nvPr/>
            </p:nvSpPr>
            <p:spPr>
              <a:xfrm>
                <a:off x="4257663" y="3811925"/>
                <a:ext cx="141125" cy="79050"/>
              </a:xfrm>
              <a:custGeom>
                <a:rect b="b" l="l" r="r" t="t"/>
                <a:pathLst>
                  <a:path extrusionOk="0" h="3162" w="5645">
                    <a:moveTo>
                      <a:pt x="2192" y="0"/>
                    </a:moveTo>
                    <a:cubicBezTo>
                      <a:pt x="2020" y="0"/>
                      <a:pt x="1848" y="46"/>
                      <a:pt x="1691" y="131"/>
                    </a:cubicBezTo>
                    <a:lnTo>
                      <a:pt x="310" y="929"/>
                    </a:lnTo>
                    <a:cubicBezTo>
                      <a:pt x="36" y="1083"/>
                      <a:pt x="1" y="1322"/>
                      <a:pt x="239" y="1464"/>
                    </a:cubicBezTo>
                    <a:lnTo>
                      <a:pt x="3037" y="3072"/>
                    </a:lnTo>
                    <a:cubicBezTo>
                      <a:pt x="3168" y="3132"/>
                      <a:pt x="3311" y="3162"/>
                      <a:pt x="3456" y="3162"/>
                    </a:cubicBezTo>
                    <a:cubicBezTo>
                      <a:pt x="3626" y="3162"/>
                      <a:pt x="3799" y="3120"/>
                      <a:pt x="3953" y="3036"/>
                    </a:cubicBezTo>
                    <a:lnTo>
                      <a:pt x="5335" y="2226"/>
                    </a:lnTo>
                    <a:cubicBezTo>
                      <a:pt x="5608" y="2072"/>
                      <a:pt x="5644" y="1833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6" name="Google Shape;2556;p32"/>
              <p:cNvSpPr/>
              <p:nvPr/>
            </p:nvSpPr>
            <p:spPr>
              <a:xfrm>
                <a:off x="2968213" y="3176425"/>
                <a:ext cx="145575" cy="82925"/>
              </a:xfrm>
              <a:custGeom>
                <a:rect b="b" l="l" r="r" t="t"/>
                <a:pathLst>
                  <a:path extrusionOk="0" h="3317" w="5823">
                    <a:moveTo>
                      <a:pt x="2286" y="1"/>
                    </a:moveTo>
                    <a:cubicBezTo>
                      <a:pt x="2193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3" y="1226"/>
                      <a:pt x="1" y="1346"/>
                      <a:pt x="120" y="1417"/>
                    </a:cubicBezTo>
                    <a:lnTo>
                      <a:pt x="3323" y="3274"/>
                    </a:lnTo>
                    <a:cubicBezTo>
                      <a:pt x="3393" y="3302"/>
                      <a:pt x="3469" y="3316"/>
                      <a:pt x="3546" y="3316"/>
                    </a:cubicBezTo>
                    <a:cubicBezTo>
                      <a:pt x="3636" y="3316"/>
                      <a:pt x="3727" y="3296"/>
                      <a:pt x="3811" y="3251"/>
                    </a:cubicBezTo>
                    <a:lnTo>
                      <a:pt x="5668" y="2179"/>
                    </a:lnTo>
                    <a:cubicBezTo>
                      <a:pt x="5811" y="2096"/>
                      <a:pt x="5823" y="1965"/>
                      <a:pt x="5704" y="1893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7" name="Google Shape;2557;p32"/>
              <p:cNvSpPr/>
              <p:nvPr/>
            </p:nvSpPr>
            <p:spPr>
              <a:xfrm>
                <a:off x="2886963" y="3223950"/>
                <a:ext cx="201225" cy="114625"/>
              </a:xfrm>
              <a:custGeom>
                <a:rect b="b" l="l" r="r" t="t"/>
                <a:pathLst>
                  <a:path extrusionOk="0" h="4585" w="8049">
                    <a:moveTo>
                      <a:pt x="2260" y="1"/>
                    </a:moveTo>
                    <a:cubicBezTo>
                      <a:pt x="2155" y="1"/>
                      <a:pt x="2049" y="25"/>
                      <a:pt x="1953" y="76"/>
                    </a:cubicBezTo>
                    <a:lnTo>
                      <a:pt x="191" y="1100"/>
                    </a:lnTo>
                    <a:cubicBezTo>
                      <a:pt x="24" y="1195"/>
                      <a:pt x="0" y="1338"/>
                      <a:pt x="155" y="1433"/>
                    </a:cubicBezTo>
                    <a:lnTo>
                      <a:pt x="5525" y="4529"/>
                    </a:lnTo>
                    <a:cubicBezTo>
                      <a:pt x="5605" y="4566"/>
                      <a:pt x="5693" y="4584"/>
                      <a:pt x="5780" y="4584"/>
                    </a:cubicBezTo>
                    <a:cubicBezTo>
                      <a:pt x="5887" y="4584"/>
                      <a:pt x="5993" y="4557"/>
                      <a:pt x="6084" y="4505"/>
                    </a:cubicBezTo>
                    <a:lnTo>
                      <a:pt x="7858" y="3481"/>
                    </a:lnTo>
                    <a:cubicBezTo>
                      <a:pt x="8025" y="3386"/>
                      <a:pt x="8049" y="3243"/>
                      <a:pt x="7894" y="3159"/>
                    </a:cubicBezTo>
                    <a:lnTo>
                      <a:pt x="2524" y="52"/>
                    </a:lnTo>
                    <a:cubicBezTo>
                      <a:pt x="2441" y="19"/>
                      <a:pt x="2351" y="1"/>
                      <a:pt x="2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8" name="Google Shape;2558;p32"/>
              <p:cNvSpPr/>
              <p:nvPr/>
            </p:nvSpPr>
            <p:spPr>
              <a:xfrm>
                <a:off x="2805688" y="3271075"/>
                <a:ext cx="217325" cy="124050"/>
              </a:xfrm>
              <a:custGeom>
                <a:rect b="b" l="l" r="r" t="t"/>
                <a:pathLst>
                  <a:path extrusionOk="0" h="4962" w="8693">
                    <a:moveTo>
                      <a:pt x="2248" y="0"/>
                    </a:moveTo>
                    <a:cubicBezTo>
                      <a:pt x="2141" y="0"/>
                      <a:pt x="2036" y="27"/>
                      <a:pt x="1942" y="84"/>
                    </a:cubicBezTo>
                    <a:lnTo>
                      <a:pt x="191" y="1096"/>
                    </a:lnTo>
                    <a:cubicBezTo>
                      <a:pt x="13" y="1191"/>
                      <a:pt x="1" y="1346"/>
                      <a:pt x="144" y="1429"/>
                    </a:cubicBezTo>
                    <a:lnTo>
                      <a:pt x="6168" y="4906"/>
                    </a:lnTo>
                    <a:cubicBezTo>
                      <a:pt x="6254" y="4943"/>
                      <a:pt x="6345" y="4961"/>
                      <a:pt x="6435" y="4961"/>
                    </a:cubicBezTo>
                    <a:cubicBezTo>
                      <a:pt x="6544" y="4961"/>
                      <a:pt x="6653" y="4934"/>
                      <a:pt x="6752" y="4882"/>
                    </a:cubicBezTo>
                    <a:lnTo>
                      <a:pt x="8502" y="3882"/>
                    </a:lnTo>
                    <a:cubicBezTo>
                      <a:pt x="8669" y="3775"/>
                      <a:pt x="8692" y="3620"/>
                      <a:pt x="8538" y="3536"/>
                    </a:cubicBezTo>
                    <a:lnTo>
                      <a:pt x="2525" y="60"/>
                    </a:lnTo>
                    <a:cubicBezTo>
                      <a:pt x="2436" y="21"/>
                      <a:pt x="2341" y="0"/>
                      <a:pt x="2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9" name="Google Shape;2559;p32"/>
              <p:cNvSpPr/>
              <p:nvPr/>
            </p:nvSpPr>
            <p:spPr>
              <a:xfrm>
                <a:off x="4160638" y="3864775"/>
                <a:ext cx="145575" cy="82900"/>
              </a:xfrm>
              <a:custGeom>
                <a:rect b="b" l="l" r="r" t="t"/>
                <a:pathLst>
                  <a:path extrusionOk="0" h="3316" w="5823">
                    <a:moveTo>
                      <a:pt x="2255" y="1"/>
                    </a:moveTo>
                    <a:cubicBezTo>
                      <a:pt x="2170" y="1"/>
                      <a:pt x="2086" y="21"/>
                      <a:pt x="2012" y="65"/>
                    </a:cubicBezTo>
                    <a:lnTo>
                      <a:pt x="155" y="1148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3322" y="3268"/>
                    </a:lnTo>
                    <a:cubicBezTo>
                      <a:pt x="3393" y="3300"/>
                      <a:pt x="3469" y="3316"/>
                      <a:pt x="3544" y="3316"/>
                    </a:cubicBezTo>
                    <a:cubicBezTo>
                      <a:pt x="3633" y="3316"/>
                      <a:pt x="3721" y="3294"/>
                      <a:pt x="3798" y="3256"/>
                    </a:cubicBezTo>
                    <a:lnTo>
                      <a:pt x="5667" y="2172"/>
                    </a:lnTo>
                    <a:cubicBezTo>
                      <a:pt x="5810" y="2089"/>
                      <a:pt x="5822" y="1970"/>
                      <a:pt x="5691" y="1898"/>
                    </a:cubicBezTo>
                    <a:lnTo>
                      <a:pt x="2489" y="53"/>
                    </a:lnTo>
                    <a:cubicBezTo>
                      <a:pt x="2414" y="19"/>
                      <a:pt x="2334" y="1"/>
                      <a:pt x="22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0" name="Google Shape;2560;p32"/>
              <p:cNvSpPr/>
              <p:nvPr/>
            </p:nvSpPr>
            <p:spPr>
              <a:xfrm>
                <a:off x="4023113" y="3879875"/>
                <a:ext cx="200950" cy="114525"/>
              </a:xfrm>
              <a:custGeom>
                <a:rect b="b" l="l" r="r" t="t"/>
                <a:pathLst>
                  <a:path extrusionOk="0" h="4581" w="8038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5513" y="4521"/>
                    </a:lnTo>
                    <a:cubicBezTo>
                      <a:pt x="5597" y="4560"/>
                      <a:pt x="5688" y="4581"/>
                      <a:pt x="5780" y="4581"/>
                    </a:cubicBezTo>
                    <a:cubicBezTo>
                      <a:pt x="5885" y="4581"/>
                      <a:pt x="5990" y="4554"/>
                      <a:pt x="6085" y="4497"/>
                    </a:cubicBezTo>
                    <a:lnTo>
                      <a:pt x="7847" y="3485"/>
                    </a:lnTo>
                    <a:cubicBezTo>
                      <a:pt x="8013" y="3390"/>
                      <a:pt x="8037" y="3235"/>
                      <a:pt x="7882" y="3152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1" name="Google Shape;2561;p32"/>
              <p:cNvSpPr/>
              <p:nvPr/>
            </p:nvSpPr>
            <p:spPr>
              <a:xfrm>
                <a:off x="3925188" y="3917450"/>
                <a:ext cx="217300" cy="123975"/>
              </a:xfrm>
              <a:custGeom>
                <a:rect b="b" l="l" r="r" t="t"/>
                <a:pathLst>
                  <a:path extrusionOk="0" h="4959" w="8692">
                    <a:moveTo>
                      <a:pt x="2253" y="1"/>
                    </a:moveTo>
                    <a:cubicBezTo>
                      <a:pt x="2143" y="1"/>
                      <a:pt x="2033" y="31"/>
                      <a:pt x="1929" y="89"/>
                    </a:cubicBezTo>
                    <a:lnTo>
                      <a:pt x="191" y="1089"/>
                    </a:lnTo>
                    <a:cubicBezTo>
                      <a:pt x="12" y="1184"/>
                      <a:pt x="0" y="1351"/>
                      <a:pt x="143" y="1422"/>
                    </a:cubicBezTo>
                    <a:lnTo>
                      <a:pt x="6168" y="4899"/>
                    </a:lnTo>
                    <a:cubicBezTo>
                      <a:pt x="6257" y="4938"/>
                      <a:pt x="6351" y="4959"/>
                      <a:pt x="6445" y="4959"/>
                    </a:cubicBezTo>
                    <a:cubicBezTo>
                      <a:pt x="6551" y="4959"/>
                      <a:pt x="6656" y="4932"/>
                      <a:pt x="6751" y="4875"/>
                    </a:cubicBezTo>
                    <a:lnTo>
                      <a:pt x="8501" y="3875"/>
                    </a:lnTo>
                    <a:cubicBezTo>
                      <a:pt x="8668" y="3780"/>
                      <a:pt x="8692" y="3625"/>
                      <a:pt x="8537" y="3542"/>
                    </a:cubicBezTo>
                    <a:lnTo>
                      <a:pt x="2524" y="65"/>
                    </a:lnTo>
                    <a:cubicBezTo>
                      <a:pt x="2438" y="22"/>
                      <a:pt x="2346" y="1"/>
                      <a:pt x="22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2" name="Google Shape;2562;p32"/>
              <p:cNvSpPr/>
              <p:nvPr/>
            </p:nvSpPr>
            <p:spPr>
              <a:xfrm>
                <a:off x="2723238" y="3317650"/>
                <a:ext cx="145875" cy="82975"/>
              </a:xfrm>
              <a:custGeom>
                <a:rect b="b" l="l" r="r" t="t"/>
                <a:pathLst>
                  <a:path extrusionOk="0" h="3319" w="5835">
                    <a:moveTo>
                      <a:pt x="2284" y="0"/>
                    </a:moveTo>
                    <a:cubicBezTo>
                      <a:pt x="2201" y="0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6" y="3281"/>
                    </a:lnTo>
                    <a:cubicBezTo>
                      <a:pt x="3408" y="3307"/>
                      <a:pt x="3474" y="3319"/>
                      <a:pt x="3541" y="3319"/>
                    </a:cubicBezTo>
                    <a:cubicBezTo>
                      <a:pt x="3629" y="3319"/>
                      <a:pt x="3718" y="3298"/>
                      <a:pt x="3799" y="3257"/>
                    </a:cubicBezTo>
                    <a:lnTo>
                      <a:pt x="5680" y="2174"/>
                    </a:lnTo>
                    <a:cubicBezTo>
                      <a:pt x="5823" y="2090"/>
                      <a:pt x="5835" y="1971"/>
                      <a:pt x="5716" y="1912"/>
                    </a:cubicBezTo>
                    <a:lnTo>
                      <a:pt x="2489" y="42"/>
                    </a:lnTo>
                    <a:cubicBezTo>
                      <a:pt x="2424" y="15"/>
                      <a:pt x="2353" y="0"/>
                      <a:pt x="2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3" name="Google Shape;2563;p32"/>
              <p:cNvSpPr/>
              <p:nvPr/>
            </p:nvSpPr>
            <p:spPr>
              <a:xfrm>
                <a:off x="2829513" y="3378950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9" y="1"/>
                    </a:moveTo>
                    <a:cubicBezTo>
                      <a:pt x="2207" y="1"/>
                      <a:pt x="2126" y="22"/>
                      <a:pt x="2048" y="67"/>
                    </a:cubicBezTo>
                    <a:lnTo>
                      <a:pt x="155" y="1150"/>
                    </a:lnTo>
                    <a:cubicBezTo>
                      <a:pt x="24" y="1234"/>
                      <a:pt x="0" y="1353"/>
                      <a:pt x="119" y="1412"/>
                    </a:cubicBezTo>
                    <a:lnTo>
                      <a:pt x="3346" y="3281"/>
                    </a:lnTo>
                    <a:cubicBezTo>
                      <a:pt x="3411" y="3309"/>
                      <a:pt x="3484" y="3324"/>
                      <a:pt x="3557" y="3324"/>
                    </a:cubicBezTo>
                    <a:cubicBezTo>
                      <a:pt x="3642" y="3324"/>
                      <a:pt x="3727" y="3303"/>
                      <a:pt x="3798" y="3258"/>
                    </a:cubicBezTo>
                    <a:lnTo>
                      <a:pt x="5692" y="2174"/>
                    </a:lnTo>
                    <a:cubicBezTo>
                      <a:pt x="5823" y="2091"/>
                      <a:pt x="5834" y="1972"/>
                      <a:pt x="5727" y="1912"/>
                    </a:cubicBezTo>
                    <a:lnTo>
                      <a:pt x="2501" y="43"/>
                    </a:lnTo>
                    <a:cubicBezTo>
                      <a:pt x="2430" y="16"/>
                      <a:pt x="2359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4" name="Google Shape;2564;p32"/>
              <p:cNvSpPr/>
              <p:nvPr/>
            </p:nvSpPr>
            <p:spPr>
              <a:xfrm>
                <a:off x="2935763" y="3440275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4" y="1"/>
                    </a:moveTo>
                    <a:cubicBezTo>
                      <a:pt x="2201" y="1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7" y="3281"/>
                    </a:lnTo>
                    <a:cubicBezTo>
                      <a:pt x="3412" y="3308"/>
                      <a:pt x="3482" y="3323"/>
                      <a:pt x="3553" y="3323"/>
                    </a:cubicBezTo>
                    <a:cubicBezTo>
                      <a:pt x="3637" y="3323"/>
                      <a:pt x="3722" y="3303"/>
                      <a:pt x="3799" y="3257"/>
                    </a:cubicBezTo>
                    <a:lnTo>
                      <a:pt x="5692" y="2174"/>
                    </a:lnTo>
                    <a:cubicBezTo>
                      <a:pt x="5823" y="2091"/>
                      <a:pt x="5835" y="1971"/>
                      <a:pt x="5716" y="1912"/>
                    </a:cubicBezTo>
                    <a:lnTo>
                      <a:pt x="2489" y="43"/>
                    </a:lnTo>
                    <a:cubicBezTo>
                      <a:pt x="2424" y="15"/>
                      <a:pt x="2353" y="1"/>
                      <a:pt x="2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5" name="Google Shape;2565;p32"/>
              <p:cNvSpPr/>
              <p:nvPr/>
            </p:nvSpPr>
            <p:spPr>
              <a:xfrm>
                <a:off x="2990838" y="3378025"/>
                <a:ext cx="121175" cy="68575"/>
              </a:xfrm>
              <a:custGeom>
                <a:rect b="b" l="l" r="r" t="t"/>
                <a:pathLst>
                  <a:path extrusionOk="0" h="2743" w="4847">
                    <a:moveTo>
                      <a:pt x="2257" y="0"/>
                    </a:moveTo>
                    <a:cubicBezTo>
                      <a:pt x="2146" y="0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99"/>
                      <a:pt x="1" y="1342"/>
                      <a:pt x="143" y="1437"/>
                    </a:cubicBezTo>
                    <a:lnTo>
                      <a:pt x="2310" y="2687"/>
                    </a:lnTo>
                    <a:cubicBezTo>
                      <a:pt x="2394" y="2724"/>
                      <a:pt x="2484" y="2742"/>
                      <a:pt x="2574" y="2742"/>
                    </a:cubicBezTo>
                    <a:cubicBezTo>
                      <a:pt x="2690" y="2742"/>
                      <a:pt x="2805" y="2712"/>
                      <a:pt x="2906" y="2652"/>
                    </a:cubicBezTo>
                    <a:lnTo>
                      <a:pt x="4656" y="1652"/>
                    </a:lnTo>
                    <a:cubicBezTo>
                      <a:pt x="4823" y="1544"/>
                      <a:pt x="4846" y="1402"/>
                      <a:pt x="4692" y="1306"/>
                    </a:cubicBezTo>
                    <a:lnTo>
                      <a:pt x="2525" y="56"/>
                    </a:lnTo>
                    <a:cubicBezTo>
                      <a:pt x="2439" y="19"/>
                      <a:pt x="2348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6" name="Google Shape;2566;p32"/>
              <p:cNvSpPr/>
              <p:nvPr/>
            </p:nvSpPr>
            <p:spPr>
              <a:xfrm>
                <a:off x="3075663" y="3426925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5" y="0"/>
                    </a:moveTo>
                    <a:cubicBezTo>
                      <a:pt x="2146" y="0"/>
                      <a:pt x="2039" y="30"/>
                      <a:pt x="1942" y="89"/>
                    </a:cubicBezTo>
                    <a:lnTo>
                      <a:pt x="191" y="1089"/>
                    </a:lnTo>
                    <a:cubicBezTo>
                      <a:pt x="13" y="1196"/>
                      <a:pt x="1" y="1339"/>
                      <a:pt x="156" y="1434"/>
                    </a:cubicBezTo>
                    <a:lnTo>
                      <a:pt x="2311" y="2684"/>
                    </a:lnTo>
                    <a:cubicBezTo>
                      <a:pt x="2396" y="2722"/>
                      <a:pt x="2487" y="2740"/>
                      <a:pt x="2578" y="2740"/>
                    </a:cubicBezTo>
                    <a:cubicBezTo>
                      <a:pt x="2689" y="2740"/>
                      <a:pt x="2801" y="2713"/>
                      <a:pt x="2906" y="2660"/>
                    </a:cubicBezTo>
                    <a:lnTo>
                      <a:pt x="4644" y="1648"/>
                    </a:lnTo>
                    <a:cubicBezTo>
                      <a:pt x="4823" y="1553"/>
                      <a:pt x="4835" y="1398"/>
                      <a:pt x="4692" y="1315"/>
                    </a:cubicBezTo>
                    <a:lnTo>
                      <a:pt x="2525" y="65"/>
                    </a:lnTo>
                    <a:cubicBezTo>
                      <a:pt x="2438" y="21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7" name="Google Shape;2567;p32"/>
              <p:cNvSpPr/>
              <p:nvPr/>
            </p:nvSpPr>
            <p:spPr>
              <a:xfrm>
                <a:off x="3160513" y="347595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8" y="1"/>
                    </a:moveTo>
                    <a:cubicBezTo>
                      <a:pt x="2148" y="1"/>
                      <a:pt x="2039" y="28"/>
                      <a:pt x="1941" y="80"/>
                    </a:cubicBezTo>
                    <a:lnTo>
                      <a:pt x="191" y="1092"/>
                    </a:lnTo>
                    <a:cubicBezTo>
                      <a:pt x="24" y="1187"/>
                      <a:pt x="0" y="1342"/>
                      <a:pt x="155" y="1426"/>
                    </a:cubicBezTo>
                    <a:lnTo>
                      <a:pt x="2322" y="2676"/>
                    </a:lnTo>
                    <a:cubicBezTo>
                      <a:pt x="2403" y="2719"/>
                      <a:pt x="2495" y="2740"/>
                      <a:pt x="2587" y="2740"/>
                    </a:cubicBezTo>
                    <a:cubicBezTo>
                      <a:pt x="2697" y="2740"/>
                      <a:pt x="2808" y="2710"/>
                      <a:pt x="2905" y="2652"/>
                    </a:cubicBezTo>
                    <a:lnTo>
                      <a:pt x="4644" y="1652"/>
                    </a:lnTo>
                    <a:cubicBezTo>
                      <a:pt x="4822" y="1545"/>
                      <a:pt x="4834" y="1402"/>
                      <a:pt x="4691" y="1306"/>
                    </a:cubicBezTo>
                    <a:lnTo>
                      <a:pt x="2524" y="56"/>
                    </a:lnTo>
                    <a:cubicBezTo>
                      <a:pt x="2438" y="19"/>
                      <a:pt x="2348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8" name="Google Shape;2568;p32"/>
              <p:cNvSpPr/>
              <p:nvPr/>
            </p:nvSpPr>
            <p:spPr>
              <a:xfrm>
                <a:off x="3245338" y="3524850"/>
                <a:ext cx="121175" cy="68500"/>
              </a:xfrm>
              <a:custGeom>
                <a:rect b="b" l="l" r="r" t="t"/>
                <a:pathLst>
                  <a:path extrusionOk="0" h="2740" w="4847">
                    <a:moveTo>
                      <a:pt x="2257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101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8" y="2722"/>
                      <a:pt x="2498" y="2740"/>
                      <a:pt x="2588" y="2740"/>
                    </a:cubicBezTo>
                    <a:cubicBezTo>
                      <a:pt x="2698" y="2740"/>
                      <a:pt x="2807" y="2713"/>
                      <a:pt x="2906" y="2660"/>
                    </a:cubicBezTo>
                    <a:lnTo>
                      <a:pt x="4656" y="1648"/>
                    </a:lnTo>
                    <a:cubicBezTo>
                      <a:pt x="4822" y="1553"/>
                      <a:pt x="4846" y="1398"/>
                      <a:pt x="4691" y="1315"/>
                    </a:cubicBezTo>
                    <a:lnTo>
                      <a:pt x="2536" y="65"/>
                    </a:lnTo>
                    <a:cubicBezTo>
                      <a:pt x="2444" y="21"/>
                      <a:pt x="2349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9" name="Google Shape;2569;p32"/>
              <p:cNvSpPr/>
              <p:nvPr/>
            </p:nvSpPr>
            <p:spPr>
              <a:xfrm>
                <a:off x="3330463" y="357395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0" y="1"/>
                    </a:moveTo>
                    <a:cubicBezTo>
                      <a:pt x="2138" y="1"/>
                      <a:pt x="2027" y="31"/>
                      <a:pt x="1929" y="89"/>
                    </a:cubicBezTo>
                    <a:lnTo>
                      <a:pt x="191" y="1089"/>
                    </a:lnTo>
                    <a:cubicBezTo>
                      <a:pt x="12" y="1196"/>
                      <a:pt x="1" y="1339"/>
                      <a:pt x="143" y="1435"/>
                    </a:cubicBezTo>
                    <a:lnTo>
                      <a:pt x="2310" y="2685"/>
                    </a:lnTo>
                    <a:cubicBezTo>
                      <a:pt x="2396" y="2722"/>
                      <a:pt x="2487" y="2740"/>
                      <a:pt x="2577" y="2740"/>
                    </a:cubicBezTo>
                    <a:cubicBezTo>
                      <a:pt x="2687" y="2740"/>
                      <a:pt x="2796" y="2713"/>
                      <a:pt x="2894" y="2661"/>
                    </a:cubicBezTo>
                    <a:lnTo>
                      <a:pt x="4644" y="1649"/>
                    </a:lnTo>
                    <a:cubicBezTo>
                      <a:pt x="4811" y="1554"/>
                      <a:pt x="4835" y="1399"/>
                      <a:pt x="4680" y="1316"/>
                    </a:cubicBezTo>
                    <a:lnTo>
                      <a:pt x="2525" y="65"/>
                    </a:lnTo>
                    <a:cubicBezTo>
                      <a:pt x="2438" y="22"/>
                      <a:pt x="2344" y="1"/>
                      <a:pt x="2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0" name="Google Shape;2570;p32"/>
              <p:cNvSpPr/>
              <p:nvPr/>
            </p:nvSpPr>
            <p:spPr>
              <a:xfrm>
                <a:off x="3415288" y="3623000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9" y="0"/>
                    </a:moveTo>
                    <a:cubicBezTo>
                      <a:pt x="2149" y="0"/>
                      <a:pt x="2040" y="27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5"/>
                    </a:lnTo>
                    <a:cubicBezTo>
                      <a:pt x="2398" y="2719"/>
                      <a:pt x="2489" y="2740"/>
                      <a:pt x="2582" y="2740"/>
                    </a:cubicBezTo>
                    <a:cubicBezTo>
                      <a:pt x="2692" y="2740"/>
                      <a:pt x="2802" y="2710"/>
                      <a:pt x="2906" y="2652"/>
                    </a:cubicBezTo>
                    <a:lnTo>
                      <a:pt x="4644" y="1651"/>
                    </a:lnTo>
                    <a:cubicBezTo>
                      <a:pt x="4823" y="1544"/>
                      <a:pt x="4835" y="1401"/>
                      <a:pt x="4692" y="1306"/>
                    </a:cubicBezTo>
                    <a:lnTo>
                      <a:pt x="2525" y="56"/>
                    </a:lnTo>
                    <a:cubicBezTo>
                      <a:pt x="2439" y="18"/>
                      <a:pt x="2349" y="0"/>
                      <a:pt x="2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1" name="Google Shape;2571;p32"/>
              <p:cNvSpPr/>
              <p:nvPr/>
            </p:nvSpPr>
            <p:spPr>
              <a:xfrm>
                <a:off x="3500138" y="3672100"/>
                <a:ext cx="120875" cy="68400"/>
              </a:xfrm>
              <a:custGeom>
                <a:rect b="b" l="l" r="r" t="t"/>
                <a:pathLst>
                  <a:path extrusionOk="0" h="2736" w="4835">
                    <a:moveTo>
                      <a:pt x="2257" y="1"/>
                    </a:moveTo>
                    <a:cubicBezTo>
                      <a:pt x="2146" y="1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88"/>
                      <a:pt x="0" y="1342"/>
                      <a:pt x="143" y="1426"/>
                    </a:cubicBezTo>
                    <a:lnTo>
                      <a:pt x="2310" y="2676"/>
                    </a:lnTo>
                    <a:cubicBezTo>
                      <a:pt x="2399" y="2715"/>
                      <a:pt x="2496" y="2736"/>
                      <a:pt x="2593" y="2736"/>
                    </a:cubicBezTo>
                    <a:cubicBezTo>
                      <a:pt x="2702" y="2736"/>
                      <a:pt x="2810" y="2709"/>
                      <a:pt x="2905" y="2652"/>
                    </a:cubicBezTo>
                    <a:lnTo>
                      <a:pt x="4644" y="1640"/>
                    </a:lnTo>
                    <a:cubicBezTo>
                      <a:pt x="4822" y="1545"/>
                      <a:pt x="4834" y="1390"/>
                      <a:pt x="4691" y="1307"/>
                    </a:cubicBezTo>
                    <a:lnTo>
                      <a:pt x="2524" y="57"/>
                    </a:lnTo>
                    <a:cubicBezTo>
                      <a:pt x="2438" y="19"/>
                      <a:pt x="2348" y="1"/>
                      <a:pt x="2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2" name="Google Shape;2572;p32"/>
              <p:cNvSpPr/>
              <p:nvPr/>
            </p:nvSpPr>
            <p:spPr>
              <a:xfrm>
                <a:off x="3584963" y="372100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5" y="0"/>
                    </a:moveTo>
                    <a:cubicBezTo>
                      <a:pt x="2146" y="0"/>
                      <a:pt x="2038" y="31"/>
                      <a:pt x="1941" y="89"/>
                    </a:cubicBezTo>
                    <a:lnTo>
                      <a:pt x="191" y="1089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3" y="2722"/>
                      <a:pt x="2493" y="2740"/>
                      <a:pt x="2584" y="2740"/>
                    </a:cubicBezTo>
                    <a:cubicBezTo>
                      <a:pt x="2695" y="2740"/>
                      <a:pt x="2807" y="2713"/>
                      <a:pt x="2906" y="2661"/>
                    </a:cubicBezTo>
                    <a:lnTo>
                      <a:pt x="4656" y="1661"/>
                    </a:lnTo>
                    <a:cubicBezTo>
                      <a:pt x="4822" y="1553"/>
                      <a:pt x="4834" y="1399"/>
                      <a:pt x="4691" y="1315"/>
                    </a:cubicBezTo>
                    <a:lnTo>
                      <a:pt x="2525" y="65"/>
                    </a:lnTo>
                    <a:cubicBezTo>
                      <a:pt x="2438" y="22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3" name="Google Shape;2573;p32"/>
              <p:cNvSpPr/>
              <p:nvPr/>
            </p:nvSpPr>
            <p:spPr>
              <a:xfrm>
                <a:off x="3670088" y="3770225"/>
                <a:ext cx="120875" cy="68350"/>
              </a:xfrm>
              <a:custGeom>
                <a:rect b="b" l="l" r="r" t="t"/>
                <a:pathLst>
                  <a:path extrusionOk="0" h="2734" w="4835">
                    <a:moveTo>
                      <a:pt x="2246" y="1"/>
                    </a:moveTo>
                    <a:cubicBezTo>
                      <a:pt x="2139" y="1"/>
                      <a:pt x="2031" y="27"/>
                      <a:pt x="1929" y="84"/>
                    </a:cubicBezTo>
                    <a:lnTo>
                      <a:pt x="191" y="1096"/>
                    </a:lnTo>
                    <a:cubicBezTo>
                      <a:pt x="13" y="1192"/>
                      <a:pt x="1" y="1346"/>
                      <a:pt x="143" y="1430"/>
                    </a:cubicBezTo>
                    <a:lnTo>
                      <a:pt x="2310" y="2668"/>
                    </a:lnTo>
                    <a:cubicBezTo>
                      <a:pt x="2400" y="2713"/>
                      <a:pt x="2494" y="2734"/>
                      <a:pt x="2589" y="2734"/>
                    </a:cubicBezTo>
                    <a:cubicBezTo>
                      <a:pt x="2697" y="2734"/>
                      <a:pt x="2805" y="2707"/>
                      <a:pt x="2906" y="2656"/>
                    </a:cubicBezTo>
                    <a:lnTo>
                      <a:pt x="4644" y="1644"/>
                    </a:lnTo>
                    <a:cubicBezTo>
                      <a:pt x="4823" y="1549"/>
                      <a:pt x="4835" y="1394"/>
                      <a:pt x="4692" y="1311"/>
                    </a:cubicBezTo>
                    <a:lnTo>
                      <a:pt x="2525" y="61"/>
                    </a:lnTo>
                    <a:cubicBezTo>
                      <a:pt x="2435" y="22"/>
                      <a:pt x="2341" y="1"/>
                      <a:pt x="2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4" name="Google Shape;2574;p32"/>
              <p:cNvSpPr/>
              <p:nvPr/>
            </p:nvSpPr>
            <p:spPr>
              <a:xfrm>
                <a:off x="3754913" y="3819150"/>
                <a:ext cx="121175" cy="68400"/>
              </a:xfrm>
              <a:custGeom>
                <a:rect b="b" l="l" r="r" t="t"/>
                <a:pathLst>
                  <a:path extrusionOk="0" h="2736" w="4847">
                    <a:moveTo>
                      <a:pt x="2264" y="0"/>
                    </a:moveTo>
                    <a:cubicBezTo>
                      <a:pt x="2152" y="0"/>
                      <a:pt x="2040" y="28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6"/>
                    </a:lnTo>
                    <a:cubicBezTo>
                      <a:pt x="2400" y="2715"/>
                      <a:pt x="2497" y="2735"/>
                      <a:pt x="2593" y="2735"/>
                    </a:cubicBezTo>
                    <a:cubicBezTo>
                      <a:pt x="2703" y="2735"/>
                      <a:pt x="2811" y="2709"/>
                      <a:pt x="2906" y="2652"/>
                    </a:cubicBezTo>
                    <a:lnTo>
                      <a:pt x="4656" y="1640"/>
                    </a:lnTo>
                    <a:cubicBezTo>
                      <a:pt x="4823" y="1544"/>
                      <a:pt x="4847" y="1390"/>
                      <a:pt x="4692" y="1306"/>
                    </a:cubicBezTo>
                    <a:lnTo>
                      <a:pt x="2525" y="56"/>
                    </a:lnTo>
                    <a:cubicBezTo>
                      <a:pt x="2445" y="19"/>
                      <a:pt x="2355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5" name="Google Shape;2575;p32"/>
              <p:cNvSpPr/>
              <p:nvPr/>
            </p:nvSpPr>
            <p:spPr>
              <a:xfrm>
                <a:off x="3839763" y="3868050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4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089"/>
                    </a:lnTo>
                    <a:cubicBezTo>
                      <a:pt x="12" y="1196"/>
                      <a:pt x="0" y="1351"/>
                      <a:pt x="155" y="1434"/>
                    </a:cubicBezTo>
                    <a:lnTo>
                      <a:pt x="2310" y="2684"/>
                    </a:lnTo>
                    <a:cubicBezTo>
                      <a:pt x="2396" y="2722"/>
                      <a:pt x="2486" y="2740"/>
                      <a:pt x="2577" y="2740"/>
                    </a:cubicBezTo>
                    <a:cubicBezTo>
                      <a:pt x="2689" y="2740"/>
                      <a:pt x="2801" y="2713"/>
                      <a:pt x="2905" y="2660"/>
                    </a:cubicBezTo>
                    <a:lnTo>
                      <a:pt x="4644" y="1648"/>
                    </a:lnTo>
                    <a:cubicBezTo>
                      <a:pt x="4822" y="1553"/>
                      <a:pt x="4834" y="1398"/>
                      <a:pt x="4691" y="1315"/>
                    </a:cubicBezTo>
                    <a:lnTo>
                      <a:pt x="2524" y="65"/>
                    </a:lnTo>
                    <a:cubicBezTo>
                      <a:pt x="2437" y="21"/>
                      <a:pt x="2346" y="0"/>
                      <a:pt x="22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6" name="Google Shape;2576;p32"/>
              <p:cNvSpPr/>
              <p:nvPr/>
            </p:nvSpPr>
            <p:spPr>
              <a:xfrm>
                <a:off x="3057813" y="3322350"/>
                <a:ext cx="123550" cy="69900"/>
              </a:xfrm>
              <a:custGeom>
                <a:rect b="b" l="l" r="r" t="t"/>
                <a:pathLst>
                  <a:path extrusionOk="0" h="2796" w="4942">
                    <a:moveTo>
                      <a:pt x="2263" y="1"/>
                    </a:moveTo>
                    <a:cubicBezTo>
                      <a:pt x="2157" y="1"/>
                      <a:pt x="2051" y="28"/>
                      <a:pt x="1953" y="81"/>
                    </a:cubicBezTo>
                    <a:lnTo>
                      <a:pt x="191" y="1104"/>
                    </a:lnTo>
                    <a:cubicBezTo>
                      <a:pt x="24" y="1200"/>
                      <a:pt x="0" y="1355"/>
                      <a:pt x="143" y="1438"/>
                    </a:cubicBezTo>
                    <a:lnTo>
                      <a:pt x="2417" y="2736"/>
                    </a:lnTo>
                    <a:cubicBezTo>
                      <a:pt x="2501" y="2775"/>
                      <a:pt x="2593" y="2795"/>
                      <a:pt x="2683" y="2795"/>
                    </a:cubicBezTo>
                    <a:cubicBezTo>
                      <a:pt x="2786" y="2795"/>
                      <a:pt x="2888" y="2769"/>
                      <a:pt x="2977" y="2712"/>
                    </a:cubicBezTo>
                    <a:lnTo>
                      <a:pt x="4751" y="1700"/>
                    </a:lnTo>
                    <a:cubicBezTo>
                      <a:pt x="4918" y="1605"/>
                      <a:pt x="4942" y="1450"/>
                      <a:pt x="4787" y="1366"/>
                    </a:cubicBezTo>
                    <a:lnTo>
                      <a:pt x="2525" y="57"/>
                    </a:lnTo>
                    <a:cubicBezTo>
                      <a:pt x="2439" y="19"/>
                      <a:pt x="235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7" name="Google Shape;2577;p32"/>
              <p:cNvSpPr/>
              <p:nvPr/>
            </p:nvSpPr>
            <p:spPr>
              <a:xfrm>
                <a:off x="3145313" y="33729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9" y="0"/>
                    </a:moveTo>
                    <a:cubicBezTo>
                      <a:pt x="2161" y="0"/>
                      <a:pt x="2052" y="27"/>
                      <a:pt x="1954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5"/>
                    </a:cubicBezTo>
                    <a:lnTo>
                      <a:pt x="2525" y="56"/>
                    </a:lnTo>
                    <a:cubicBezTo>
                      <a:pt x="2445" y="18"/>
                      <a:pt x="2357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8" name="Google Shape;2578;p32"/>
              <p:cNvSpPr/>
              <p:nvPr/>
            </p:nvSpPr>
            <p:spPr>
              <a:xfrm>
                <a:off x="3232838" y="34235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0"/>
                    </a:moveTo>
                    <a:cubicBezTo>
                      <a:pt x="2160" y="0"/>
                      <a:pt x="2051" y="27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498" y="2772"/>
                      <a:pt x="2585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1" y="1449"/>
                      <a:pt x="4787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9" name="Google Shape;2579;p32"/>
              <p:cNvSpPr/>
              <p:nvPr/>
            </p:nvSpPr>
            <p:spPr>
              <a:xfrm>
                <a:off x="3320338" y="34741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0"/>
                    </a:moveTo>
                    <a:cubicBezTo>
                      <a:pt x="2161" y="0"/>
                      <a:pt x="2052" y="27"/>
                      <a:pt x="1953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5"/>
                    </a:cubicBezTo>
                    <a:lnTo>
                      <a:pt x="2418" y="2735"/>
                    </a:lnTo>
                    <a:cubicBezTo>
                      <a:pt x="2503" y="2772"/>
                      <a:pt x="2592" y="2791"/>
                      <a:pt x="2679" y="2791"/>
                    </a:cubicBezTo>
                    <a:cubicBezTo>
                      <a:pt x="2786" y="2791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99" y="1366"/>
                    </a:cubicBezTo>
                    <a:lnTo>
                      <a:pt x="2525" y="56"/>
                    </a:lnTo>
                    <a:cubicBezTo>
                      <a:pt x="2444" y="18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0" name="Google Shape;2580;p32"/>
              <p:cNvSpPr/>
              <p:nvPr/>
            </p:nvSpPr>
            <p:spPr>
              <a:xfrm>
                <a:off x="3407863" y="35247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9" y="0"/>
                    </a:moveTo>
                    <a:cubicBezTo>
                      <a:pt x="2162" y="0"/>
                      <a:pt x="2056" y="27"/>
                      <a:pt x="1965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503" y="2772"/>
                      <a:pt x="2591" y="2791"/>
                      <a:pt x="2678" y="2791"/>
                    </a:cubicBezTo>
                    <a:cubicBezTo>
                      <a:pt x="2785" y="2791"/>
                      <a:pt x="2890" y="2763"/>
                      <a:pt x="2989" y="2711"/>
                    </a:cubicBezTo>
                    <a:lnTo>
                      <a:pt x="4751" y="1687"/>
                    </a:lnTo>
                    <a:cubicBezTo>
                      <a:pt x="4929" y="1592"/>
                      <a:pt x="4941" y="1449"/>
                      <a:pt x="4798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1" name="Google Shape;2581;p32"/>
              <p:cNvSpPr/>
              <p:nvPr/>
            </p:nvSpPr>
            <p:spPr>
              <a:xfrm>
                <a:off x="3495663" y="3575275"/>
                <a:ext cx="123250" cy="69875"/>
              </a:xfrm>
              <a:custGeom>
                <a:rect b="b" l="l" r="r" t="t"/>
                <a:pathLst>
                  <a:path extrusionOk="0" h="2795" w="4930">
                    <a:moveTo>
                      <a:pt x="2253" y="0"/>
                    </a:moveTo>
                    <a:cubicBezTo>
                      <a:pt x="2150" y="0"/>
                      <a:pt x="2048" y="27"/>
                      <a:pt x="1953" y="84"/>
                    </a:cubicBezTo>
                    <a:lnTo>
                      <a:pt x="191" y="1096"/>
                    </a:lnTo>
                    <a:cubicBezTo>
                      <a:pt x="12" y="1191"/>
                      <a:pt x="1" y="1346"/>
                      <a:pt x="143" y="1429"/>
                    </a:cubicBezTo>
                    <a:lnTo>
                      <a:pt x="2406" y="2739"/>
                    </a:lnTo>
                    <a:cubicBezTo>
                      <a:pt x="2491" y="2776"/>
                      <a:pt x="2582" y="2795"/>
                      <a:pt x="2671" y="2795"/>
                    </a:cubicBezTo>
                    <a:cubicBezTo>
                      <a:pt x="2779" y="2795"/>
                      <a:pt x="2885" y="2767"/>
                      <a:pt x="2977" y="2715"/>
                    </a:cubicBezTo>
                    <a:lnTo>
                      <a:pt x="4751" y="1691"/>
                    </a:lnTo>
                    <a:cubicBezTo>
                      <a:pt x="4918" y="1596"/>
                      <a:pt x="4930" y="1441"/>
                      <a:pt x="4787" y="1370"/>
                    </a:cubicBezTo>
                    <a:lnTo>
                      <a:pt x="2525" y="60"/>
                    </a:lnTo>
                    <a:cubicBezTo>
                      <a:pt x="2435" y="21"/>
                      <a:pt x="2343" y="0"/>
                      <a:pt x="22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2" name="Google Shape;2582;p32"/>
              <p:cNvSpPr/>
              <p:nvPr/>
            </p:nvSpPr>
            <p:spPr>
              <a:xfrm>
                <a:off x="3583163" y="3625975"/>
                <a:ext cx="123575" cy="69775"/>
              </a:xfrm>
              <a:custGeom>
                <a:rect b="b" l="l" r="r" t="t"/>
                <a:pathLst>
                  <a:path extrusionOk="0" h="2791" w="4943">
                    <a:moveTo>
                      <a:pt x="2264" y="0"/>
                    </a:moveTo>
                    <a:cubicBezTo>
                      <a:pt x="2157" y="0"/>
                      <a:pt x="2052" y="28"/>
                      <a:pt x="1954" y="80"/>
                    </a:cubicBezTo>
                    <a:lnTo>
                      <a:pt x="191" y="1104"/>
                    </a:lnTo>
                    <a:cubicBezTo>
                      <a:pt x="13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2" y="1687"/>
                    </a:lnTo>
                    <a:cubicBezTo>
                      <a:pt x="4918" y="1592"/>
                      <a:pt x="4942" y="1437"/>
                      <a:pt x="4799" y="1354"/>
                    </a:cubicBezTo>
                    <a:lnTo>
                      <a:pt x="2525" y="56"/>
                    </a:lnTo>
                    <a:cubicBezTo>
                      <a:pt x="2439" y="19"/>
                      <a:pt x="2351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3" name="Google Shape;2583;p32"/>
              <p:cNvSpPr/>
              <p:nvPr/>
            </p:nvSpPr>
            <p:spPr>
              <a:xfrm>
                <a:off x="3670688" y="3676275"/>
                <a:ext cx="123550" cy="69875"/>
              </a:xfrm>
              <a:custGeom>
                <a:rect b="b" l="l" r="r" t="t"/>
                <a:pathLst>
                  <a:path extrusionOk="0" h="2795" w="4942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2417" y="2735"/>
                    </a:lnTo>
                    <a:cubicBezTo>
                      <a:pt x="2501" y="2774"/>
                      <a:pt x="2593" y="2795"/>
                      <a:pt x="2685" y="2795"/>
                    </a:cubicBezTo>
                    <a:cubicBezTo>
                      <a:pt x="2789" y="2795"/>
                      <a:pt x="2894" y="2768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4" name="Google Shape;2584;p32"/>
              <p:cNvSpPr/>
              <p:nvPr/>
            </p:nvSpPr>
            <p:spPr>
              <a:xfrm>
                <a:off x="3758188" y="3726875"/>
                <a:ext cx="123550" cy="69925"/>
              </a:xfrm>
              <a:custGeom>
                <a:rect b="b" l="l" r="r" t="t"/>
                <a:pathLst>
                  <a:path extrusionOk="0" h="2797" w="4942">
                    <a:moveTo>
                      <a:pt x="2270" y="1"/>
                    </a:moveTo>
                    <a:cubicBezTo>
                      <a:pt x="2163" y="1"/>
                      <a:pt x="2057" y="28"/>
                      <a:pt x="1965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6"/>
                    </a:cubicBezTo>
                    <a:lnTo>
                      <a:pt x="2418" y="2735"/>
                    </a:lnTo>
                    <a:cubicBezTo>
                      <a:pt x="2504" y="2775"/>
                      <a:pt x="2599" y="2796"/>
                      <a:pt x="2694" y="2796"/>
                    </a:cubicBezTo>
                    <a:cubicBezTo>
                      <a:pt x="2795" y="2796"/>
                      <a:pt x="2897" y="2772"/>
                      <a:pt x="2989" y="2723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5" y="19"/>
                      <a:pt x="2357" y="1"/>
                      <a:pt x="2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5" name="Google Shape;2585;p32"/>
              <p:cNvSpPr/>
              <p:nvPr/>
            </p:nvSpPr>
            <p:spPr>
              <a:xfrm>
                <a:off x="3845713" y="37774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1"/>
                    </a:moveTo>
                    <a:cubicBezTo>
                      <a:pt x="2160" y="1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6"/>
                    </a:cubicBezTo>
                    <a:lnTo>
                      <a:pt x="2417" y="2735"/>
                    </a:lnTo>
                    <a:cubicBezTo>
                      <a:pt x="2498" y="2773"/>
                      <a:pt x="2585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1" y="1687"/>
                    </a:lnTo>
                    <a:cubicBezTo>
                      <a:pt x="4918" y="1592"/>
                      <a:pt x="4941" y="1449"/>
                      <a:pt x="4799" y="1366"/>
                    </a:cubicBezTo>
                    <a:lnTo>
                      <a:pt x="2524" y="56"/>
                    </a:lnTo>
                    <a:cubicBezTo>
                      <a:pt x="2444" y="19"/>
                      <a:pt x="235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6" name="Google Shape;2586;p32"/>
              <p:cNvSpPr/>
              <p:nvPr/>
            </p:nvSpPr>
            <p:spPr>
              <a:xfrm>
                <a:off x="3933513" y="3828075"/>
                <a:ext cx="123250" cy="69800"/>
              </a:xfrm>
              <a:custGeom>
                <a:rect b="b" l="l" r="r" t="t"/>
                <a:pathLst>
                  <a:path extrusionOk="0" h="2792" w="4930">
                    <a:moveTo>
                      <a:pt x="2258" y="1"/>
                    </a:moveTo>
                    <a:cubicBezTo>
                      <a:pt x="2151" y="1"/>
                      <a:pt x="2045" y="28"/>
                      <a:pt x="1953" y="80"/>
                    </a:cubicBezTo>
                    <a:lnTo>
                      <a:pt x="179" y="1092"/>
                    </a:lnTo>
                    <a:cubicBezTo>
                      <a:pt x="13" y="1199"/>
                      <a:pt x="1" y="1342"/>
                      <a:pt x="144" y="1426"/>
                    </a:cubicBezTo>
                    <a:lnTo>
                      <a:pt x="2406" y="2735"/>
                    </a:lnTo>
                    <a:cubicBezTo>
                      <a:pt x="2491" y="2773"/>
                      <a:pt x="2582" y="2791"/>
                      <a:pt x="2672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39" y="1688"/>
                    </a:lnTo>
                    <a:cubicBezTo>
                      <a:pt x="4918" y="1592"/>
                      <a:pt x="4930" y="1449"/>
                      <a:pt x="4787" y="1366"/>
                    </a:cubicBezTo>
                    <a:lnTo>
                      <a:pt x="2513" y="56"/>
                    </a:lnTo>
                    <a:cubicBezTo>
                      <a:pt x="2432" y="19"/>
                      <a:pt x="2345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7" name="Google Shape;2587;p32"/>
              <p:cNvSpPr/>
              <p:nvPr/>
            </p:nvSpPr>
            <p:spPr>
              <a:xfrm>
                <a:off x="3080738" y="3241325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0"/>
                    </a:moveTo>
                    <a:cubicBezTo>
                      <a:pt x="2192" y="0"/>
                      <a:pt x="2099" y="25"/>
                      <a:pt x="2012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8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8"/>
                      <a:pt x="5310" y="1678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8" name="Google Shape;2588;p32"/>
              <p:cNvSpPr/>
              <p:nvPr/>
            </p:nvSpPr>
            <p:spPr>
              <a:xfrm>
                <a:off x="3178963" y="329817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31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6" y="3023"/>
                    </a:cubicBezTo>
                    <a:cubicBezTo>
                      <a:pt x="3128" y="3023"/>
                      <a:pt x="3219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22" y="1679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9" name="Google Shape;2589;p32"/>
              <p:cNvSpPr/>
              <p:nvPr/>
            </p:nvSpPr>
            <p:spPr>
              <a:xfrm>
                <a:off x="3277488" y="335490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56" y="0"/>
                    </a:moveTo>
                    <a:cubicBezTo>
                      <a:pt x="2170" y="0"/>
                      <a:pt x="2087" y="21"/>
                      <a:pt x="2012" y="64"/>
                    </a:cubicBezTo>
                    <a:lnTo>
                      <a:pt x="155" y="1148"/>
                    </a:lnTo>
                    <a:cubicBezTo>
                      <a:pt x="12" y="1231"/>
                      <a:pt x="0" y="1350"/>
                      <a:pt x="119" y="1422"/>
                    </a:cubicBezTo>
                    <a:lnTo>
                      <a:pt x="2810" y="2981"/>
                    </a:lnTo>
                    <a:cubicBezTo>
                      <a:pt x="2881" y="3009"/>
                      <a:pt x="2957" y="3023"/>
                      <a:pt x="3032" y="3023"/>
                    </a:cubicBezTo>
                    <a:cubicBezTo>
                      <a:pt x="3121" y="3023"/>
                      <a:pt x="3209" y="3003"/>
                      <a:pt x="3286" y="2958"/>
                    </a:cubicBezTo>
                    <a:lnTo>
                      <a:pt x="5156" y="1886"/>
                    </a:lnTo>
                    <a:cubicBezTo>
                      <a:pt x="5299" y="1803"/>
                      <a:pt x="5310" y="1672"/>
                      <a:pt x="5191" y="1600"/>
                    </a:cubicBezTo>
                    <a:lnTo>
                      <a:pt x="2489" y="53"/>
                    </a:lnTo>
                    <a:cubicBezTo>
                      <a:pt x="2414" y="18"/>
                      <a:pt x="2334" y="0"/>
                      <a:pt x="2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0" name="Google Shape;2590;p32"/>
              <p:cNvSpPr/>
              <p:nvPr/>
            </p:nvSpPr>
            <p:spPr>
              <a:xfrm>
                <a:off x="3375713" y="341157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67" y="1143"/>
                    </a:lnTo>
                    <a:cubicBezTo>
                      <a:pt x="24" y="1226"/>
                      <a:pt x="0" y="1345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1" name="Google Shape;2591;p32"/>
              <p:cNvSpPr/>
              <p:nvPr/>
            </p:nvSpPr>
            <p:spPr>
              <a:xfrm>
                <a:off x="3473938" y="346842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2"/>
                    </a:cubicBezTo>
                    <a:lnTo>
                      <a:pt x="167" y="1143"/>
                    </a:lnTo>
                    <a:cubicBezTo>
                      <a:pt x="24" y="1226"/>
                      <a:pt x="0" y="1346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2" name="Google Shape;2592;p32"/>
              <p:cNvSpPr/>
              <p:nvPr/>
            </p:nvSpPr>
            <p:spPr>
              <a:xfrm>
                <a:off x="3572463" y="3525275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1"/>
                    </a:moveTo>
                    <a:cubicBezTo>
                      <a:pt x="2192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2810" y="2977"/>
                    </a:lnTo>
                    <a:cubicBezTo>
                      <a:pt x="2879" y="3008"/>
                      <a:pt x="2952" y="3024"/>
                      <a:pt x="3026" y="3024"/>
                    </a:cubicBezTo>
                    <a:cubicBezTo>
                      <a:pt x="3118" y="3024"/>
                      <a:pt x="3212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11" y="1679"/>
                      <a:pt x="5191" y="1608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3" name="Google Shape;2593;p32"/>
              <p:cNvSpPr/>
              <p:nvPr/>
            </p:nvSpPr>
            <p:spPr>
              <a:xfrm>
                <a:off x="3670688" y="3582000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68" y="1"/>
                    </a:moveTo>
                    <a:cubicBezTo>
                      <a:pt x="2182" y="1"/>
                      <a:pt x="2099" y="22"/>
                      <a:pt x="2024" y="65"/>
                    </a:cubicBezTo>
                    <a:lnTo>
                      <a:pt x="167" y="1148"/>
                    </a:lnTo>
                    <a:cubicBezTo>
                      <a:pt x="12" y="1232"/>
                      <a:pt x="0" y="1351"/>
                      <a:pt x="131" y="1422"/>
                    </a:cubicBezTo>
                    <a:lnTo>
                      <a:pt x="2822" y="2982"/>
                    </a:lnTo>
                    <a:cubicBezTo>
                      <a:pt x="2893" y="3009"/>
                      <a:pt x="2969" y="3024"/>
                      <a:pt x="3044" y="3024"/>
                    </a:cubicBezTo>
                    <a:cubicBezTo>
                      <a:pt x="3133" y="3024"/>
                      <a:pt x="3221" y="3003"/>
                      <a:pt x="3298" y="2958"/>
                    </a:cubicBezTo>
                    <a:lnTo>
                      <a:pt x="5156" y="1887"/>
                    </a:lnTo>
                    <a:cubicBezTo>
                      <a:pt x="5299" y="1803"/>
                      <a:pt x="5323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4" name="Google Shape;2594;p32"/>
              <p:cNvSpPr/>
              <p:nvPr/>
            </p:nvSpPr>
            <p:spPr>
              <a:xfrm>
                <a:off x="3769213" y="3638850"/>
                <a:ext cx="132775" cy="75575"/>
              </a:xfrm>
              <a:custGeom>
                <a:rect b="b" l="l" r="r" t="t"/>
                <a:pathLst>
                  <a:path extrusionOk="0" h="3023" w="5311">
                    <a:moveTo>
                      <a:pt x="2266" y="1"/>
                    </a:moveTo>
                    <a:cubicBezTo>
                      <a:pt x="2180" y="1"/>
                      <a:pt x="2093" y="22"/>
                      <a:pt x="2013" y="65"/>
                    </a:cubicBezTo>
                    <a:lnTo>
                      <a:pt x="155" y="1137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2810" y="2970"/>
                    </a:lnTo>
                    <a:cubicBezTo>
                      <a:pt x="2885" y="3004"/>
                      <a:pt x="2965" y="3022"/>
                      <a:pt x="3045" y="3022"/>
                    </a:cubicBezTo>
                    <a:cubicBezTo>
                      <a:pt x="3131" y="3022"/>
                      <a:pt x="3218" y="3001"/>
                      <a:pt x="3298" y="2958"/>
                    </a:cubicBezTo>
                    <a:lnTo>
                      <a:pt x="5156" y="1875"/>
                    </a:lnTo>
                    <a:cubicBezTo>
                      <a:pt x="5299" y="1803"/>
                      <a:pt x="5311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5" name="Google Shape;2595;p32"/>
              <p:cNvSpPr/>
              <p:nvPr/>
            </p:nvSpPr>
            <p:spPr>
              <a:xfrm>
                <a:off x="3867438" y="369555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0"/>
                    </a:moveTo>
                    <a:cubicBezTo>
                      <a:pt x="2193" y="0"/>
                      <a:pt x="2099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57"/>
                      <a:pt x="120" y="1428"/>
                    </a:cubicBezTo>
                    <a:lnTo>
                      <a:pt x="2822" y="2976"/>
                    </a:lnTo>
                    <a:cubicBezTo>
                      <a:pt x="2891" y="3008"/>
                      <a:pt x="2962" y="3023"/>
                      <a:pt x="3033" y="3023"/>
                    </a:cubicBezTo>
                    <a:cubicBezTo>
                      <a:pt x="3122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7"/>
                      <a:pt x="5311" y="1678"/>
                      <a:pt x="5192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6" name="Google Shape;2596;p32"/>
              <p:cNvSpPr/>
              <p:nvPr/>
            </p:nvSpPr>
            <p:spPr>
              <a:xfrm>
                <a:off x="3965963" y="375240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74" y="0"/>
                    </a:moveTo>
                    <a:cubicBezTo>
                      <a:pt x="2183" y="0"/>
                      <a:pt x="2092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6" y="3023"/>
                      <a:pt x="3207" y="2999"/>
                      <a:pt x="3287" y="2952"/>
                    </a:cubicBezTo>
                    <a:lnTo>
                      <a:pt x="5156" y="1881"/>
                    </a:lnTo>
                    <a:cubicBezTo>
                      <a:pt x="5299" y="1798"/>
                      <a:pt x="5311" y="1678"/>
                      <a:pt x="5192" y="1607"/>
                    </a:cubicBezTo>
                    <a:lnTo>
                      <a:pt x="2489" y="47"/>
                    </a:lnTo>
                    <a:cubicBezTo>
                      <a:pt x="2420" y="16"/>
                      <a:pt x="2347" y="0"/>
                      <a:pt x="2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7" name="Google Shape;2597;p32"/>
              <p:cNvSpPr/>
              <p:nvPr/>
            </p:nvSpPr>
            <p:spPr>
              <a:xfrm>
                <a:off x="4064188" y="3809250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0"/>
                    </a:moveTo>
                    <a:cubicBezTo>
                      <a:pt x="2195" y="0"/>
                      <a:pt x="2104" y="25"/>
                      <a:pt x="2025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20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7" y="3023"/>
                    </a:cubicBezTo>
                    <a:cubicBezTo>
                      <a:pt x="3128" y="3023"/>
                      <a:pt x="3219" y="2999"/>
                      <a:pt x="3299" y="2953"/>
                    </a:cubicBezTo>
                    <a:lnTo>
                      <a:pt x="5168" y="1881"/>
                    </a:lnTo>
                    <a:cubicBezTo>
                      <a:pt x="5311" y="1798"/>
                      <a:pt x="5323" y="1667"/>
                      <a:pt x="5204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8" name="Google Shape;2598;p32"/>
              <p:cNvSpPr/>
              <p:nvPr/>
            </p:nvSpPr>
            <p:spPr>
              <a:xfrm>
                <a:off x="3915663" y="4005975"/>
                <a:ext cx="145875" cy="83075"/>
              </a:xfrm>
              <a:custGeom>
                <a:rect b="b" l="l" r="r" t="t"/>
                <a:pathLst>
                  <a:path extrusionOk="0" h="3323" w="5835">
                    <a:moveTo>
                      <a:pt x="2283" y="0"/>
                    </a:moveTo>
                    <a:cubicBezTo>
                      <a:pt x="2200" y="0"/>
                      <a:pt x="2119" y="22"/>
                      <a:pt x="2048" y="60"/>
                    </a:cubicBezTo>
                    <a:lnTo>
                      <a:pt x="155" y="1156"/>
                    </a:lnTo>
                    <a:cubicBezTo>
                      <a:pt x="12" y="1227"/>
                      <a:pt x="0" y="1346"/>
                      <a:pt x="119" y="1418"/>
                    </a:cubicBezTo>
                    <a:lnTo>
                      <a:pt x="3346" y="3275"/>
                    </a:lnTo>
                    <a:cubicBezTo>
                      <a:pt x="3411" y="3308"/>
                      <a:pt x="3482" y="3323"/>
                      <a:pt x="3553" y="3323"/>
                    </a:cubicBezTo>
                    <a:cubicBezTo>
                      <a:pt x="3637" y="3323"/>
                      <a:pt x="3721" y="3302"/>
                      <a:pt x="3798" y="3263"/>
                    </a:cubicBezTo>
                    <a:lnTo>
                      <a:pt x="5680" y="2168"/>
                    </a:lnTo>
                    <a:cubicBezTo>
                      <a:pt x="5811" y="2096"/>
                      <a:pt x="5834" y="1977"/>
                      <a:pt x="5715" y="1906"/>
                    </a:cubicBezTo>
                    <a:lnTo>
                      <a:pt x="2489" y="48"/>
                    </a:lnTo>
                    <a:cubicBezTo>
                      <a:pt x="2423" y="16"/>
                      <a:pt x="2353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9" name="Google Shape;2599;p32"/>
              <p:cNvSpPr/>
              <p:nvPr/>
            </p:nvSpPr>
            <p:spPr>
              <a:xfrm>
                <a:off x="3809388" y="3944650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2" y="1"/>
                    </a:moveTo>
                    <a:cubicBezTo>
                      <a:pt x="2198" y="1"/>
                      <a:pt x="2114" y="22"/>
                      <a:pt x="2037" y="61"/>
                    </a:cubicBezTo>
                    <a:lnTo>
                      <a:pt x="156" y="1156"/>
                    </a:lnTo>
                    <a:cubicBezTo>
                      <a:pt x="13" y="1227"/>
                      <a:pt x="1" y="1347"/>
                      <a:pt x="120" y="1418"/>
                    </a:cubicBezTo>
                    <a:lnTo>
                      <a:pt x="3346" y="3275"/>
                    </a:lnTo>
                    <a:cubicBezTo>
                      <a:pt x="3412" y="3308"/>
                      <a:pt x="3482" y="3323"/>
                      <a:pt x="3552" y="3323"/>
                    </a:cubicBezTo>
                    <a:cubicBezTo>
                      <a:pt x="3635" y="3323"/>
                      <a:pt x="3716" y="3302"/>
                      <a:pt x="3787" y="3263"/>
                    </a:cubicBezTo>
                    <a:lnTo>
                      <a:pt x="5680" y="2168"/>
                    </a:lnTo>
                    <a:cubicBezTo>
                      <a:pt x="5811" y="2097"/>
                      <a:pt x="5835" y="1978"/>
                      <a:pt x="5716" y="1906"/>
                    </a:cubicBezTo>
                    <a:lnTo>
                      <a:pt x="2489" y="49"/>
                    </a:lnTo>
                    <a:cubicBezTo>
                      <a:pt x="2424" y="16"/>
                      <a:pt x="2353" y="1"/>
                      <a:pt x="2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0" name="Google Shape;2600;p32"/>
              <p:cNvSpPr/>
              <p:nvPr/>
            </p:nvSpPr>
            <p:spPr>
              <a:xfrm>
                <a:off x="3703138" y="3883350"/>
                <a:ext cx="145875" cy="82950"/>
              </a:xfrm>
              <a:custGeom>
                <a:rect b="b" l="l" r="r" t="t"/>
                <a:pathLst>
                  <a:path extrusionOk="0" h="3318" w="5835">
                    <a:moveTo>
                      <a:pt x="2282" y="0"/>
                    </a:moveTo>
                    <a:cubicBezTo>
                      <a:pt x="2198" y="0"/>
                      <a:pt x="2114" y="21"/>
                      <a:pt x="2036" y="60"/>
                    </a:cubicBezTo>
                    <a:lnTo>
                      <a:pt x="143" y="1155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3346" y="3275"/>
                    </a:lnTo>
                    <a:cubicBezTo>
                      <a:pt x="3414" y="3303"/>
                      <a:pt x="3488" y="3318"/>
                      <a:pt x="3560" y="3318"/>
                    </a:cubicBezTo>
                    <a:cubicBezTo>
                      <a:pt x="3640" y="3318"/>
                      <a:pt x="3718" y="3300"/>
                      <a:pt x="3786" y="3263"/>
                    </a:cubicBezTo>
                    <a:lnTo>
                      <a:pt x="5679" y="2167"/>
                    </a:lnTo>
                    <a:cubicBezTo>
                      <a:pt x="5810" y="2084"/>
                      <a:pt x="5834" y="1977"/>
                      <a:pt x="5715" y="1905"/>
                    </a:cubicBezTo>
                    <a:lnTo>
                      <a:pt x="2489" y="48"/>
                    </a:lnTo>
                    <a:cubicBezTo>
                      <a:pt x="2423" y="15"/>
                      <a:pt x="2353" y="0"/>
                      <a:pt x="2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1" name="Google Shape;2601;p32"/>
              <p:cNvSpPr/>
              <p:nvPr/>
            </p:nvSpPr>
            <p:spPr>
              <a:xfrm>
                <a:off x="3042338" y="3501700"/>
                <a:ext cx="700400" cy="403300"/>
              </a:xfrm>
              <a:custGeom>
                <a:rect b="b" l="l" r="r" t="t"/>
                <a:pathLst>
                  <a:path extrusionOk="0" h="16132" w="28016">
                    <a:moveTo>
                      <a:pt x="2294" y="0"/>
                    </a:moveTo>
                    <a:cubicBezTo>
                      <a:pt x="2206" y="0"/>
                      <a:pt x="2117" y="22"/>
                      <a:pt x="2036" y="62"/>
                    </a:cubicBezTo>
                    <a:lnTo>
                      <a:pt x="155" y="1158"/>
                    </a:lnTo>
                    <a:cubicBezTo>
                      <a:pt x="12" y="1229"/>
                      <a:pt x="0" y="1348"/>
                      <a:pt x="119" y="1419"/>
                    </a:cubicBezTo>
                    <a:lnTo>
                      <a:pt x="25539" y="16088"/>
                    </a:lnTo>
                    <a:cubicBezTo>
                      <a:pt x="25607" y="16116"/>
                      <a:pt x="25678" y="16131"/>
                      <a:pt x="25749" y="16131"/>
                    </a:cubicBezTo>
                    <a:cubicBezTo>
                      <a:pt x="25827" y="16131"/>
                      <a:pt x="25905" y="16113"/>
                      <a:pt x="25980" y="16076"/>
                    </a:cubicBezTo>
                    <a:lnTo>
                      <a:pt x="27873" y="14981"/>
                    </a:lnTo>
                    <a:cubicBezTo>
                      <a:pt x="28004" y="14897"/>
                      <a:pt x="28016" y="14790"/>
                      <a:pt x="27909" y="14719"/>
                    </a:cubicBezTo>
                    <a:lnTo>
                      <a:pt x="2489" y="38"/>
                    </a:lnTo>
                    <a:cubicBezTo>
                      <a:pt x="2427" y="13"/>
                      <a:pt x="2361" y="0"/>
                      <a:pt x="2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02" name="Google Shape;2602;p32"/>
            <p:cNvSpPr/>
            <p:nvPr/>
          </p:nvSpPr>
          <p:spPr>
            <a:xfrm>
              <a:off x="3548638" y="2988300"/>
              <a:ext cx="838525" cy="489075"/>
            </a:xfrm>
            <a:custGeom>
              <a:rect b="b" l="l" r="r" t="t"/>
              <a:pathLst>
                <a:path extrusionOk="0" h="19563" w="33541">
                  <a:moveTo>
                    <a:pt x="32481" y="13526"/>
                  </a:moveTo>
                  <a:lnTo>
                    <a:pt x="9585" y="298"/>
                  </a:lnTo>
                  <a:cubicBezTo>
                    <a:pt x="9073" y="0"/>
                    <a:pt x="8180" y="48"/>
                    <a:pt x="7585" y="381"/>
                  </a:cubicBezTo>
                  <a:lnTo>
                    <a:pt x="680" y="4370"/>
                  </a:lnTo>
                  <a:lnTo>
                    <a:pt x="1" y="4215"/>
                  </a:lnTo>
                  <a:lnTo>
                    <a:pt x="1" y="5132"/>
                  </a:lnTo>
                  <a:cubicBezTo>
                    <a:pt x="25" y="5346"/>
                    <a:pt x="156" y="5537"/>
                    <a:pt x="346" y="5632"/>
                  </a:cubicBezTo>
                  <a:lnTo>
                    <a:pt x="23968" y="19265"/>
                  </a:lnTo>
                  <a:cubicBezTo>
                    <a:pt x="24480" y="19562"/>
                    <a:pt x="25373" y="19527"/>
                    <a:pt x="25968" y="19181"/>
                  </a:cubicBezTo>
                  <a:lnTo>
                    <a:pt x="33053" y="15098"/>
                  </a:lnTo>
                  <a:cubicBezTo>
                    <a:pt x="33374" y="14907"/>
                    <a:pt x="33541" y="14669"/>
                    <a:pt x="33541" y="14443"/>
                  </a:cubicBezTo>
                  <a:lnTo>
                    <a:pt x="33541" y="135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32"/>
            <p:cNvSpPr/>
            <p:nvPr/>
          </p:nvSpPr>
          <p:spPr>
            <a:xfrm>
              <a:off x="3548638" y="2968000"/>
              <a:ext cx="838525" cy="484075"/>
            </a:xfrm>
            <a:custGeom>
              <a:rect b="b" l="l" r="r" t="t"/>
              <a:pathLst>
                <a:path extrusionOk="0" h="19363" w="33541">
                  <a:moveTo>
                    <a:pt x="8720" y="1"/>
                  </a:moveTo>
                  <a:cubicBezTo>
                    <a:pt x="8327" y="1"/>
                    <a:pt x="7911" y="94"/>
                    <a:pt x="7585" y="277"/>
                  </a:cubicBezTo>
                  <a:lnTo>
                    <a:pt x="489" y="4372"/>
                  </a:lnTo>
                  <a:cubicBezTo>
                    <a:pt x="168" y="4563"/>
                    <a:pt x="1" y="4801"/>
                    <a:pt x="1" y="5027"/>
                  </a:cubicBezTo>
                  <a:cubicBezTo>
                    <a:pt x="25" y="5242"/>
                    <a:pt x="156" y="5432"/>
                    <a:pt x="346" y="5527"/>
                  </a:cubicBezTo>
                  <a:lnTo>
                    <a:pt x="23968" y="19160"/>
                  </a:lnTo>
                  <a:cubicBezTo>
                    <a:pt x="24202" y="19296"/>
                    <a:pt x="24517" y="19363"/>
                    <a:pt x="24845" y="19363"/>
                  </a:cubicBezTo>
                  <a:cubicBezTo>
                    <a:pt x="25235" y="19363"/>
                    <a:pt x="25646" y="19269"/>
                    <a:pt x="25968" y="19088"/>
                  </a:cubicBezTo>
                  <a:lnTo>
                    <a:pt x="33053" y="14993"/>
                  </a:lnTo>
                  <a:cubicBezTo>
                    <a:pt x="33374" y="14802"/>
                    <a:pt x="33541" y="14564"/>
                    <a:pt x="33541" y="14338"/>
                  </a:cubicBezTo>
                  <a:cubicBezTo>
                    <a:pt x="33529" y="14112"/>
                    <a:pt x="33398" y="13921"/>
                    <a:pt x="33195" y="13838"/>
                  </a:cubicBezTo>
                  <a:lnTo>
                    <a:pt x="9585" y="193"/>
                  </a:lnTo>
                  <a:cubicBezTo>
                    <a:pt x="9354" y="64"/>
                    <a:pt x="9045" y="1"/>
                    <a:pt x="872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32"/>
            <p:cNvSpPr/>
            <p:nvPr/>
          </p:nvSpPr>
          <p:spPr>
            <a:xfrm>
              <a:off x="3760888" y="2885900"/>
              <a:ext cx="414350" cy="444425"/>
            </a:xfrm>
            <a:custGeom>
              <a:rect b="b" l="l" r="r" t="t"/>
              <a:pathLst>
                <a:path extrusionOk="0" h="17777" w="16574">
                  <a:moveTo>
                    <a:pt x="14323" y="8073"/>
                  </a:moveTo>
                  <a:lnTo>
                    <a:pt x="0" y="1"/>
                  </a:lnTo>
                  <a:lnTo>
                    <a:pt x="0" y="8680"/>
                  </a:lnTo>
                  <a:cubicBezTo>
                    <a:pt x="0" y="8728"/>
                    <a:pt x="24" y="8764"/>
                    <a:pt x="71" y="8787"/>
                  </a:cubicBezTo>
                  <a:lnTo>
                    <a:pt x="15526" y="17705"/>
                  </a:lnTo>
                  <a:cubicBezTo>
                    <a:pt x="15669" y="17777"/>
                    <a:pt x="15835" y="17765"/>
                    <a:pt x="15966" y="17693"/>
                  </a:cubicBezTo>
                  <a:lnTo>
                    <a:pt x="16466" y="17408"/>
                  </a:lnTo>
                  <a:cubicBezTo>
                    <a:pt x="16526" y="17372"/>
                    <a:pt x="16574" y="17324"/>
                    <a:pt x="16574" y="17253"/>
                  </a:cubicBezTo>
                  <a:lnTo>
                    <a:pt x="16574" y="857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32"/>
            <p:cNvSpPr/>
            <p:nvPr/>
          </p:nvSpPr>
          <p:spPr>
            <a:xfrm>
              <a:off x="3759688" y="2873400"/>
              <a:ext cx="415550" cy="239350"/>
            </a:xfrm>
            <a:custGeom>
              <a:rect b="b" l="l" r="r" t="t"/>
              <a:pathLst>
                <a:path extrusionOk="0" h="9574" w="16622">
                  <a:moveTo>
                    <a:pt x="878" y="0"/>
                  </a:moveTo>
                  <a:cubicBezTo>
                    <a:pt x="796" y="0"/>
                    <a:pt x="714" y="21"/>
                    <a:pt x="643" y="60"/>
                  </a:cubicBezTo>
                  <a:lnTo>
                    <a:pt x="143" y="346"/>
                  </a:lnTo>
                  <a:cubicBezTo>
                    <a:pt x="12" y="429"/>
                    <a:pt x="0" y="536"/>
                    <a:pt x="119" y="608"/>
                  </a:cubicBezTo>
                  <a:lnTo>
                    <a:pt x="15574" y="9526"/>
                  </a:lnTo>
                  <a:cubicBezTo>
                    <a:pt x="15639" y="9558"/>
                    <a:pt x="15707" y="9574"/>
                    <a:pt x="15776" y="9574"/>
                  </a:cubicBezTo>
                  <a:cubicBezTo>
                    <a:pt x="15856" y="9574"/>
                    <a:pt x="15937" y="9552"/>
                    <a:pt x="16014" y="9514"/>
                  </a:cubicBezTo>
                  <a:lnTo>
                    <a:pt x="16502" y="9228"/>
                  </a:lnTo>
                  <a:cubicBezTo>
                    <a:pt x="16562" y="9204"/>
                    <a:pt x="16610" y="9145"/>
                    <a:pt x="16622" y="9073"/>
                  </a:cubicBezTo>
                  <a:cubicBezTo>
                    <a:pt x="16610" y="9026"/>
                    <a:pt x="16586" y="8990"/>
                    <a:pt x="16538" y="8966"/>
                  </a:cubicBezTo>
                  <a:lnTo>
                    <a:pt x="1084" y="48"/>
                  </a:lnTo>
                  <a:cubicBezTo>
                    <a:pt x="1018" y="15"/>
                    <a:pt x="948" y="0"/>
                    <a:pt x="87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32"/>
            <p:cNvSpPr/>
            <p:nvPr/>
          </p:nvSpPr>
          <p:spPr>
            <a:xfrm>
              <a:off x="3248613" y="1504175"/>
              <a:ext cx="1450200" cy="1892225"/>
            </a:xfrm>
            <a:custGeom>
              <a:rect b="b" l="l" r="r" t="t"/>
              <a:pathLst>
                <a:path extrusionOk="0" h="75689" w="58008">
                  <a:moveTo>
                    <a:pt x="56710" y="31219"/>
                  </a:moveTo>
                  <a:lnTo>
                    <a:pt x="2977" y="203"/>
                  </a:lnTo>
                  <a:cubicBezTo>
                    <a:pt x="2655" y="13"/>
                    <a:pt x="2358" y="1"/>
                    <a:pt x="2132" y="132"/>
                  </a:cubicBezTo>
                  <a:lnTo>
                    <a:pt x="0" y="1358"/>
                  </a:lnTo>
                  <a:lnTo>
                    <a:pt x="1679" y="2549"/>
                  </a:lnTo>
                  <a:lnTo>
                    <a:pt x="1679" y="40875"/>
                  </a:lnTo>
                  <a:cubicBezTo>
                    <a:pt x="1679" y="41828"/>
                    <a:pt x="2263" y="42947"/>
                    <a:pt x="2977" y="43363"/>
                  </a:cubicBezTo>
                  <a:lnTo>
                    <a:pt x="55353" y="73605"/>
                  </a:lnTo>
                  <a:lnTo>
                    <a:pt x="55424" y="75689"/>
                  </a:lnTo>
                  <a:lnTo>
                    <a:pt x="57555" y="74451"/>
                  </a:lnTo>
                  <a:cubicBezTo>
                    <a:pt x="57829" y="74296"/>
                    <a:pt x="58008" y="73927"/>
                    <a:pt x="58008" y="73403"/>
                  </a:cubicBezTo>
                  <a:lnTo>
                    <a:pt x="58008" y="33707"/>
                  </a:lnTo>
                  <a:cubicBezTo>
                    <a:pt x="58008" y="32743"/>
                    <a:pt x="57424" y="31636"/>
                    <a:pt x="56710" y="3121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32"/>
            <p:cNvSpPr/>
            <p:nvPr/>
          </p:nvSpPr>
          <p:spPr>
            <a:xfrm>
              <a:off x="3237288" y="1535150"/>
              <a:ext cx="1408250" cy="1864225"/>
            </a:xfrm>
            <a:custGeom>
              <a:rect b="b" l="l" r="r" t="t"/>
              <a:pathLst>
                <a:path extrusionOk="0" h="74569" w="56330">
                  <a:moveTo>
                    <a:pt x="55032" y="31206"/>
                  </a:moveTo>
                  <a:lnTo>
                    <a:pt x="1299" y="203"/>
                  </a:lnTo>
                  <a:cubicBezTo>
                    <a:pt x="977" y="12"/>
                    <a:pt x="680" y="0"/>
                    <a:pt x="453" y="131"/>
                  </a:cubicBezTo>
                  <a:cubicBezTo>
                    <a:pt x="180" y="286"/>
                    <a:pt x="1" y="655"/>
                    <a:pt x="1" y="1179"/>
                  </a:cubicBezTo>
                  <a:lnTo>
                    <a:pt x="1" y="40862"/>
                  </a:lnTo>
                  <a:cubicBezTo>
                    <a:pt x="1" y="41827"/>
                    <a:pt x="584" y="42934"/>
                    <a:pt x="1299" y="43351"/>
                  </a:cubicBezTo>
                  <a:lnTo>
                    <a:pt x="55032" y="74367"/>
                  </a:lnTo>
                  <a:cubicBezTo>
                    <a:pt x="55353" y="74557"/>
                    <a:pt x="55651" y="74569"/>
                    <a:pt x="55877" y="74438"/>
                  </a:cubicBezTo>
                  <a:cubicBezTo>
                    <a:pt x="56151" y="74283"/>
                    <a:pt x="56329" y="73914"/>
                    <a:pt x="56329" y="73390"/>
                  </a:cubicBezTo>
                  <a:lnTo>
                    <a:pt x="56329" y="33695"/>
                  </a:lnTo>
                  <a:cubicBezTo>
                    <a:pt x="56329" y="32742"/>
                    <a:pt x="55746" y="31623"/>
                    <a:pt x="55032" y="312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32"/>
            <p:cNvSpPr/>
            <p:nvPr/>
          </p:nvSpPr>
          <p:spPr>
            <a:xfrm>
              <a:off x="3266763" y="1573550"/>
              <a:ext cx="1349000" cy="1787150"/>
            </a:xfrm>
            <a:custGeom>
              <a:rect b="b" l="l" r="r" t="t"/>
              <a:pathLst>
                <a:path extrusionOk="0" h="71486" w="53960">
                  <a:moveTo>
                    <a:pt x="53174" y="30492"/>
                  </a:moveTo>
                  <a:lnTo>
                    <a:pt x="798" y="250"/>
                  </a:lnTo>
                  <a:cubicBezTo>
                    <a:pt x="358" y="0"/>
                    <a:pt x="1" y="274"/>
                    <a:pt x="1" y="845"/>
                  </a:cubicBezTo>
                  <a:lnTo>
                    <a:pt x="1" y="39481"/>
                  </a:lnTo>
                  <a:cubicBezTo>
                    <a:pt x="1" y="40065"/>
                    <a:pt x="358" y="40743"/>
                    <a:pt x="798" y="40993"/>
                  </a:cubicBezTo>
                  <a:lnTo>
                    <a:pt x="53174" y="71235"/>
                  </a:lnTo>
                  <a:cubicBezTo>
                    <a:pt x="53603" y="71485"/>
                    <a:pt x="53960" y="71223"/>
                    <a:pt x="53960" y="70640"/>
                  </a:cubicBezTo>
                  <a:lnTo>
                    <a:pt x="53960" y="32004"/>
                  </a:lnTo>
                  <a:cubicBezTo>
                    <a:pt x="53960" y="31421"/>
                    <a:pt x="53614" y="30742"/>
                    <a:pt x="53174" y="304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9" name="Google Shape;2609;p32"/>
          <p:cNvGrpSpPr/>
          <p:nvPr/>
        </p:nvGrpSpPr>
        <p:grpSpPr>
          <a:xfrm>
            <a:off x="6330300" y="991275"/>
            <a:ext cx="1926218" cy="1867668"/>
            <a:chOff x="6330300" y="991275"/>
            <a:chExt cx="1926218" cy="1867668"/>
          </a:xfrm>
        </p:grpSpPr>
        <p:sp>
          <p:nvSpPr>
            <p:cNvPr id="2610" name="Google Shape;2610;p32"/>
            <p:cNvSpPr/>
            <p:nvPr/>
          </p:nvSpPr>
          <p:spPr>
            <a:xfrm>
              <a:off x="6330300" y="992515"/>
              <a:ext cx="1167739" cy="1393496"/>
            </a:xfrm>
            <a:custGeom>
              <a:rect b="b" l="l" r="r" t="t"/>
              <a:pathLst>
                <a:path extrusionOk="0" h="56195" w="47091">
                  <a:moveTo>
                    <a:pt x="46352" y="1"/>
                  </a:moveTo>
                  <a:cubicBezTo>
                    <a:pt x="46138" y="1"/>
                    <a:pt x="45890" y="72"/>
                    <a:pt x="45626" y="224"/>
                  </a:cubicBezTo>
                  <a:lnTo>
                    <a:pt x="24659" y="12333"/>
                  </a:lnTo>
                  <a:lnTo>
                    <a:pt x="1465" y="25727"/>
                  </a:lnTo>
                  <a:cubicBezTo>
                    <a:pt x="656" y="26179"/>
                    <a:pt x="1" y="27227"/>
                    <a:pt x="1" y="28025"/>
                  </a:cubicBezTo>
                  <a:lnTo>
                    <a:pt x="1" y="55350"/>
                  </a:lnTo>
                  <a:cubicBezTo>
                    <a:pt x="1" y="55893"/>
                    <a:pt x="295" y="56195"/>
                    <a:pt x="734" y="56195"/>
                  </a:cubicBezTo>
                  <a:cubicBezTo>
                    <a:pt x="949" y="56195"/>
                    <a:pt x="1199" y="56122"/>
                    <a:pt x="1465" y="55969"/>
                  </a:cubicBezTo>
                  <a:lnTo>
                    <a:pt x="16491" y="47301"/>
                  </a:lnTo>
                  <a:lnTo>
                    <a:pt x="45626" y="30478"/>
                  </a:lnTo>
                  <a:cubicBezTo>
                    <a:pt x="46435" y="30013"/>
                    <a:pt x="47090" y="28977"/>
                    <a:pt x="47090" y="28168"/>
                  </a:cubicBezTo>
                  <a:lnTo>
                    <a:pt x="47090" y="843"/>
                  </a:lnTo>
                  <a:cubicBezTo>
                    <a:pt x="47090" y="306"/>
                    <a:pt x="46793" y="1"/>
                    <a:pt x="4635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32"/>
            <p:cNvSpPr/>
            <p:nvPr/>
          </p:nvSpPr>
          <p:spPr>
            <a:xfrm>
              <a:off x="6335929" y="991275"/>
              <a:ext cx="1167714" cy="1405374"/>
            </a:xfrm>
            <a:custGeom>
              <a:rect b="b" l="l" r="r" t="t"/>
              <a:pathLst>
                <a:path extrusionOk="0" h="56674" w="47090">
                  <a:moveTo>
                    <a:pt x="0" y="28265"/>
                  </a:moveTo>
                  <a:lnTo>
                    <a:pt x="0" y="55590"/>
                  </a:lnTo>
                  <a:cubicBezTo>
                    <a:pt x="0" y="56388"/>
                    <a:pt x="655" y="56674"/>
                    <a:pt x="1465" y="56209"/>
                  </a:cubicBezTo>
                  <a:lnTo>
                    <a:pt x="16490" y="47530"/>
                  </a:lnTo>
                  <a:lnTo>
                    <a:pt x="45625" y="30718"/>
                  </a:lnTo>
                  <a:cubicBezTo>
                    <a:pt x="46435" y="30254"/>
                    <a:pt x="47089" y="29206"/>
                    <a:pt x="47089" y="28408"/>
                  </a:cubicBezTo>
                  <a:lnTo>
                    <a:pt x="47089" y="1084"/>
                  </a:lnTo>
                  <a:cubicBezTo>
                    <a:pt x="47089" y="274"/>
                    <a:pt x="46435" y="0"/>
                    <a:pt x="45625" y="464"/>
                  </a:cubicBezTo>
                  <a:lnTo>
                    <a:pt x="24658" y="12573"/>
                  </a:lnTo>
                  <a:lnTo>
                    <a:pt x="1465" y="25968"/>
                  </a:lnTo>
                  <a:cubicBezTo>
                    <a:pt x="655" y="26420"/>
                    <a:pt x="0" y="27456"/>
                    <a:pt x="0" y="2826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32"/>
            <p:cNvSpPr/>
            <p:nvPr/>
          </p:nvSpPr>
          <p:spPr>
            <a:xfrm>
              <a:off x="6341533" y="995986"/>
              <a:ext cx="1167714" cy="1405398"/>
            </a:xfrm>
            <a:custGeom>
              <a:rect b="b" l="l" r="r" t="t"/>
              <a:pathLst>
                <a:path extrusionOk="0" h="56675" w="47090">
                  <a:moveTo>
                    <a:pt x="0" y="28266"/>
                  </a:moveTo>
                  <a:lnTo>
                    <a:pt x="0" y="55591"/>
                  </a:lnTo>
                  <a:cubicBezTo>
                    <a:pt x="0" y="56388"/>
                    <a:pt x="655" y="56674"/>
                    <a:pt x="1465" y="56210"/>
                  </a:cubicBezTo>
                  <a:lnTo>
                    <a:pt x="16502" y="47530"/>
                  </a:lnTo>
                  <a:lnTo>
                    <a:pt x="45625" y="30707"/>
                  </a:lnTo>
                  <a:cubicBezTo>
                    <a:pt x="46435" y="30242"/>
                    <a:pt x="47090" y="29207"/>
                    <a:pt x="47090" y="28409"/>
                  </a:cubicBezTo>
                  <a:lnTo>
                    <a:pt x="47090" y="1084"/>
                  </a:lnTo>
                  <a:cubicBezTo>
                    <a:pt x="47090" y="274"/>
                    <a:pt x="46435" y="1"/>
                    <a:pt x="45625" y="465"/>
                  </a:cubicBezTo>
                  <a:lnTo>
                    <a:pt x="24658" y="12562"/>
                  </a:lnTo>
                  <a:lnTo>
                    <a:pt x="1465" y="25956"/>
                  </a:lnTo>
                  <a:cubicBezTo>
                    <a:pt x="655" y="26420"/>
                    <a:pt x="0" y="27456"/>
                    <a:pt x="0" y="2826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32"/>
            <p:cNvSpPr/>
            <p:nvPr/>
          </p:nvSpPr>
          <p:spPr>
            <a:xfrm>
              <a:off x="6374289" y="1060060"/>
              <a:ext cx="1108374" cy="1293785"/>
            </a:xfrm>
            <a:custGeom>
              <a:rect b="b" l="l" r="r" t="t"/>
              <a:pathLst>
                <a:path extrusionOk="0" h="52174" w="44697">
                  <a:moveTo>
                    <a:pt x="44697" y="0"/>
                  </a:moveTo>
                  <a:lnTo>
                    <a:pt x="1" y="25837"/>
                  </a:lnTo>
                  <a:lnTo>
                    <a:pt x="1" y="52173"/>
                  </a:lnTo>
                  <a:lnTo>
                    <a:pt x="44673" y="26194"/>
                  </a:lnTo>
                  <a:lnTo>
                    <a:pt x="4469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32"/>
            <p:cNvSpPr/>
            <p:nvPr/>
          </p:nvSpPr>
          <p:spPr>
            <a:xfrm>
              <a:off x="6374289" y="1062713"/>
              <a:ext cx="1108671" cy="1284932"/>
            </a:xfrm>
            <a:custGeom>
              <a:rect b="b" l="l" r="r" t="t"/>
              <a:pathLst>
                <a:path extrusionOk="0" h="51817" w="44709">
                  <a:moveTo>
                    <a:pt x="1" y="25801"/>
                  </a:moveTo>
                  <a:lnTo>
                    <a:pt x="1" y="51661"/>
                  </a:lnTo>
                  <a:cubicBezTo>
                    <a:pt x="1" y="51757"/>
                    <a:pt x="108" y="51816"/>
                    <a:pt x="203" y="51769"/>
                  </a:cubicBezTo>
                  <a:lnTo>
                    <a:pt x="44637" y="26075"/>
                  </a:lnTo>
                  <a:cubicBezTo>
                    <a:pt x="44685" y="26063"/>
                    <a:pt x="44709" y="26015"/>
                    <a:pt x="44709" y="25968"/>
                  </a:cubicBezTo>
                  <a:lnTo>
                    <a:pt x="44673" y="167"/>
                  </a:lnTo>
                  <a:cubicBezTo>
                    <a:pt x="44673" y="60"/>
                    <a:pt x="44566" y="0"/>
                    <a:pt x="44471" y="48"/>
                  </a:cubicBezTo>
                  <a:lnTo>
                    <a:pt x="72" y="25682"/>
                  </a:lnTo>
                  <a:cubicBezTo>
                    <a:pt x="25" y="25706"/>
                    <a:pt x="1" y="25754"/>
                    <a:pt x="1" y="2580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32"/>
            <p:cNvSpPr/>
            <p:nvPr/>
          </p:nvSpPr>
          <p:spPr>
            <a:xfrm>
              <a:off x="6370470" y="1739083"/>
              <a:ext cx="1886048" cy="1095678"/>
            </a:xfrm>
            <a:custGeom>
              <a:rect b="b" l="l" r="r" t="t"/>
              <a:pathLst>
                <a:path extrusionOk="0" h="44185" w="76058">
                  <a:moveTo>
                    <a:pt x="0" y="26885"/>
                  </a:moveTo>
                  <a:lnTo>
                    <a:pt x="0" y="26968"/>
                  </a:lnTo>
                  <a:cubicBezTo>
                    <a:pt x="12" y="27313"/>
                    <a:pt x="238" y="27659"/>
                    <a:pt x="691" y="27921"/>
                  </a:cubicBezTo>
                  <a:lnTo>
                    <a:pt x="27932" y="43649"/>
                  </a:lnTo>
                  <a:cubicBezTo>
                    <a:pt x="28873" y="44185"/>
                    <a:pt x="30397" y="44185"/>
                    <a:pt x="31337" y="43649"/>
                  </a:cubicBezTo>
                  <a:lnTo>
                    <a:pt x="75355" y="18229"/>
                  </a:lnTo>
                  <a:cubicBezTo>
                    <a:pt x="75819" y="17967"/>
                    <a:pt x="76045" y="17634"/>
                    <a:pt x="76057" y="17288"/>
                  </a:cubicBezTo>
                  <a:lnTo>
                    <a:pt x="76057" y="17205"/>
                  </a:lnTo>
                  <a:cubicBezTo>
                    <a:pt x="76045" y="16872"/>
                    <a:pt x="75807" y="16526"/>
                    <a:pt x="75355" y="16264"/>
                  </a:cubicBezTo>
                  <a:lnTo>
                    <a:pt x="48125" y="548"/>
                  </a:lnTo>
                  <a:cubicBezTo>
                    <a:pt x="47185" y="1"/>
                    <a:pt x="45661" y="1"/>
                    <a:pt x="44720" y="548"/>
                  </a:cubicBezTo>
                  <a:lnTo>
                    <a:pt x="691" y="25956"/>
                  </a:lnTo>
                  <a:cubicBezTo>
                    <a:pt x="250" y="26218"/>
                    <a:pt x="12" y="26551"/>
                    <a:pt x="0" y="2688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32"/>
            <p:cNvSpPr/>
            <p:nvPr/>
          </p:nvSpPr>
          <p:spPr>
            <a:xfrm>
              <a:off x="6515428" y="1816720"/>
              <a:ext cx="1422806" cy="824071"/>
            </a:xfrm>
            <a:custGeom>
              <a:rect b="b" l="l" r="r" t="t"/>
              <a:pathLst>
                <a:path extrusionOk="0" h="33232" w="57377">
                  <a:moveTo>
                    <a:pt x="60" y="23468"/>
                  </a:moveTo>
                  <a:cubicBezTo>
                    <a:pt x="119" y="23670"/>
                    <a:pt x="262" y="23837"/>
                    <a:pt x="464" y="23932"/>
                  </a:cubicBezTo>
                  <a:lnTo>
                    <a:pt x="16014" y="32910"/>
                  </a:lnTo>
                  <a:cubicBezTo>
                    <a:pt x="16633" y="33231"/>
                    <a:pt x="17383" y="33231"/>
                    <a:pt x="18002" y="32910"/>
                  </a:cubicBezTo>
                  <a:lnTo>
                    <a:pt x="56924" y="10443"/>
                  </a:lnTo>
                  <a:cubicBezTo>
                    <a:pt x="57114" y="10347"/>
                    <a:pt x="57257" y="10181"/>
                    <a:pt x="57317" y="9966"/>
                  </a:cubicBezTo>
                  <a:cubicBezTo>
                    <a:pt x="57376" y="9728"/>
                    <a:pt x="57245" y="9478"/>
                    <a:pt x="56924" y="9288"/>
                  </a:cubicBezTo>
                  <a:lnTo>
                    <a:pt x="41374" y="310"/>
                  </a:lnTo>
                  <a:cubicBezTo>
                    <a:pt x="40743" y="1"/>
                    <a:pt x="40005" y="1"/>
                    <a:pt x="39386" y="310"/>
                  </a:cubicBezTo>
                  <a:lnTo>
                    <a:pt x="464" y="22789"/>
                  </a:lnTo>
                  <a:cubicBezTo>
                    <a:pt x="143" y="22968"/>
                    <a:pt x="0" y="23218"/>
                    <a:pt x="60" y="2346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32"/>
            <p:cNvSpPr/>
            <p:nvPr/>
          </p:nvSpPr>
          <p:spPr>
            <a:xfrm>
              <a:off x="7288918" y="2266650"/>
              <a:ext cx="544751" cy="315350"/>
            </a:xfrm>
            <a:custGeom>
              <a:rect b="b" l="l" r="r" t="t"/>
              <a:pathLst>
                <a:path extrusionOk="0" h="12717" w="21968">
                  <a:moveTo>
                    <a:pt x="36" y="7835"/>
                  </a:moveTo>
                  <a:cubicBezTo>
                    <a:pt x="60" y="7931"/>
                    <a:pt x="131" y="8002"/>
                    <a:pt x="215" y="8038"/>
                  </a:cubicBezTo>
                  <a:lnTo>
                    <a:pt x="8073" y="12574"/>
                  </a:lnTo>
                  <a:cubicBezTo>
                    <a:pt x="8359" y="12717"/>
                    <a:pt x="8692" y="12717"/>
                    <a:pt x="8978" y="12574"/>
                  </a:cubicBezTo>
                  <a:lnTo>
                    <a:pt x="21753" y="5204"/>
                  </a:lnTo>
                  <a:cubicBezTo>
                    <a:pt x="21837" y="5156"/>
                    <a:pt x="21896" y="5085"/>
                    <a:pt x="21932" y="5002"/>
                  </a:cubicBezTo>
                  <a:cubicBezTo>
                    <a:pt x="21968" y="4883"/>
                    <a:pt x="21908" y="4763"/>
                    <a:pt x="21753" y="4680"/>
                  </a:cubicBezTo>
                  <a:lnTo>
                    <a:pt x="13895" y="144"/>
                  </a:lnTo>
                  <a:cubicBezTo>
                    <a:pt x="13609" y="1"/>
                    <a:pt x="13276" y="1"/>
                    <a:pt x="12990" y="144"/>
                  </a:cubicBezTo>
                  <a:lnTo>
                    <a:pt x="215" y="7514"/>
                  </a:lnTo>
                  <a:cubicBezTo>
                    <a:pt x="60" y="7609"/>
                    <a:pt x="1" y="7728"/>
                    <a:pt x="36" y="7835"/>
                  </a:cubicBezTo>
                  <a:close/>
                </a:path>
              </a:pathLst>
            </a:custGeom>
            <a:solidFill>
              <a:srgbClr val="2D18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32"/>
            <p:cNvSpPr/>
            <p:nvPr/>
          </p:nvSpPr>
          <p:spPr>
            <a:xfrm>
              <a:off x="7289811" y="2269625"/>
              <a:ext cx="544156" cy="312374"/>
            </a:xfrm>
            <a:custGeom>
              <a:rect b="b" l="l" r="r" t="t"/>
              <a:pathLst>
                <a:path extrusionOk="0" h="12597" w="21944">
                  <a:moveTo>
                    <a:pt x="0" y="7715"/>
                  </a:moveTo>
                  <a:cubicBezTo>
                    <a:pt x="24" y="7811"/>
                    <a:pt x="95" y="7882"/>
                    <a:pt x="179" y="7918"/>
                  </a:cubicBezTo>
                  <a:lnTo>
                    <a:pt x="8037" y="12454"/>
                  </a:lnTo>
                  <a:cubicBezTo>
                    <a:pt x="8323" y="12597"/>
                    <a:pt x="8656" y="12597"/>
                    <a:pt x="8942" y="12454"/>
                  </a:cubicBezTo>
                  <a:lnTo>
                    <a:pt x="21717" y="5084"/>
                  </a:lnTo>
                  <a:cubicBezTo>
                    <a:pt x="21943" y="5048"/>
                    <a:pt x="21943" y="4715"/>
                    <a:pt x="21717" y="4679"/>
                  </a:cubicBezTo>
                  <a:lnTo>
                    <a:pt x="13859" y="143"/>
                  </a:lnTo>
                  <a:cubicBezTo>
                    <a:pt x="13573" y="0"/>
                    <a:pt x="13240" y="0"/>
                    <a:pt x="12954" y="143"/>
                  </a:cubicBezTo>
                  <a:lnTo>
                    <a:pt x="179" y="7513"/>
                  </a:lnTo>
                  <a:cubicBezTo>
                    <a:pt x="95" y="7560"/>
                    <a:pt x="24" y="7632"/>
                    <a:pt x="0" y="771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32"/>
            <p:cNvSpPr/>
            <p:nvPr/>
          </p:nvSpPr>
          <p:spPr>
            <a:xfrm>
              <a:off x="6540819" y="1834152"/>
              <a:ext cx="1385312" cy="781543"/>
            </a:xfrm>
            <a:custGeom>
              <a:rect b="b" l="l" r="r" t="t"/>
              <a:pathLst>
                <a:path extrusionOk="0" h="31517" w="55865">
                  <a:moveTo>
                    <a:pt x="4584" y="25456"/>
                  </a:moveTo>
                  <a:cubicBezTo>
                    <a:pt x="4441" y="25527"/>
                    <a:pt x="4274" y="25527"/>
                    <a:pt x="4132" y="25456"/>
                  </a:cubicBezTo>
                  <a:lnTo>
                    <a:pt x="2238" y="24360"/>
                  </a:lnTo>
                  <a:cubicBezTo>
                    <a:pt x="2119" y="24313"/>
                    <a:pt x="2119" y="24146"/>
                    <a:pt x="2238" y="24110"/>
                  </a:cubicBezTo>
                  <a:lnTo>
                    <a:pt x="4560" y="22765"/>
                  </a:lnTo>
                  <a:cubicBezTo>
                    <a:pt x="4703" y="22694"/>
                    <a:pt x="4870" y="22694"/>
                    <a:pt x="5013" y="22765"/>
                  </a:cubicBezTo>
                  <a:lnTo>
                    <a:pt x="6906" y="23860"/>
                  </a:lnTo>
                  <a:cubicBezTo>
                    <a:pt x="7025" y="23908"/>
                    <a:pt x="7025" y="24075"/>
                    <a:pt x="6906" y="24122"/>
                  </a:cubicBezTo>
                  <a:close/>
                  <a:moveTo>
                    <a:pt x="44089" y="2655"/>
                  </a:moveTo>
                  <a:cubicBezTo>
                    <a:pt x="44208" y="2608"/>
                    <a:pt x="44208" y="2441"/>
                    <a:pt x="44089" y="2394"/>
                  </a:cubicBezTo>
                  <a:lnTo>
                    <a:pt x="42196" y="1298"/>
                  </a:lnTo>
                  <a:cubicBezTo>
                    <a:pt x="42053" y="1227"/>
                    <a:pt x="41886" y="1227"/>
                    <a:pt x="41743" y="1298"/>
                  </a:cubicBezTo>
                  <a:lnTo>
                    <a:pt x="36778" y="4168"/>
                  </a:lnTo>
                  <a:cubicBezTo>
                    <a:pt x="36659" y="4203"/>
                    <a:pt x="36659" y="4382"/>
                    <a:pt x="36778" y="4418"/>
                  </a:cubicBezTo>
                  <a:lnTo>
                    <a:pt x="38672" y="5513"/>
                  </a:lnTo>
                  <a:cubicBezTo>
                    <a:pt x="38814" y="5584"/>
                    <a:pt x="38981" y="5584"/>
                    <a:pt x="39124" y="5513"/>
                  </a:cubicBezTo>
                  <a:close/>
                  <a:moveTo>
                    <a:pt x="46684" y="4144"/>
                  </a:moveTo>
                  <a:cubicBezTo>
                    <a:pt x="46804" y="4108"/>
                    <a:pt x="46804" y="3929"/>
                    <a:pt x="46684" y="3894"/>
                  </a:cubicBezTo>
                  <a:lnTo>
                    <a:pt x="44791" y="2798"/>
                  </a:lnTo>
                  <a:cubicBezTo>
                    <a:pt x="44649" y="2727"/>
                    <a:pt x="44482" y="2727"/>
                    <a:pt x="44339" y="2798"/>
                  </a:cubicBezTo>
                  <a:lnTo>
                    <a:pt x="40684" y="4918"/>
                  </a:lnTo>
                  <a:cubicBezTo>
                    <a:pt x="40553" y="4953"/>
                    <a:pt x="40553" y="5132"/>
                    <a:pt x="40684" y="5180"/>
                  </a:cubicBezTo>
                  <a:lnTo>
                    <a:pt x="42577" y="6263"/>
                  </a:lnTo>
                  <a:cubicBezTo>
                    <a:pt x="42720" y="6334"/>
                    <a:pt x="42874" y="6334"/>
                    <a:pt x="43017" y="6263"/>
                  </a:cubicBezTo>
                  <a:close/>
                  <a:moveTo>
                    <a:pt x="49375" y="5703"/>
                  </a:moveTo>
                  <a:cubicBezTo>
                    <a:pt x="49494" y="5656"/>
                    <a:pt x="49494" y="5489"/>
                    <a:pt x="49375" y="5441"/>
                  </a:cubicBezTo>
                  <a:lnTo>
                    <a:pt x="47470" y="4346"/>
                  </a:lnTo>
                  <a:cubicBezTo>
                    <a:pt x="47327" y="4275"/>
                    <a:pt x="47173" y="4275"/>
                    <a:pt x="47030" y="4346"/>
                  </a:cubicBezTo>
                  <a:lnTo>
                    <a:pt x="41398" y="7597"/>
                  </a:lnTo>
                  <a:cubicBezTo>
                    <a:pt x="41267" y="7644"/>
                    <a:pt x="41267" y="7811"/>
                    <a:pt x="41398" y="7858"/>
                  </a:cubicBezTo>
                  <a:lnTo>
                    <a:pt x="43291" y="8954"/>
                  </a:lnTo>
                  <a:cubicBezTo>
                    <a:pt x="43434" y="9025"/>
                    <a:pt x="43589" y="9025"/>
                    <a:pt x="43732" y="8954"/>
                  </a:cubicBezTo>
                  <a:close/>
                  <a:moveTo>
                    <a:pt x="52054" y="7251"/>
                  </a:moveTo>
                  <a:cubicBezTo>
                    <a:pt x="52173" y="7216"/>
                    <a:pt x="52173" y="7037"/>
                    <a:pt x="52054" y="6989"/>
                  </a:cubicBezTo>
                  <a:lnTo>
                    <a:pt x="50149" y="5894"/>
                  </a:lnTo>
                  <a:cubicBezTo>
                    <a:pt x="50006" y="5822"/>
                    <a:pt x="49852" y="5822"/>
                    <a:pt x="49709" y="5894"/>
                  </a:cubicBezTo>
                  <a:lnTo>
                    <a:pt x="42744" y="9918"/>
                  </a:lnTo>
                  <a:cubicBezTo>
                    <a:pt x="42624" y="9954"/>
                    <a:pt x="42624" y="10133"/>
                    <a:pt x="42744" y="10168"/>
                  </a:cubicBezTo>
                  <a:lnTo>
                    <a:pt x="44637" y="11264"/>
                  </a:lnTo>
                  <a:cubicBezTo>
                    <a:pt x="44779" y="11335"/>
                    <a:pt x="44946" y="11335"/>
                    <a:pt x="45089" y="11264"/>
                  </a:cubicBezTo>
                  <a:close/>
                  <a:moveTo>
                    <a:pt x="10823" y="24849"/>
                  </a:moveTo>
                  <a:cubicBezTo>
                    <a:pt x="10942" y="24801"/>
                    <a:pt x="10942" y="24634"/>
                    <a:pt x="10823" y="24587"/>
                  </a:cubicBezTo>
                  <a:lnTo>
                    <a:pt x="8930" y="23491"/>
                  </a:lnTo>
                  <a:cubicBezTo>
                    <a:pt x="8787" y="23420"/>
                    <a:pt x="8620" y="23420"/>
                    <a:pt x="8477" y="23491"/>
                  </a:cubicBezTo>
                  <a:lnTo>
                    <a:pt x="4834" y="25611"/>
                  </a:lnTo>
                  <a:cubicBezTo>
                    <a:pt x="4715" y="25646"/>
                    <a:pt x="4715" y="25813"/>
                    <a:pt x="4834" y="25861"/>
                  </a:cubicBezTo>
                  <a:lnTo>
                    <a:pt x="6727" y="26956"/>
                  </a:lnTo>
                  <a:cubicBezTo>
                    <a:pt x="6870" y="27027"/>
                    <a:pt x="7037" y="27027"/>
                    <a:pt x="7180" y="26956"/>
                  </a:cubicBezTo>
                  <a:close/>
                  <a:moveTo>
                    <a:pt x="14085" y="25968"/>
                  </a:moveTo>
                  <a:cubicBezTo>
                    <a:pt x="14204" y="25920"/>
                    <a:pt x="14204" y="25754"/>
                    <a:pt x="14085" y="25706"/>
                  </a:cubicBezTo>
                  <a:lnTo>
                    <a:pt x="12180" y="24611"/>
                  </a:lnTo>
                  <a:cubicBezTo>
                    <a:pt x="12037" y="24539"/>
                    <a:pt x="11883" y="24539"/>
                    <a:pt x="11740" y="24611"/>
                  </a:cubicBezTo>
                  <a:lnTo>
                    <a:pt x="7418" y="27099"/>
                  </a:lnTo>
                  <a:cubicBezTo>
                    <a:pt x="7299" y="27147"/>
                    <a:pt x="7299" y="27313"/>
                    <a:pt x="7418" y="27361"/>
                  </a:cubicBezTo>
                  <a:lnTo>
                    <a:pt x="9323" y="28456"/>
                  </a:lnTo>
                  <a:cubicBezTo>
                    <a:pt x="9454" y="28528"/>
                    <a:pt x="9620" y="28528"/>
                    <a:pt x="9763" y="28456"/>
                  </a:cubicBezTo>
                  <a:close/>
                  <a:moveTo>
                    <a:pt x="17967" y="26706"/>
                  </a:moveTo>
                  <a:cubicBezTo>
                    <a:pt x="18086" y="26658"/>
                    <a:pt x="18086" y="26492"/>
                    <a:pt x="17967" y="26444"/>
                  </a:cubicBezTo>
                  <a:lnTo>
                    <a:pt x="16074" y="25349"/>
                  </a:lnTo>
                  <a:cubicBezTo>
                    <a:pt x="15931" y="25289"/>
                    <a:pt x="15764" y="25289"/>
                    <a:pt x="15633" y="25349"/>
                  </a:cubicBezTo>
                  <a:lnTo>
                    <a:pt x="10013" y="28599"/>
                  </a:lnTo>
                  <a:cubicBezTo>
                    <a:pt x="9894" y="28635"/>
                    <a:pt x="9894" y="28813"/>
                    <a:pt x="10013" y="28849"/>
                  </a:cubicBezTo>
                  <a:lnTo>
                    <a:pt x="11930" y="29956"/>
                  </a:lnTo>
                  <a:cubicBezTo>
                    <a:pt x="12061" y="30028"/>
                    <a:pt x="12228" y="30028"/>
                    <a:pt x="12371" y="29956"/>
                  </a:cubicBezTo>
                  <a:close/>
                  <a:moveTo>
                    <a:pt x="17919" y="29730"/>
                  </a:moveTo>
                  <a:cubicBezTo>
                    <a:pt x="18038" y="29683"/>
                    <a:pt x="18038" y="29516"/>
                    <a:pt x="17919" y="29468"/>
                  </a:cubicBezTo>
                  <a:lnTo>
                    <a:pt x="16026" y="28373"/>
                  </a:lnTo>
                  <a:cubicBezTo>
                    <a:pt x="15883" y="28313"/>
                    <a:pt x="15716" y="28313"/>
                    <a:pt x="15573" y="28373"/>
                  </a:cubicBezTo>
                  <a:lnTo>
                    <a:pt x="12597" y="30087"/>
                  </a:lnTo>
                  <a:cubicBezTo>
                    <a:pt x="12478" y="30135"/>
                    <a:pt x="12478" y="30302"/>
                    <a:pt x="12597" y="30349"/>
                  </a:cubicBezTo>
                  <a:lnTo>
                    <a:pt x="14502" y="31445"/>
                  </a:lnTo>
                  <a:cubicBezTo>
                    <a:pt x="14633" y="31516"/>
                    <a:pt x="14800" y="31516"/>
                    <a:pt x="14942" y="31445"/>
                  </a:cubicBezTo>
                  <a:close/>
                  <a:moveTo>
                    <a:pt x="38850" y="17657"/>
                  </a:moveTo>
                  <a:cubicBezTo>
                    <a:pt x="38969" y="17610"/>
                    <a:pt x="38969" y="17443"/>
                    <a:pt x="38850" y="17395"/>
                  </a:cubicBezTo>
                  <a:lnTo>
                    <a:pt x="36957" y="16300"/>
                  </a:lnTo>
                  <a:cubicBezTo>
                    <a:pt x="36814" y="16229"/>
                    <a:pt x="36648" y="16229"/>
                    <a:pt x="36505" y="16300"/>
                  </a:cubicBezTo>
                  <a:lnTo>
                    <a:pt x="24098" y="23468"/>
                  </a:lnTo>
                  <a:cubicBezTo>
                    <a:pt x="23979" y="23515"/>
                    <a:pt x="23979" y="23682"/>
                    <a:pt x="24098" y="23729"/>
                  </a:cubicBezTo>
                  <a:lnTo>
                    <a:pt x="26003" y="24825"/>
                  </a:lnTo>
                  <a:cubicBezTo>
                    <a:pt x="26134" y="24884"/>
                    <a:pt x="26301" y="24884"/>
                    <a:pt x="26444" y="24825"/>
                  </a:cubicBezTo>
                  <a:close/>
                  <a:moveTo>
                    <a:pt x="3751" y="22944"/>
                  </a:moveTo>
                  <a:cubicBezTo>
                    <a:pt x="3870" y="22896"/>
                    <a:pt x="3870" y="22729"/>
                    <a:pt x="3751" y="22682"/>
                  </a:cubicBezTo>
                  <a:lnTo>
                    <a:pt x="2322" y="21860"/>
                  </a:lnTo>
                  <a:cubicBezTo>
                    <a:pt x="2179" y="21789"/>
                    <a:pt x="2024" y="21789"/>
                    <a:pt x="1881" y="21860"/>
                  </a:cubicBezTo>
                  <a:lnTo>
                    <a:pt x="119" y="22884"/>
                  </a:lnTo>
                  <a:cubicBezTo>
                    <a:pt x="0" y="22920"/>
                    <a:pt x="0" y="23098"/>
                    <a:pt x="119" y="23134"/>
                  </a:cubicBezTo>
                  <a:lnTo>
                    <a:pt x="1536" y="23968"/>
                  </a:lnTo>
                  <a:cubicBezTo>
                    <a:pt x="1679" y="24027"/>
                    <a:pt x="1846" y="24027"/>
                    <a:pt x="1988" y="23968"/>
                  </a:cubicBezTo>
                  <a:close/>
                  <a:moveTo>
                    <a:pt x="6215" y="21527"/>
                  </a:moveTo>
                  <a:cubicBezTo>
                    <a:pt x="6334" y="21479"/>
                    <a:pt x="6334" y="21301"/>
                    <a:pt x="6215" y="21265"/>
                  </a:cubicBezTo>
                  <a:lnTo>
                    <a:pt x="4786" y="20443"/>
                  </a:lnTo>
                  <a:cubicBezTo>
                    <a:pt x="4644" y="20372"/>
                    <a:pt x="4477" y="20372"/>
                    <a:pt x="4334" y="20443"/>
                  </a:cubicBezTo>
                  <a:lnTo>
                    <a:pt x="2572" y="21467"/>
                  </a:lnTo>
                  <a:cubicBezTo>
                    <a:pt x="2453" y="21503"/>
                    <a:pt x="2453" y="21670"/>
                    <a:pt x="2572" y="21717"/>
                  </a:cubicBezTo>
                  <a:lnTo>
                    <a:pt x="4001" y="22539"/>
                  </a:lnTo>
                  <a:cubicBezTo>
                    <a:pt x="4132" y="22610"/>
                    <a:pt x="4298" y="22610"/>
                    <a:pt x="4441" y="22539"/>
                  </a:cubicBezTo>
                  <a:close/>
                  <a:moveTo>
                    <a:pt x="8549" y="20169"/>
                  </a:moveTo>
                  <a:cubicBezTo>
                    <a:pt x="8668" y="20134"/>
                    <a:pt x="8668" y="19955"/>
                    <a:pt x="8549" y="19919"/>
                  </a:cubicBezTo>
                  <a:lnTo>
                    <a:pt x="7120" y="19098"/>
                  </a:lnTo>
                  <a:cubicBezTo>
                    <a:pt x="6977" y="19015"/>
                    <a:pt x="6822" y="19015"/>
                    <a:pt x="6679" y="19098"/>
                  </a:cubicBezTo>
                  <a:lnTo>
                    <a:pt x="4917" y="20110"/>
                  </a:lnTo>
                  <a:cubicBezTo>
                    <a:pt x="4786" y="20146"/>
                    <a:pt x="4786" y="20324"/>
                    <a:pt x="4917" y="20372"/>
                  </a:cubicBezTo>
                  <a:lnTo>
                    <a:pt x="6334" y="21193"/>
                  </a:lnTo>
                  <a:cubicBezTo>
                    <a:pt x="6477" y="21265"/>
                    <a:pt x="6644" y="21265"/>
                    <a:pt x="6787" y="21193"/>
                  </a:cubicBezTo>
                  <a:close/>
                  <a:moveTo>
                    <a:pt x="10882" y="18824"/>
                  </a:moveTo>
                  <a:cubicBezTo>
                    <a:pt x="11001" y="18776"/>
                    <a:pt x="11001" y="18610"/>
                    <a:pt x="10882" y="18562"/>
                  </a:cubicBezTo>
                  <a:lnTo>
                    <a:pt x="9454" y="17741"/>
                  </a:lnTo>
                  <a:cubicBezTo>
                    <a:pt x="9311" y="17669"/>
                    <a:pt x="9156" y="17669"/>
                    <a:pt x="9013" y="17741"/>
                  </a:cubicBezTo>
                  <a:lnTo>
                    <a:pt x="7251" y="18765"/>
                  </a:lnTo>
                  <a:cubicBezTo>
                    <a:pt x="7132" y="18800"/>
                    <a:pt x="7132" y="18967"/>
                    <a:pt x="7251" y="19015"/>
                  </a:cubicBezTo>
                  <a:lnTo>
                    <a:pt x="8680" y="19836"/>
                  </a:lnTo>
                  <a:cubicBezTo>
                    <a:pt x="8823" y="19908"/>
                    <a:pt x="8989" y="19908"/>
                    <a:pt x="9120" y="19836"/>
                  </a:cubicBezTo>
                  <a:close/>
                  <a:moveTo>
                    <a:pt x="13216" y="17467"/>
                  </a:moveTo>
                  <a:cubicBezTo>
                    <a:pt x="13347" y="17431"/>
                    <a:pt x="13347" y="17252"/>
                    <a:pt x="13216" y="17217"/>
                  </a:cubicBezTo>
                  <a:lnTo>
                    <a:pt x="11799" y="16395"/>
                  </a:lnTo>
                  <a:cubicBezTo>
                    <a:pt x="11656" y="16324"/>
                    <a:pt x="11490" y="16324"/>
                    <a:pt x="11347" y="16395"/>
                  </a:cubicBezTo>
                  <a:lnTo>
                    <a:pt x="9585" y="17407"/>
                  </a:lnTo>
                  <a:cubicBezTo>
                    <a:pt x="9466" y="17455"/>
                    <a:pt x="9466" y="17622"/>
                    <a:pt x="9585" y="17669"/>
                  </a:cubicBezTo>
                  <a:lnTo>
                    <a:pt x="11013" y="18491"/>
                  </a:lnTo>
                  <a:cubicBezTo>
                    <a:pt x="11156" y="18562"/>
                    <a:pt x="11323" y="18562"/>
                    <a:pt x="11454" y="18491"/>
                  </a:cubicBezTo>
                  <a:close/>
                  <a:moveTo>
                    <a:pt x="15562" y="16121"/>
                  </a:moveTo>
                  <a:cubicBezTo>
                    <a:pt x="15681" y="16074"/>
                    <a:pt x="15681" y="15907"/>
                    <a:pt x="15562" y="15859"/>
                  </a:cubicBezTo>
                  <a:lnTo>
                    <a:pt x="14145" y="15038"/>
                  </a:lnTo>
                  <a:cubicBezTo>
                    <a:pt x="14002" y="14966"/>
                    <a:pt x="13835" y="14966"/>
                    <a:pt x="13692" y="15038"/>
                  </a:cubicBezTo>
                  <a:lnTo>
                    <a:pt x="11930" y="16062"/>
                  </a:lnTo>
                  <a:cubicBezTo>
                    <a:pt x="11811" y="16098"/>
                    <a:pt x="11811" y="16276"/>
                    <a:pt x="11930" y="16312"/>
                  </a:cubicBezTo>
                  <a:lnTo>
                    <a:pt x="13359" y="17133"/>
                  </a:lnTo>
                  <a:cubicBezTo>
                    <a:pt x="13502" y="17205"/>
                    <a:pt x="13657" y="17205"/>
                    <a:pt x="13799" y="17133"/>
                  </a:cubicBezTo>
                  <a:close/>
                  <a:moveTo>
                    <a:pt x="17895" y="14764"/>
                  </a:moveTo>
                  <a:cubicBezTo>
                    <a:pt x="18014" y="14728"/>
                    <a:pt x="18014" y="14562"/>
                    <a:pt x="17895" y="14514"/>
                  </a:cubicBezTo>
                  <a:lnTo>
                    <a:pt x="16478" y="13693"/>
                  </a:lnTo>
                  <a:cubicBezTo>
                    <a:pt x="16335" y="13621"/>
                    <a:pt x="16169" y="13621"/>
                    <a:pt x="16026" y="13693"/>
                  </a:cubicBezTo>
                  <a:lnTo>
                    <a:pt x="14264" y="14705"/>
                  </a:lnTo>
                  <a:cubicBezTo>
                    <a:pt x="14145" y="14752"/>
                    <a:pt x="14145" y="14919"/>
                    <a:pt x="14264" y="14966"/>
                  </a:cubicBezTo>
                  <a:lnTo>
                    <a:pt x="15693" y="15788"/>
                  </a:lnTo>
                  <a:cubicBezTo>
                    <a:pt x="15823" y="15859"/>
                    <a:pt x="15990" y="15859"/>
                    <a:pt x="16133" y="15788"/>
                  </a:cubicBezTo>
                  <a:close/>
                  <a:moveTo>
                    <a:pt x="20241" y="13419"/>
                  </a:moveTo>
                  <a:cubicBezTo>
                    <a:pt x="20360" y="13371"/>
                    <a:pt x="20360" y="13204"/>
                    <a:pt x="20241" y="13157"/>
                  </a:cubicBezTo>
                  <a:lnTo>
                    <a:pt x="18812" y="12335"/>
                  </a:lnTo>
                  <a:cubicBezTo>
                    <a:pt x="18669" y="12264"/>
                    <a:pt x="18502" y="12264"/>
                    <a:pt x="18371" y="12335"/>
                  </a:cubicBezTo>
                  <a:lnTo>
                    <a:pt x="16597" y="13359"/>
                  </a:lnTo>
                  <a:cubicBezTo>
                    <a:pt x="16478" y="13407"/>
                    <a:pt x="16478" y="13573"/>
                    <a:pt x="16597" y="13609"/>
                  </a:cubicBezTo>
                  <a:lnTo>
                    <a:pt x="18026" y="14443"/>
                  </a:lnTo>
                  <a:cubicBezTo>
                    <a:pt x="18169" y="14514"/>
                    <a:pt x="18336" y="14514"/>
                    <a:pt x="18479" y="14443"/>
                  </a:cubicBezTo>
                  <a:close/>
                  <a:moveTo>
                    <a:pt x="22574" y="12073"/>
                  </a:moveTo>
                  <a:cubicBezTo>
                    <a:pt x="22693" y="12026"/>
                    <a:pt x="22693" y="11859"/>
                    <a:pt x="22574" y="11811"/>
                  </a:cubicBezTo>
                  <a:lnTo>
                    <a:pt x="21157" y="10990"/>
                  </a:lnTo>
                  <a:cubicBezTo>
                    <a:pt x="21015" y="10918"/>
                    <a:pt x="20848" y="10918"/>
                    <a:pt x="20705" y="10990"/>
                  </a:cubicBezTo>
                  <a:lnTo>
                    <a:pt x="18943" y="12002"/>
                  </a:lnTo>
                  <a:cubicBezTo>
                    <a:pt x="18824" y="12049"/>
                    <a:pt x="18824" y="12216"/>
                    <a:pt x="18943" y="12264"/>
                  </a:cubicBezTo>
                  <a:lnTo>
                    <a:pt x="20372" y="13085"/>
                  </a:lnTo>
                  <a:cubicBezTo>
                    <a:pt x="20515" y="13157"/>
                    <a:pt x="20669" y="13157"/>
                    <a:pt x="20812" y="13085"/>
                  </a:cubicBezTo>
                  <a:close/>
                  <a:moveTo>
                    <a:pt x="24920" y="10728"/>
                  </a:moveTo>
                  <a:cubicBezTo>
                    <a:pt x="25039" y="10680"/>
                    <a:pt x="25039" y="10514"/>
                    <a:pt x="24920" y="10466"/>
                  </a:cubicBezTo>
                  <a:lnTo>
                    <a:pt x="23503" y="9644"/>
                  </a:lnTo>
                  <a:cubicBezTo>
                    <a:pt x="23360" y="9573"/>
                    <a:pt x="23193" y="9573"/>
                    <a:pt x="23051" y="9644"/>
                  </a:cubicBezTo>
                  <a:lnTo>
                    <a:pt x="21288" y="10656"/>
                  </a:lnTo>
                  <a:cubicBezTo>
                    <a:pt x="21169" y="10704"/>
                    <a:pt x="21169" y="10871"/>
                    <a:pt x="21288" y="10918"/>
                  </a:cubicBezTo>
                  <a:lnTo>
                    <a:pt x="22717" y="11740"/>
                  </a:lnTo>
                  <a:cubicBezTo>
                    <a:pt x="22860" y="11811"/>
                    <a:pt x="23015" y="11811"/>
                    <a:pt x="23158" y="11740"/>
                  </a:cubicBezTo>
                  <a:close/>
                  <a:moveTo>
                    <a:pt x="27265" y="9371"/>
                  </a:moveTo>
                  <a:cubicBezTo>
                    <a:pt x="27384" y="9323"/>
                    <a:pt x="27384" y="9156"/>
                    <a:pt x="27265" y="9109"/>
                  </a:cubicBezTo>
                  <a:lnTo>
                    <a:pt x="25837" y="8287"/>
                  </a:lnTo>
                  <a:cubicBezTo>
                    <a:pt x="25694" y="8216"/>
                    <a:pt x="25527" y="8216"/>
                    <a:pt x="25396" y="8287"/>
                  </a:cubicBezTo>
                  <a:lnTo>
                    <a:pt x="23622" y="9311"/>
                  </a:lnTo>
                  <a:cubicBezTo>
                    <a:pt x="23503" y="9359"/>
                    <a:pt x="23503" y="9525"/>
                    <a:pt x="23622" y="9573"/>
                  </a:cubicBezTo>
                  <a:lnTo>
                    <a:pt x="25051" y="10394"/>
                  </a:lnTo>
                  <a:cubicBezTo>
                    <a:pt x="25194" y="10466"/>
                    <a:pt x="25360" y="10466"/>
                    <a:pt x="25503" y="10394"/>
                  </a:cubicBezTo>
                  <a:close/>
                  <a:moveTo>
                    <a:pt x="29599" y="8025"/>
                  </a:moveTo>
                  <a:cubicBezTo>
                    <a:pt x="29718" y="7978"/>
                    <a:pt x="29718" y="7811"/>
                    <a:pt x="29599" y="7763"/>
                  </a:cubicBezTo>
                  <a:lnTo>
                    <a:pt x="28182" y="6942"/>
                  </a:lnTo>
                  <a:cubicBezTo>
                    <a:pt x="28039" y="6870"/>
                    <a:pt x="27873" y="6870"/>
                    <a:pt x="27730" y="6942"/>
                  </a:cubicBezTo>
                  <a:lnTo>
                    <a:pt x="25968" y="7954"/>
                  </a:lnTo>
                  <a:cubicBezTo>
                    <a:pt x="25849" y="8001"/>
                    <a:pt x="25849" y="8168"/>
                    <a:pt x="25968" y="8216"/>
                  </a:cubicBezTo>
                  <a:lnTo>
                    <a:pt x="27396" y="9037"/>
                  </a:lnTo>
                  <a:cubicBezTo>
                    <a:pt x="27527" y="9109"/>
                    <a:pt x="27694" y="9109"/>
                    <a:pt x="27837" y="9037"/>
                  </a:cubicBezTo>
                  <a:close/>
                  <a:moveTo>
                    <a:pt x="31945" y="6668"/>
                  </a:moveTo>
                  <a:cubicBezTo>
                    <a:pt x="32064" y="6632"/>
                    <a:pt x="32064" y="6454"/>
                    <a:pt x="31945" y="6418"/>
                  </a:cubicBezTo>
                  <a:lnTo>
                    <a:pt x="30516" y="5584"/>
                  </a:lnTo>
                  <a:cubicBezTo>
                    <a:pt x="30373" y="5525"/>
                    <a:pt x="30206" y="5525"/>
                    <a:pt x="30075" y="5584"/>
                  </a:cubicBezTo>
                  <a:lnTo>
                    <a:pt x="28301" y="6608"/>
                  </a:lnTo>
                  <a:cubicBezTo>
                    <a:pt x="28182" y="6656"/>
                    <a:pt x="28182" y="6823"/>
                    <a:pt x="28301" y="6870"/>
                  </a:cubicBezTo>
                  <a:lnTo>
                    <a:pt x="29730" y="7692"/>
                  </a:lnTo>
                  <a:cubicBezTo>
                    <a:pt x="29873" y="7763"/>
                    <a:pt x="30040" y="7763"/>
                    <a:pt x="30182" y="7692"/>
                  </a:cubicBezTo>
                  <a:close/>
                  <a:moveTo>
                    <a:pt x="34469" y="5203"/>
                  </a:moveTo>
                  <a:cubicBezTo>
                    <a:pt x="34600" y="5168"/>
                    <a:pt x="34600" y="4989"/>
                    <a:pt x="34469" y="4953"/>
                  </a:cubicBezTo>
                  <a:lnTo>
                    <a:pt x="33064" y="4120"/>
                  </a:lnTo>
                  <a:cubicBezTo>
                    <a:pt x="32921" y="4048"/>
                    <a:pt x="32754" y="4048"/>
                    <a:pt x="32611" y="4120"/>
                  </a:cubicBezTo>
                  <a:lnTo>
                    <a:pt x="30849" y="5144"/>
                  </a:lnTo>
                  <a:cubicBezTo>
                    <a:pt x="30730" y="5180"/>
                    <a:pt x="30730" y="5358"/>
                    <a:pt x="30849" y="5394"/>
                  </a:cubicBezTo>
                  <a:lnTo>
                    <a:pt x="32278" y="6227"/>
                  </a:lnTo>
                  <a:cubicBezTo>
                    <a:pt x="32409" y="6299"/>
                    <a:pt x="32576" y="6299"/>
                    <a:pt x="32718" y="6227"/>
                  </a:cubicBezTo>
                  <a:close/>
                  <a:moveTo>
                    <a:pt x="36814" y="3858"/>
                  </a:moveTo>
                  <a:cubicBezTo>
                    <a:pt x="36933" y="3810"/>
                    <a:pt x="36933" y="3644"/>
                    <a:pt x="36814" y="3596"/>
                  </a:cubicBezTo>
                  <a:lnTo>
                    <a:pt x="35385" y="2775"/>
                  </a:lnTo>
                  <a:cubicBezTo>
                    <a:pt x="35243" y="2703"/>
                    <a:pt x="35076" y="2703"/>
                    <a:pt x="34945" y="2775"/>
                  </a:cubicBezTo>
                  <a:lnTo>
                    <a:pt x="33171" y="3798"/>
                  </a:lnTo>
                  <a:cubicBezTo>
                    <a:pt x="33052" y="3834"/>
                    <a:pt x="33052" y="4013"/>
                    <a:pt x="33171" y="4048"/>
                  </a:cubicBezTo>
                  <a:lnTo>
                    <a:pt x="34600" y="4870"/>
                  </a:lnTo>
                  <a:cubicBezTo>
                    <a:pt x="34743" y="4941"/>
                    <a:pt x="34909" y="4941"/>
                    <a:pt x="35052" y="4870"/>
                  </a:cubicBezTo>
                  <a:close/>
                  <a:moveTo>
                    <a:pt x="39160" y="2501"/>
                  </a:moveTo>
                  <a:cubicBezTo>
                    <a:pt x="39279" y="2453"/>
                    <a:pt x="39279" y="2286"/>
                    <a:pt x="39160" y="2251"/>
                  </a:cubicBezTo>
                  <a:lnTo>
                    <a:pt x="37731" y="1417"/>
                  </a:lnTo>
                  <a:cubicBezTo>
                    <a:pt x="37588" y="1346"/>
                    <a:pt x="37433" y="1346"/>
                    <a:pt x="37290" y="1417"/>
                  </a:cubicBezTo>
                  <a:lnTo>
                    <a:pt x="35528" y="2441"/>
                  </a:lnTo>
                  <a:cubicBezTo>
                    <a:pt x="35397" y="2489"/>
                    <a:pt x="35397" y="2655"/>
                    <a:pt x="35528" y="2703"/>
                  </a:cubicBezTo>
                  <a:lnTo>
                    <a:pt x="36945" y="3525"/>
                  </a:lnTo>
                  <a:cubicBezTo>
                    <a:pt x="37088" y="3596"/>
                    <a:pt x="37255" y="3596"/>
                    <a:pt x="37398" y="3525"/>
                  </a:cubicBezTo>
                  <a:close/>
                  <a:moveTo>
                    <a:pt x="41505" y="1155"/>
                  </a:moveTo>
                  <a:cubicBezTo>
                    <a:pt x="41624" y="1108"/>
                    <a:pt x="41624" y="941"/>
                    <a:pt x="41505" y="893"/>
                  </a:cubicBezTo>
                  <a:lnTo>
                    <a:pt x="40077" y="72"/>
                  </a:lnTo>
                  <a:cubicBezTo>
                    <a:pt x="39934" y="0"/>
                    <a:pt x="39767" y="0"/>
                    <a:pt x="39624" y="72"/>
                  </a:cubicBezTo>
                  <a:lnTo>
                    <a:pt x="37862" y="1096"/>
                  </a:lnTo>
                  <a:cubicBezTo>
                    <a:pt x="37743" y="1131"/>
                    <a:pt x="37743" y="1298"/>
                    <a:pt x="37862" y="1346"/>
                  </a:cubicBezTo>
                  <a:lnTo>
                    <a:pt x="39291" y="2167"/>
                  </a:lnTo>
                  <a:cubicBezTo>
                    <a:pt x="39434" y="2239"/>
                    <a:pt x="39600" y="2239"/>
                    <a:pt x="39731" y="2167"/>
                  </a:cubicBezTo>
                  <a:close/>
                  <a:moveTo>
                    <a:pt x="9513" y="22610"/>
                  </a:moveTo>
                  <a:cubicBezTo>
                    <a:pt x="9632" y="22575"/>
                    <a:pt x="9632" y="22396"/>
                    <a:pt x="9513" y="22360"/>
                  </a:cubicBezTo>
                  <a:lnTo>
                    <a:pt x="7620" y="21265"/>
                  </a:lnTo>
                  <a:cubicBezTo>
                    <a:pt x="7477" y="21193"/>
                    <a:pt x="7311" y="21193"/>
                    <a:pt x="7168" y="21265"/>
                  </a:cubicBezTo>
                  <a:lnTo>
                    <a:pt x="5275" y="22360"/>
                  </a:lnTo>
                  <a:cubicBezTo>
                    <a:pt x="5155" y="22396"/>
                    <a:pt x="5155" y="22563"/>
                    <a:pt x="5275" y="22610"/>
                  </a:cubicBezTo>
                  <a:lnTo>
                    <a:pt x="7168" y="23706"/>
                  </a:lnTo>
                  <a:cubicBezTo>
                    <a:pt x="7311" y="23777"/>
                    <a:pt x="7477" y="23777"/>
                    <a:pt x="7620" y="23706"/>
                  </a:cubicBezTo>
                  <a:close/>
                  <a:moveTo>
                    <a:pt x="14776" y="19574"/>
                  </a:moveTo>
                  <a:cubicBezTo>
                    <a:pt x="14895" y="19527"/>
                    <a:pt x="14895" y="19360"/>
                    <a:pt x="14776" y="19312"/>
                  </a:cubicBezTo>
                  <a:lnTo>
                    <a:pt x="12883" y="18217"/>
                  </a:lnTo>
                  <a:cubicBezTo>
                    <a:pt x="12740" y="18145"/>
                    <a:pt x="12573" y="18145"/>
                    <a:pt x="12430" y="18217"/>
                  </a:cubicBezTo>
                  <a:lnTo>
                    <a:pt x="10537" y="19312"/>
                  </a:lnTo>
                  <a:cubicBezTo>
                    <a:pt x="10406" y="19360"/>
                    <a:pt x="10406" y="19527"/>
                    <a:pt x="10537" y="19574"/>
                  </a:cubicBezTo>
                  <a:lnTo>
                    <a:pt x="12430" y="20670"/>
                  </a:lnTo>
                  <a:cubicBezTo>
                    <a:pt x="12573" y="20741"/>
                    <a:pt x="12740" y="20741"/>
                    <a:pt x="12883" y="20670"/>
                  </a:cubicBezTo>
                  <a:close/>
                  <a:moveTo>
                    <a:pt x="12144" y="21098"/>
                  </a:moveTo>
                  <a:cubicBezTo>
                    <a:pt x="12264" y="21051"/>
                    <a:pt x="12264" y="20872"/>
                    <a:pt x="12144" y="20836"/>
                  </a:cubicBezTo>
                  <a:lnTo>
                    <a:pt x="10251" y="19741"/>
                  </a:lnTo>
                  <a:cubicBezTo>
                    <a:pt x="10108" y="19669"/>
                    <a:pt x="9942" y="19669"/>
                    <a:pt x="9799" y="19741"/>
                  </a:cubicBezTo>
                  <a:lnTo>
                    <a:pt x="7906" y="20848"/>
                  </a:lnTo>
                  <a:cubicBezTo>
                    <a:pt x="7787" y="20884"/>
                    <a:pt x="7787" y="21062"/>
                    <a:pt x="7906" y="21098"/>
                  </a:cubicBezTo>
                  <a:lnTo>
                    <a:pt x="9799" y="22182"/>
                  </a:lnTo>
                  <a:cubicBezTo>
                    <a:pt x="9942" y="22253"/>
                    <a:pt x="10108" y="22253"/>
                    <a:pt x="10251" y="22182"/>
                  </a:cubicBezTo>
                  <a:close/>
                  <a:moveTo>
                    <a:pt x="17407" y="18050"/>
                  </a:moveTo>
                  <a:cubicBezTo>
                    <a:pt x="17526" y="18014"/>
                    <a:pt x="17526" y="17836"/>
                    <a:pt x="17407" y="17800"/>
                  </a:cubicBezTo>
                  <a:lnTo>
                    <a:pt x="15514" y="16705"/>
                  </a:lnTo>
                  <a:cubicBezTo>
                    <a:pt x="15371" y="16633"/>
                    <a:pt x="15204" y="16633"/>
                    <a:pt x="15061" y="16705"/>
                  </a:cubicBezTo>
                  <a:lnTo>
                    <a:pt x="13168" y="17800"/>
                  </a:lnTo>
                  <a:cubicBezTo>
                    <a:pt x="13049" y="17836"/>
                    <a:pt x="13049" y="18014"/>
                    <a:pt x="13168" y="18050"/>
                  </a:cubicBezTo>
                  <a:lnTo>
                    <a:pt x="15061" y="19146"/>
                  </a:lnTo>
                  <a:cubicBezTo>
                    <a:pt x="15204" y="19217"/>
                    <a:pt x="15371" y="19217"/>
                    <a:pt x="15514" y="19146"/>
                  </a:cubicBezTo>
                  <a:close/>
                  <a:moveTo>
                    <a:pt x="20038" y="16538"/>
                  </a:moveTo>
                  <a:cubicBezTo>
                    <a:pt x="20157" y="16490"/>
                    <a:pt x="20157" y="16324"/>
                    <a:pt x="20038" y="16276"/>
                  </a:cubicBezTo>
                  <a:lnTo>
                    <a:pt x="18145" y="15193"/>
                  </a:lnTo>
                  <a:cubicBezTo>
                    <a:pt x="18002" y="15109"/>
                    <a:pt x="17836" y="15109"/>
                    <a:pt x="17693" y="15193"/>
                  </a:cubicBezTo>
                  <a:lnTo>
                    <a:pt x="15800" y="16276"/>
                  </a:lnTo>
                  <a:cubicBezTo>
                    <a:pt x="15669" y="16324"/>
                    <a:pt x="15669" y="16490"/>
                    <a:pt x="15800" y="16538"/>
                  </a:cubicBezTo>
                  <a:lnTo>
                    <a:pt x="17693" y="17633"/>
                  </a:lnTo>
                  <a:cubicBezTo>
                    <a:pt x="17836" y="17705"/>
                    <a:pt x="17990" y="17705"/>
                    <a:pt x="18133" y="17633"/>
                  </a:cubicBezTo>
                  <a:close/>
                  <a:moveTo>
                    <a:pt x="22670" y="15014"/>
                  </a:moveTo>
                  <a:cubicBezTo>
                    <a:pt x="22789" y="14966"/>
                    <a:pt x="22789" y="14800"/>
                    <a:pt x="22670" y="14764"/>
                  </a:cubicBezTo>
                  <a:lnTo>
                    <a:pt x="20776" y="13669"/>
                  </a:lnTo>
                  <a:cubicBezTo>
                    <a:pt x="20634" y="13585"/>
                    <a:pt x="20467" y="13585"/>
                    <a:pt x="20324" y="13669"/>
                  </a:cubicBezTo>
                  <a:lnTo>
                    <a:pt x="18431" y="14764"/>
                  </a:lnTo>
                  <a:cubicBezTo>
                    <a:pt x="18312" y="14800"/>
                    <a:pt x="18312" y="14966"/>
                    <a:pt x="18431" y="15014"/>
                  </a:cubicBezTo>
                  <a:lnTo>
                    <a:pt x="20324" y="16109"/>
                  </a:lnTo>
                  <a:cubicBezTo>
                    <a:pt x="20467" y="16181"/>
                    <a:pt x="20634" y="16181"/>
                    <a:pt x="20776" y="16109"/>
                  </a:cubicBezTo>
                  <a:close/>
                  <a:moveTo>
                    <a:pt x="25301" y="13502"/>
                  </a:moveTo>
                  <a:cubicBezTo>
                    <a:pt x="25420" y="13454"/>
                    <a:pt x="25420" y="13288"/>
                    <a:pt x="25301" y="13240"/>
                  </a:cubicBezTo>
                  <a:lnTo>
                    <a:pt x="23408" y="12145"/>
                  </a:lnTo>
                  <a:cubicBezTo>
                    <a:pt x="23265" y="12073"/>
                    <a:pt x="23098" y="12073"/>
                    <a:pt x="22955" y="12145"/>
                  </a:cubicBezTo>
                  <a:lnTo>
                    <a:pt x="21062" y="13240"/>
                  </a:lnTo>
                  <a:cubicBezTo>
                    <a:pt x="20943" y="13276"/>
                    <a:pt x="20943" y="13454"/>
                    <a:pt x="21062" y="13502"/>
                  </a:cubicBezTo>
                  <a:lnTo>
                    <a:pt x="22955" y="14597"/>
                  </a:lnTo>
                  <a:cubicBezTo>
                    <a:pt x="23098" y="14669"/>
                    <a:pt x="23265" y="14669"/>
                    <a:pt x="23408" y="14597"/>
                  </a:cubicBezTo>
                  <a:close/>
                  <a:moveTo>
                    <a:pt x="27932" y="11978"/>
                  </a:moveTo>
                  <a:cubicBezTo>
                    <a:pt x="28051" y="11930"/>
                    <a:pt x="28051" y="11764"/>
                    <a:pt x="27932" y="11716"/>
                  </a:cubicBezTo>
                  <a:lnTo>
                    <a:pt x="26039" y="10621"/>
                  </a:lnTo>
                  <a:cubicBezTo>
                    <a:pt x="25896" y="10549"/>
                    <a:pt x="25729" y="10549"/>
                    <a:pt x="25587" y="10621"/>
                  </a:cubicBezTo>
                  <a:lnTo>
                    <a:pt x="23694" y="11716"/>
                  </a:lnTo>
                  <a:cubicBezTo>
                    <a:pt x="23574" y="11764"/>
                    <a:pt x="23574" y="11930"/>
                    <a:pt x="23694" y="11978"/>
                  </a:cubicBezTo>
                  <a:lnTo>
                    <a:pt x="25587" y="13073"/>
                  </a:lnTo>
                  <a:cubicBezTo>
                    <a:pt x="25729" y="13145"/>
                    <a:pt x="25896" y="13145"/>
                    <a:pt x="26039" y="13073"/>
                  </a:cubicBezTo>
                  <a:close/>
                  <a:moveTo>
                    <a:pt x="30563" y="10454"/>
                  </a:moveTo>
                  <a:cubicBezTo>
                    <a:pt x="30682" y="10418"/>
                    <a:pt x="30682" y="10240"/>
                    <a:pt x="30563" y="10204"/>
                  </a:cubicBezTo>
                  <a:lnTo>
                    <a:pt x="28670" y="9109"/>
                  </a:lnTo>
                  <a:cubicBezTo>
                    <a:pt x="28527" y="9037"/>
                    <a:pt x="28361" y="9037"/>
                    <a:pt x="28218" y="9109"/>
                  </a:cubicBezTo>
                  <a:lnTo>
                    <a:pt x="26325" y="10204"/>
                  </a:lnTo>
                  <a:cubicBezTo>
                    <a:pt x="26206" y="10240"/>
                    <a:pt x="26206" y="10418"/>
                    <a:pt x="26325" y="10454"/>
                  </a:cubicBezTo>
                  <a:lnTo>
                    <a:pt x="28218" y="11549"/>
                  </a:lnTo>
                  <a:cubicBezTo>
                    <a:pt x="28361" y="11621"/>
                    <a:pt x="28527" y="11621"/>
                    <a:pt x="28670" y="11549"/>
                  </a:cubicBezTo>
                  <a:close/>
                  <a:moveTo>
                    <a:pt x="33195" y="8942"/>
                  </a:moveTo>
                  <a:cubicBezTo>
                    <a:pt x="33326" y="8894"/>
                    <a:pt x="33326" y="8716"/>
                    <a:pt x="33195" y="8680"/>
                  </a:cubicBezTo>
                  <a:lnTo>
                    <a:pt x="31302" y="7585"/>
                  </a:lnTo>
                  <a:cubicBezTo>
                    <a:pt x="31159" y="7513"/>
                    <a:pt x="30992" y="7513"/>
                    <a:pt x="30849" y="7585"/>
                  </a:cubicBezTo>
                  <a:lnTo>
                    <a:pt x="28956" y="8680"/>
                  </a:lnTo>
                  <a:cubicBezTo>
                    <a:pt x="28837" y="8728"/>
                    <a:pt x="28837" y="8894"/>
                    <a:pt x="28956" y="8942"/>
                  </a:cubicBezTo>
                  <a:lnTo>
                    <a:pt x="30849" y="10037"/>
                  </a:lnTo>
                  <a:cubicBezTo>
                    <a:pt x="30992" y="10097"/>
                    <a:pt x="31159" y="10097"/>
                    <a:pt x="31302" y="10037"/>
                  </a:cubicBezTo>
                  <a:close/>
                  <a:moveTo>
                    <a:pt x="35826" y="7418"/>
                  </a:moveTo>
                  <a:cubicBezTo>
                    <a:pt x="35945" y="7370"/>
                    <a:pt x="35945" y="7204"/>
                    <a:pt x="35826" y="7156"/>
                  </a:cubicBezTo>
                  <a:lnTo>
                    <a:pt x="33933" y="6061"/>
                  </a:lnTo>
                  <a:cubicBezTo>
                    <a:pt x="33790" y="5989"/>
                    <a:pt x="33623" y="5989"/>
                    <a:pt x="33480" y="6061"/>
                  </a:cubicBezTo>
                  <a:lnTo>
                    <a:pt x="31587" y="7156"/>
                  </a:lnTo>
                  <a:cubicBezTo>
                    <a:pt x="31468" y="7204"/>
                    <a:pt x="31468" y="7370"/>
                    <a:pt x="31587" y="7418"/>
                  </a:cubicBezTo>
                  <a:lnTo>
                    <a:pt x="33480" y="8513"/>
                  </a:lnTo>
                  <a:cubicBezTo>
                    <a:pt x="33623" y="8585"/>
                    <a:pt x="33790" y="8585"/>
                    <a:pt x="33933" y="8513"/>
                  </a:cubicBezTo>
                  <a:close/>
                  <a:moveTo>
                    <a:pt x="38457" y="5894"/>
                  </a:moveTo>
                  <a:cubicBezTo>
                    <a:pt x="38576" y="5858"/>
                    <a:pt x="38576" y="5680"/>
                    <a:pt x="38457" y="5644"/>
                  </a:cubicBezTo>
                  <a:lnTo>
                    <a:pt x="36564" y="4549"/>
                  </a:lnTo>
                  <a:cubicBezTo>
                    <a:pt x="36421" y="4477"/>
                    <a:pt x="36255" y="4477"/>
                    <a:pt x="36112" y="4549"/>
                  </a:cubicBezTo>
                  <a:lnTo>
                    <a:pt x="34219" y="5644"/>
                  </a:lnTo>
                  <a:cubicBezTo>
                    <a:pt x="34100" y="5680"/>
                    <a:pt x="34100" y="5858"/>
                    <a:pt x="34219" y="5894"/>
                  </a:cubicBezTo>
                  <a:lnTo>
                    <a:pt x="36124" y="7001"/>
                  </a:lnTo>
                  <a:cubicBezTo>
                    <a:pt x="36255" y="7073"/>
                    <a:pt x="36421" y="7073"/>
                    <a:pt x="36564" y="7001"/>
                  </a:cubicBezTo>
                  <a:close/>
                  <a:moveTo>
                    <a:pt x="13418" y="23360"/>
                  </a:moveTo>
                  <a:cubicBezTo>
                    <a:pt x="13537" y="23313"/>
                    <a:pt x="13537" y="23146"/>
                    <a:pt x="13418" y="23098"/>
                  </a:cubicBezTo>
                  <a:lnTo>
                    <a:pt x="11513" y="22003"/>
                  </a:lnTo>
                  <a:cubicBezTo>
                    <a:pt x="11371" y="21932"/>
                    <a:pt x="11204" y="21932"/>
                    <a:pt x="11073" y="22003"/>
                  </a:cubicBezTo>
                  <a:lnTo>
                    <a:pt x="9168" y="23098"/>
                  </a:lnTo>
                  <a:cubicBezTo>
                    <a:pt x="9049" y="23146"/>
                    <a:pt x="9049" y="23313"/>
                    <a:pt x="9168" y="23360"/>
                  </a:cubicBezTo>
                  <a:lnTo>
                    <a:pt x="11073" y="24456"/>
                  </a:lnTo>
                  <a:cubicBezTo>
                    <a:pt x="11204" y="24527"/>
                    <a:pt x="11371" y="24527"/>
                    <a:pt x="11513" y="24456"/>
                  </a:cubicBezTo>
                  <a:close/>
                  <a:moveTo>
                    <a:pt x="16050" y="21836"/>
                  </a:moveTo>
                  <a:cubicBezTo>
                    <a:pt x="16169" y="21801"/>
                    <a:pt x="16169" y="21622"/>
                    <a:pt x="16050" y="21586"/>
                  </a:cubicBezTo>
                  <a:lnTo>
                    <a:pt x="14145" y="20491"/>
                  </a:lnTo>
                  <a:cubicBezTo>
                    <a:pt x="14002" y="20420"/>
                    <a:pt x="13847" y="20420"/>
                    <a:pt x="13704" y="20491"/>
                  </a:cubicBezTo>
                  <a:lnTo>
                    <a:pt x="11799" y="21586"/>
                  </a:lnTo>
                  <a:cubicBezTo>
                    <a:pt x="11680" y="21634"/>
                    <a:pt x="11680" y="21801"/>
                    <a:pt x="11799" y="21848"/>
                  </a:cubicBezTo>
                  <a:lnTo>
                    <a:pt x="13692" y="22944"/>
                  </a:lnTo>
                  <a:cubicBezTo>
                    <a:pt x="13835" y="23015"/>
                    <a:pt x="14002" y="23015"/>
                    <a:pt x="14145" y="22944"/>
                  </a:cubicBezTo>
                  <a:close/>
                  <a:moveTo>
                    <a:pt x="18681" y="20324"/>
                  </a:moveTo>
                  <a:cubicBezTo>
                    <a:pt x="18800" y="20277"/>
                    <a:pt x="18800" y="20110"/>
                    <a:pt x="18681" y="20062"/>
                  </a:cubicBezTo>
                  <a:lnTo>
                    <a:pt x="16776" y="18967"/>
                  </a:lnTo>
                  <a:cubicBezTo>
                    <a:pt x="16633" y="18896"/>
                    <a:pt x="16478" y="18896"/>
                    <a:pt x="16335" y="18967"/>
                  </a:cubicBezTo>
                  <a:lnTo>
                    <a:pt x="14430" y="20062"/>
                  </a:lnTo>
                  <a:cubicBezTo>
                    <a:pt x="14311" y="20110"/>
                    <a:pt x="14311" y="20277"/>
                    <a:pt x="14430" y="20324"/>
                  </a:cubicBezTo>
                  <a:lnTo>
                    <a:pt x="16335" y="21420"/>
                  </a:lnTo>
                  <a:cubicBezTo>
                    <a:pt x="16478" y="21491"/>
                    <a:pt x="16633" y="21491"/>
                    <a:pt x="16776" y="21420"/>
                  </a:cubicBezTo>
                  <a:close/>
                  <a:moveTo>
                    <a:pt x="21300" y="18800"/>
                  </a:moveTo>
                  <a:cubicBezTo>
                    <a:pt x="21419" y="18765"/>
                    <a:pt x="21419" y="18586"/>
                    <a:pt x="21300" y="18550"/>
                  </a:cubicBezTo>
                  <a:lnTo>
                    <a:pt x="19407" y="17455"/>
                  </a:lnTo>
                  <a:cubicBezTo>
                    <a:pt x="19264" y="17372"/>
                    <a:pt x="19098" y="17372"/>
                    <a:pt x="18955" y="17455"/>
                  </a:cubicBezTo>
                  <a:lnTo>
                    <a:pt x="17062" y="18550"/>
                  </a:lnTo>
                  <a:cubicBezTo>
                    <a:pt x="16943" y="18586"/>
                    <a:pt x="16943" y="18753"/>
                    <a:pt x="17062" y="18800"/>
                  </a:cubicBezTo>
                  <a:lnTo>
                    <a:pt x="18955" y="19896"/>
                  </a:lnTo>
                  <a:cubicBezTo>
                    <a:pt x="19098" y="19967"/>
                    <a:pt x="19264" y="19967"/>
                    <a:pt x="19407" y="19896"/>
                  </a:cubicBezTo>
                  <a:close/>
                  <a:moveTo>
                    <a:pt x="23932" y="17288"/>
                  </a:moveTo>
                  <a:cubicBezTo>
                    <a:pt x="24051" y="17241"/>
                    <a:pt x="24051" y="17074"/>
                    <a:pt x="23932" y="17026"/>
                  </a:cubicBezTo>
                  <a:lnTo>
                    <a:pt x="22039" y="15931"/>
                  </a:lnTo>
                  <a:cubicBezTo>
                    <a:pt x="21896" y="15859"/>
                    <a:pt x="21729" y="15859"/>
                    <a:pt x="21586" y="15931"/>
                  </a:cubicBezTo>
                  <a:lnTo>
                    <a:pt x="19693" y="17026"/>
                  </a:lnTo>
                  <a:cubicBezTo>
                    <a:pt x="19574" y="17062"/>
                    <a:pt x="19574" y="17241"/>
                    <a:pt x="19693" y="17288"/>
                  </a:cubicBezTo>
                  <a:lnTo>
                    <a:pt x="21598" y="18372"/>
                  </a:lnTo>
                  <a:cubicBezTo>
                    <a:pt x="21741" y="18443"/>
                    <a:pt x="21908" y="18443"/>
                    <a:pt x="22050" y="18372"/>
                  </a:cubicBezTo>
                  <a:close/>
                  <a:moveTo>
                    <a:pt x="26563" y="15764"/>
                  </a:moveTo>
                  <a:cubicBezTo>
                    <a:pt x="26682" y="15717"/>
                    <a:pt x="26682" y="15550"/>
                    <a:pt x="26563" y="15502"/>
                  </a:cubicBezTo>
                  <a:lnTo>
                    <a:pt x="24670" y="14407"/>
                  </a:lnTo>
                  <a:cubicBezTo>
                    <a:pt x="24527" y="14335"/>
                    <a:pt x="24360" y="14335"/>
                    <a:pt x="24217" y="14407"/>
                  </a:cubicBezTo>
                  <a:lnTo>
                    <a:pt x="22324" y="15502"/>
                  </a:lnTo>
                  <a:cubicBezTo>
                    <a:pt x="22205" y="15550"/>
                    <a:pt x="22205" y="15717"/>
                    <a:pt x="22324" y="15764"/>
                  </a:cubicBezTo>
                  <a:lnTo>
                    <a:pt x="24217" y="16860"/>
                  </a:lnTo>
                  <a:cubicBezTo>
                    <a:pt x="24360" y="16931"/>
                    <a:pt x="24527" y="16931"/>
                    <a:pt x="24670" y="16860"/>
                  </a:cubicBezTo>
                  <a:close/>
                  <a:moveTo>
                    <a:pt x="29194" y="14240"/>
                  </a:moveTo>
                  <a:cubicBezTo>
                    <a:pt x="29313" y="14204"/>
                    <a:pt x="29313" y="14026"/>
                    <a:pt x="29194" y="13990"/>
                  </a:cubicBezTo>
                  <a:lnTo>
                    <a:pt x="27301" y="12895"/>
                  </a:lnTo>
                  <a:cubicBezTo>
                    <a:pt x="27158" y="12823"/>
                    <a:pt x="26992" y="12823"/>
                    <a:pt x="26849" y="12895"/>
                  </a:cubicBezTo>
                  <a:lnTo>
                    <a:pt x="24956" y="13990"/>
                  </a:lnTo>
                  <a:cubicBezTo>
                    <a:pt x="24837" y="14026"/>
                    <a:pt x="24837" y="14204"/>
                    <a:pt x="24956" y="14240"/>
                  </a:cubicBezTo>
                  <a:lnTo>
                    <a:pt x="26849" y="15336"/>
                  </a:lnTo>
                  <a:cubicBezTo>
                    <a:pt x="26992" y="15407"/>
                    <a:pt x="27158" y="15407"/>
                    <a:pt x="27301" y="15336"/>
                  </a:cubicBezTo>
                  <a:close/>
                  <a:moveTo>
                    <a:pt x="31825" y="12728"/>
                  </a:moveTo>
                  <a:cubicBezTo>
                    <a:pt x="31956" y="12680"/>
                    <a:pt x="31956" y="12502"/>
                    <a:pt x="31825" y="12466"/>
                  </a:cubicBezTo>
                  <a:lnTo>
                    <a:pt x="29932" y="11371"/>
                  </a:lnTo>
                  <a:cubicBezTo>
                    <a:pt x="29790" y="11299"/>
                    <a:pt x="29623" y="11299"/>
                    <a:pt x="29492" y="11371"/>
                  </a:cubicBezTo>
                  <a:lnTo>
                    <a:pt x="27587" y="12466"/>
                  </a:lnTo>
                  <a:cubicBezTo>
                    <a:pt x="27468" y="12514"/>
                    <a:pt x="27468" y="12680"/>
                    <a:pt x="27587" y="12728"/>
                  </a:cubicBezTo>
                  <a:lnTo>
                    <a:pt x="29492" y="13823"/>
                  </a:lnTo>
                  <a:cubicBezTo>
                    <a:pt x="29623" y="13895"/>
                    <a:pt x="29790" y="13895"/>
                    <a:pt x="29932" y="13823"/>
                  </a:cubicBezTo>
                  <a:close/>
                  <a:moveTo>
                    <a:pt x="34457" y="11204"/>
                  </a:moveTo>
                  <a:cubicBezTo>
                    <a:pt x="34576" y="11156"/>
                    <a:pt x="34576" y="10990"/>
                    <a:pt x="34457" y="10942"/>
                  </a:cubicBezTo>
                  <a:lnTo>
                    <a:pt x="32564" y="9847"/>
                  </a:lnTo>
                  <a:cubicBezTo>
                    <a:pt x="32421" y="9775"/>
                    <a:pt x="32254" y="9775"/>
                    <a:pt x="32111" y="9847"/>
                  </a:cubicBezTo>
                  <a:lnTo>
                    <a:pt x="30218" y="10942"/>
                  </a:lnTo>
                  <a:cubicBezTo>
                    <a:pt x="30099" y="10990"/>
                    <a:pt x="30099" y="11168"/>
                    <a:pt x="30218" y="11204"/>
                  </a:cubicBezTo>
                  <a:lnTo>
                    <a:pt x="32111" y="12299"/>
                  </a:lnTo>
                  <a:cubicBezTo>
                    <a:pt x="32254" y="12371"/>
                    <a:pt x="32421" y="12371"/>
                    <a:pt x="32564" y="12299"/>
                  </a:cubicBezTo>
                  <a:close/>
                  <a:moveTo>
                    <a:pt x="37088" y="9680"/>
                  </a:moveTo>
                  <a:cubicBezTo>
                    <a:pt x="37207" y="9632"/>
                    <a:pt x="37207" y="9466"/>
                    <a:pt x="37088" y="9418"/>
                  </a:cubicBezTo>
                  <a:lnTo>
                    <a:pt x="35195" y="8347"/>
                  </a:lnTo>
                  <a:cubicBezTo>
                    <a:pt x="35052" y="8263"/>
                    <a:pt x="34885" y="8263"/>
                    <a:pt x="34743" y="8347"/>
                  </a:cubicBezTo>
                  <a:lnTo>
                    <a:pt x="32849" y="9430"/>
                  </a:lnTo>
                  <a:cubicBezTo>
                    <a:pt x="32730" y="9478"/>
                    <a:pt x="32730" y="9644"/>
                    <a:pt x="32849" y="9692"/>
                  </a:cubicBezTo>
                  <a:lnTo>
                    <a:pt x="34743" y="10787"/>
                  </a:lnTo>
                  <a:cubicBezTo>
                    <a:pt x="34885" y="10859"/>
                    <a:pt x="35052" y="10859"/>
                    <a:pt x="35195" y="10787"/>
                  </a:cubicBezTo>
                  <a:close/>
                  <a:moveTo>
                    <a:pt x="39719" y="8156"/>
                  </a:moveTo>
                  <a:cubicBezTo>
                    <a:pt x="39838" y="8120"/>
                    <a:pt x="39838" y="7942"/>
                    <a:pt x="39719" y="7906"/>
                  </a:cubicBezTo>
                  <a:lnTo>
                    <a:pt x="37826" y="6811"/>
                  </a:lnTo>
                  <a:cubicBezTo>
                    <a:pt x="37683" y="6739"/>
                    <a:pt x="37517" y="6739"/>
                    <a:pt x="37374" y="6811"/>
                  </a:cubicBezTo>
                  <a:lnTo>
                    <a:pt x="35481" y="7906"/>
                  </a:lnTo>
                  <a:cubicBezTo>
                    <a:pt x="35362" y="7954"/>
                    <a:pt x="35362" y="8120"/>
                    <a:pt x="35481" y="8168"/>
                  </a:cubicBezTo>
                  <a:lnTo>
                    <a:pt x="37374" y="9263"/>
                  </a:lnTo>
                  <a:cubicBezTo>
                    <a:pt x="37517" y="9335"/>
                    <a:pt x="37683" y="9335"/>
                    <a:pt x="37826" y="9263"/>
                  </a:cubicBezTo>
                  <a:close/>
                  <a:moveTo>
                    <a:pt x="42351" y="6644"/>
                  </a:moveTo>
                  <a:cubicBezTo>
                    <a:pt x="42482" y="6596"/>
                    <a:pt x="42482" y="6430"/>
                    <a:pt x="42351" y="6382"/>
                  </a:cubicBezTo>
                  <a:lnTo>
                    <a:pt x="40458" y="5287"/>
                  </a:lnTo>
                  <a:cubicBezTo>
                    <a:pt x="40315" y="5215"/>
                    <a:pt x="40148" y="5215"/>
                    <a:pt x="40017" y="5287"/>
                  </a:cubicBezTo>
                  <a:lnTo>
                    <a:pt x="38124" y="6394"/>
                  </a:lnTo>
                  <a:cubicBezTo>
                    <a:pt x="37993" y="6430"/>
                    <a:pt x="37993" y="6608"/>
                    <a:pt x="38124" y="6644"/>
                  </a:cubicBezTo>
                  <a:lnTo>
                    <a:pt x="40017" y="7751"/>
                  </a:lnTo>
                  <a:cubicBezTo>
                    <a:pt x="40148" y="7823"/>
                    <a:pt x="40315" y="7823"/>
                    <a:pt x="40458" y="7751"/>
                  </a:cubicBezTo>
                  <a:close/>
                  <a:moveTo>
                    <a:pt x="16657" y="24587"/>
                  </a:moveTo>
                  <a:cubicBezTo>
                    <a:pt x="16776" y="24551"/>
                    <a:pt x="16776" y="24372"/>
                    <a:pt x="16657" y="24337"/>
                  </a:cubicBezTo>
                  <a:lnTo>
                    <a:pt x="14752" y="23241"/>
                  </a:lnTo>
                  <a:cubicBezTo>
                    <a:pt x="14609" y="23170"/>
                    <a:pt x="14442" y="23170"/>
                    <a:pt x="14311" y="23241"/>
                  </a:cubicBezTo>
                  <a:lnTo>
                    <a:pt x="12406" y="24337"/>
                  </a:lnTo>
                  <a:cubicBezTo>
                    <a:pt x="12287" y="24372"/>
                    <a:pt x="12287" y="24551"/>
                    <a:pt x="12406" y="24587"/>
                  </a:cubicBezTo>
                  <a:lnTo>
                    <a:pt x="14311" y="25682"/>
                  </a:lnTo>
                  <a:cubicBezTo>
                    <a:pt x="14442" y="25754"/>
                    <a:pt x="14609" y="25754"/>
                    <a:pt x="14752" y="25682"/>
                  </a:cubicBezTo>
                  <a:close/>
                  <a:moveTo>
                    <a:pt x="19288" y="23075"/>
                  </a:moveTo>
                  <a:cubicBezTo>
                    <a:pt x="19407" y="23027"/>
                    <a:pt x="19407" y="22860"/>
                    <a:pt x="19288" y="22813"/>
                  </a:cubicBezTo>
                  <a:lnTo>
                    <a:pt x="17383" y="21717"/>
                  </a:lnTo>
                  <a:cubicBezTo>
                    <a:pt x="17240" y="21658"/>
                    <a:pt x="17086" y="21658"/>
                    <a:pt x="16943" y="21717"/>
                  </a:cubicBezTo>
                  <a:lnTo>
                    <a:pt x="15050" y="22813"/>
                  </a:lnTo>
                  <a:cubicBezTo>
                    <a:pt x="14931" y="22860"/>
                    <a:pt x="14931" y="23027"/>
                    <a:pt x="15050" y="23075"/>
                  </a:cubicBezTo>
                  <a:lnTo>
                    <a:pt x="16943" y="24170"/>
                  </a:lnTo>
                  <a:cubicBezTo>
                    <a:pt x="17086" y="24230"/>
                    <a:pt x="17252" y="24230"/>
                    <a:pt x="17395" y="24170"/>
                  </a:cubicBezTo>
                  <a:close/>
                  <a:moveTo>
                    <a:pt x="21919" y="21551"/>
                  </a:moveTo>
                  <a:cubicBezTo>
                    <a:pt x="22039" y="21515"/>
                    <a:pt x="22039" y="21336"/>
                    <a:pt x="21919" y="21301"/>
                  </a:cubicBezTo>
                  <a:lnTo>
                    <a:pt x="20014" y="20205"/>
                  </a:lnTo>
                  <a:cubicBezTo>
                    <a:pt x="19872" y="20134"/>
                    <a:pt x="19717" y="20134"/>
                    <a:pt x="19574" y="20205"/>
                  </a:cubicBezTo>
                  <a:lnTo>
                    <a:pt x="17681" y="21289"/>
                  </a:lnTo>
                  <a:cubicBezTo>
                    <a:pt x="17550" y="21336"/>
                    <a:pt x="17550" y="21503"/>
                    <a:pt x="17681" y="21551"/>
                  </a:cubicBezTo>
                  <a:lnTo>
                    <a:pt x="19574" y="22646"/>
                  </a:lnTo>
                  <a:cubicBezTo>
                    <a:pt x="19717" y="22706"/>
                    <a:pt x="19872" y="22706"/>
                    <a:pt x="20014" y="22646"/>
                  </a:cubicBezTo>
                  <a:close/>
                  <a:moveTo>
                    <a:pt x="24551" y="20039"/>
                  </a:moveTo>
                  <a:cubicBezTo>
                    <a:pt x="24670" y="19991"/>
                    <a:pt x="24670" y="19824"/>
                    <a:pt x="24551" y="19777"/>
                  </a:cubicBezTo>
                  <a:lnTo>
                    <a:pt x="22646" y="18681"/>
                  </a:lnTo>
                  <a:cubicBezTo>
                    <a:pt x="22503" y="18610"/>
                    <a:pt x="22348" y="18610"/>
                    <a:pt x="22205" y="18681"/>
                  </a:cubicBezTo>
                  <a:lnTo>
                    <a:pt x="20300" y="19777"/>
                  </a:lnTo>
                  <a:cubicBezTo>
                    <a:pt x="20181" y="19824"/>
                    <a:pt x="20181" y="19991"/>
                    <a:pt x="20300" y="20039"/>
                  </a:cubicBezTo>
                  <a:lnTo>
                    <a:pt x="22205" y="21134"/>
                  </a:lnTo>
                  <a:cubicBezTo>
                    <a:pt x="22348" y="21205"/>
                    <a:pt x="22503" y="21205"/>
                    <a:pt x="22646" y="21134"/>
                  </a:cubicBezTo>
                  <a:close/>
                  <a:moveTo>
                    <a:pt x="27182" y="18515"/>
                  </a:moveTo>
                  <a:cubicBezTo>
                    <a:pt x="27301" y="18467"/>
                    <a:pt x="27301" y="18300"/>
                    <a:pt x="27182" y="18253"/>
                  </a:cubicBezTo>
                  <a:lnTo>
                    <a:pt x="25277" y="17169"/>
                  </a:lnTo>
                  <a:cubicBezTo>
                    <a:pt x="25134" y="17098"/>
                    <a:pt x="24979" y="17098"/>
                    <a:pt x="24837" y="17169"/>
                  </a:cubicBezTo>
                  <a:lnTo>
                    <a:pt x="22943" y="18253"/>
                  </a:lnTo>
                  <a:cubicBezTo>
                    <a:pt x="22812" y="18300"/>
                    <a:pt x="22812" y="18467"/>
                    <a:pt x="22943" y="18515"/>
                  </a:cubicBezTo>
                  <a:lnTo>
                    <a:pt x="24837" y="19610"/>
                  </a:lnTo>
                  <a:cubicBezTo>
                    <a:pt x="24979" y="19681"/>
                    <a:pt x="25134" y="19681"/>
                    <a:pt x="25277" y="19610"/>
                  </a:cubicBezTo>
                  <a:close/>
                  <a:moveTo>
                    <a:pt x="29813" y="16991"/>
                  </a:moveTo>
                  <a:cubicBezTo>
                    <a:pt x="29932" y="16955"/>
                    <a:pt x="29932" y="16788"/>
                    <a:pt x="29813" y="16741"/>
                  </a:cubicBezTo>
                  <a:lnTo>
                    <a:pt x="27908" y="15645"/>
                  </a:lnTo>
                  <a:cubicBezTo>
                    <a:pt x="27765" y="15574"/>
                    <a:pt x="27611" y="15574"/>
                    <a:pt x="27468" y="15645"/>
                  </a:cubicBezTo>
                  <a:lnTo>
                    <a:pt x="25575" y="16741"/>
                  </a:lnTo>
                  <a:cubicBezTo>
                    <a:pt x="25444" y="16788"/>
                    <a:pt x="25444" y="16955"/>
                    <a:pt x="25575" y="16991"/>
                  </a:cubicBezTo>
                  <a:lnTo>
                    <a:pt x="27468" y="18086"/>
                  </a:lnTo>
                  <a:cubicBezTo>
                    <a:pt x="27611" y="18157"/>
                    <a:pt x="27765" y="18157"/>
                    <a:pt x="27908" y="18086"/>
                  </a:cubicBezTo>
                  <a:close/>
                  <a:moveTo>
                    <a:pt x="32445" y="15478"/>
                  </a:moveTo>
                  <a:cubicBezTo>
                    <a:pt x="32564" y="15431"/>
                    <a:pt x="32564" y="15264"/>
                    <a:pt x="32445" y="15217"/>
                  </a:cubicBezTo>
                  <a:lnTo>
                    <a:pt x="30540" y="14121"/>
                  </a:lnTo>
                  <a:cubicBezTo>
                    <a:pt x="30409" y="14050"/>
                    <a:pt x="30242" y="14050"/>
                    <a:pt x="30099" y="14121"/>
                  </a:cubicBezTo>
                  <a:lnTo>
                    <a:pt x="28206" y="15217"/>
                  </a:lnTo>
                  <a:cubicBezTo>
                    <a:pt x="28075" y="15264"/>
                    <a:pt x="28075" y="15431"/>
                    <a:pt x="28206" y="15478"/>
                  </a:cubicBezTo>
                  <a:lnTo>
                    <a:pt x="30099" y="16574"/>
                  </a:lnTo>
                  <a:cubicBezTo>
                    <a:pt x="30242" y="16645"/>
                    <a:pt x="30409" y="16645"/>
                    <a:pt x="30540" y="16574"/>
                  </a:cubicBezTo>
                  <a:close/>
                  <a:moveTo>
                    <a:pt x="35076" y="13954"/>
                  </a:moveTo>
                  <a:cubicBezTo>
                    <a:pt x="35195" y="13919"/>
                    <a:pt x="35195" y="13740"/>
                    <a:pt x="35076" y="13704"/>
                  </a:cubicBezTo>
                  <a:lnTo>
                    <a:pt x="33171" y="12609"/>
                  </a:lnTo>
                  <a:cubicBezTo>
                    <a:pt x="33040" y="12538"/>
                    <a:pt x="32873" y="12538"/>
                    <a:pt x="32730" y="12609"/>
                  </a:cubicBezTo>
                  <a:lnTo>
                    <a:pt x="30837" y="13704"/>
                  </a:lnTo>
                  <a:cubicBezTo>
                    <a:pt x="30706" y="13740"/>
                    <a:pt x="30706" y="13907"/>
                    <a:pt x="30837" y="13954"/>
                  </a:cubicBezTo>
                  <a:lnTo>
                    <a:pt x="32730" y="15050"/>
                  </a:lnTo>
                  <a:cubicBezTo>
                    <a:pt x="32873" y="15121"/>
                    <a:pt x="33040" y="15121"/>
                    <a:pt x="33183" y="15050"/>
                  </a:cubicBezTo>
                  <a:close/>
                  <a:moveTo>
                    <a:pt x="37707" y="12442"/>
                  </a:moveTo>
                  <a:cubicBezTo>
                    <a:pt x="37826" y="12395"/>
                    <a:pt x="37826" y="12228"/>
                    <a:pt x="37707" y="12180"/>
                  </a:cubicBezTo>
                  <a:lnTo>
                    <a:pt x="35802" y="11085"/>
                  </a:lnTo>
                  <a:cubicBezTo>
                    <a:pt x="35671" y="11014"/>
                    <a:pt x="35505" y="11014"/>
                    <a:pt x="35362" y="11085"/>
                  </a:cubicBezTo>
                  <a:lnTo>
                    <a:pt x="33469" y="12180"/>
                  </a:lnTo>
                  <a:cubicBezTo>
                    <a:pt x="33338" y="12228"/>
                    <a:pt x="33338" y="12395"/>
                    <a:pt x="33469" y="12442"/>
                  </a:cubicBezTo>
                  <a:lnTo>
                    <a:pt x="35362" y="13538"/>
                  </a:lnTo>
                  <a:cubicBezTo>
                    <a:pt x="35505" y="13609"/>
                    <a:pt x="35671" y="13609"/>
                    <a:pt x="35802" y="13538"/>
                  </a:cubicBezTo>
                  <a:close/>
                  <a:moveTo>
                    <a:pt x="40338" y="10918"/>
                  </a:moveTo>
                  <a:cubicBezTo>
                    <a:pt x="40458" y="10871"/>
                    <a:pt x="40458" y="10704"/>
                    <a:pt x="40338" y="10656"/>
                  </a:cubicBezTo>
                  <a:lnTo>
                    <a:pt x="38433" y="9561"/>
                  </a:lnTo>
                  <a:cubicBezTo>
                    <a:pt x="38302" y="9490"/>
                    <a:pt x="38136" y="9490"/>
                    <a:pt x="37993" y="9561"/>
                  </a:cubicBezTo>
                  <a:lnTo>
                    <a:pt x="36100" y="10656"/>
                  </a:lnTo>
                  <a:cubicBezTo>
                    <a:pt x="35969" y="10704"/>
                    <a:pt x="35969" y="10871"/>
                    <a:pt x="36100" y="10918"/>
                  </a:cubicBezTo>
                  <a:lnTo>
                    <a:pt x="37993" y="12014"/>
                  </a:lnTo>
                  <a:cubicBezTo>
                    <a:pt x="38136" y="12085"/>
                    <a:pt x="38302" y="12085"/>
                    <a:pt x="38433" y="12014"/>
                  </a:cubicBezTo>
                  <a:close/>
                  <a:moveTo>
                    <a:pt x="42970" y="9394"/>
                  </a:moveTo>
                  <a:cubicBezTo>
                    <a:pt x="43089" y="9347"/>
                    <a:pt x="43089" y="9180"/>
                    <a:pt x="42970" y="9132"/>
                  </a:cubicBezTo>
                  <a:lnTo>
                    <a:pt x="41077" y="8049"/>
                  </a:lnTo>
                  <a:cubicBezTo>
                    <a:pt x="40934" y="7978"/>
                    <a:pt x="40767" y="7978"/>
                    <a:pt x="40624" y="8049"/>
                  </a:cubicBezTo>
                  <a:lnTo>
                    <a:pt x="38731" y="9144"/>
                  </a:lnTo>
                  <a:cubicBezTo>
                    <a:pt x="38612" y="9180"/>
                    <a:pt x="38612" y="9347"/>
                    <a:pt x="38731" y="9394"/>
                  </a:cubicBezTo>
                  <a:lnTo>
                    <a:pt x="40624" y="10490"/>
                  </a:lnTo>
                  <a:cubicBezTo>
                    <a:pt x="40767" y="10561"/>
                    <a:pt x="40934" y="10561"/>
                    <a:pt x="41077" y="10490"/>
                  </a:cubicBezTo>
                  <a:close/>
                  <a:moveTo>
                    <a:pt x="23217" y="23682"/>
                  </a:moveTo>
                  <a:cubicBezTo>
                    <a:pt x="23336" y="23646"/>
                    <a:pt x="23336" y="23468"/>
                    <a:pt x="23217" y="23420"/>
                  </a:cubicBezTo>
                  <a:lnTo>
                    <a:pt x="21312" y="22336"/>
                  </a:lnTo>
                  <a:cubicBezTo>
                    <a:pt x="21181" y="22265"/>
                    <a:pt x="21015" y="22265"/>
                    <a:pt x="20872" y="22336"/>
                  </a:cubicBezTo>
                  <a:lnTo>
                    <a:pt x="18979" y="23432"/>
                  </a:lnTo>
                  <a:cubicBezTo>
                    <a:pt x="18848" y="23468"/>
                    <a:pt x="18848" y="23634"/>
                    <a:pt x="18979" y="23682"/>
                  </a:cubicBezTo>
                  <a:lnTo>
                    <a:pt x="20872" y="24777"/>
                  </a:lnTo>
                  <a:cubicBezTo>
                    <a:pt x="21015" y="24849"/>
                    <a:pt x="21181" y="24849"/>
                    <a:pt x="21312" y="24777"/>
                  </a:cubicBezTo>
                  <a:close/>
                  <a:moveTo>
                    <a:pt x="25849" y="22158"/>
                  </a:moveTo>
                  <a:cubicBezTo>
                    <a:pt x="25968" y="22122"/>
                    <a:pt x="25968" y="21944"/>
                    <a:pt x="25849" y="21908"/>
                  </a:cubicBezTo>
                  <a:lnTo>
                    <a:pt x="23944" y="20812"/>
                  </a:lnTo>
                  <a:cubicBezTo>
                    <a:pt x="23813" y="20741"/>
                    <a:pt x="23646" y="20741"/>
                    <a:pt x="23503" y="20812"/>
                  </a:cubicBezTo>
                  <a:lnTo>
                    <a:pt x="21610" y="21908"/>
                  </a:lnTo>
                  <a:cubicBezTo>
                    <a:pt x="21479" y="21944"/>
                    <a:pt x="21479" y="22122"/>
                    <a:pt x="21610" y="22158"/>
                  </a:cubicBezTo>
                  <a:lnTo>
                    <a:pt x="23503" y="23253"/>
                  </a:lnTo>
                  <a:cubicBezTo>
                    <a:pt x="23646" y="23325"/>
                    <a:pt x="23813" y="23325"/>
                    <a:pt x="23944" y="23253"/>
                  </a:cubicBezTo>
                  <a:close/>
                  <a:moveTo>
                    <a:pt x="20443" y="28290"/>
                  </a:moveTo>
                  <a:cubicBezTo>
                    <a:pt x="20562" y="28242"/>
                    <a:pt x="20562" y="28075"/>
                    <a:pt x="20443" y="28028"/>
                  </a:cubicBezTo>
                  <a:lnTo>
                    <a:pt x="18550" y="26932"/>
                  </a:lnTo>
                  <a:cubicBezTo>
                    <a:pt x="18407" y="26861"/>
                    <a:pt x="18240" y="26861"/>
                    <a:pt x="18109" y="26932"/>
                  </a:cubicBezTo>
                  <a:lnTo>
                    <a:pt x="16204" y="28028"/>
                  </a:lnTo>
                  <a:cubicBezTo>
                    <a:pt x="16085" y="28063"/>
                    <a:pt x="16085" y="28242"/>
                    <a:pt x="16204" y="28290"/>
                  </a:cubicBezTo>
                  <a:lnTo>
                    <a:pt x="18109" y="29373"/>
                  </a:lnTo>
                  <a:cubicBezTo>
                    <a:pt x="18240" y="29444"/>
                    <a:pt x="18407" y="29444"/>
                    <a:pt x="18550" y="29373"/>
                  </a:cubicBezTo>
                  <a:close/>
                  <a:moveTo>
                    <a:pt x="23086" y="26766"/>
                  </a:moveTo>
                  <a:cubicBezTo>
                    <a:pt x="23205" y="26718"/>
                    <a:pt x="23205" y="26551"/>
                    <a:pt x="23086" y="26504"/>
                  </a:cubicBezTo>
                  <a:lnTo>
                    <a:pt x="21193" y="25408"/>
                  </a:lnTo>
                  <a:cubicBezTo>
                    <a:pt x="21050" y="25337"/>
                    <a:pt x="20884" y="25337"/>
                    <a:pt x="20741" y="25408"/>
                  </a:cubicBezTo>
                  <a:lnTo>
                    <a:pt x="18848" y="26504"/>
                  </a:lnTo>
                  <a:cubicBezTo>
                    <a:pt x="18729" y="26551"/>
                    <a:pt x="18729" y="26718"/>
                    <a:pt x="18848" y="26766"/>
                  </a:cubicBezTo>
                  <a:lnTo>
                    <a:pt x="20741" y="27861"/>
                  </a:lnTo>
                  <a:cubicBezTo>
                    <a:pt x="20884" y="27932"/>
                    <a:pt x="21050" y="27932"/>
                    <a:pt x="21193" y="27861"/>
                  </a:cubicBezTo>
                  <a:close/>
                  <a:moveTo>
                    <a:pt x="25718" y="25242"/>
                  </a:moveTo>
                  <a:cubicBezTo>
                    <a:pt x="25837" y="25194"/>
                    <a:pt x="25837" y="25027"/>
                    <a:pt x="25718" y="24980"/>
                  </a:cubicBezTo>
                  <a:lnTo>
                    <a:pt x="23824" y="23884"/>
                  </a:lnTo>
                  <a:cubicBezTo>
                    <a:pt x="23682" y="23825"/>
                    <a:pt x="23515" y="23825"/>
                    <a:pt x="23372" y="23884"/>
                  </a:cubicBezTo>
                  <a:lnTo>
                    <a:pt x="21479" y="24980"/>
                  </a:lnTo>
                  <a:cubicBezTo>
                    <a:pt x="21360" y="25027"/>
                    <a:pt x="21360" y="25194"/>
                    <a:pt x="21479" y="25242"/>
                  </a:cubicBezTo>
                  <a:lnTo>
                    <a:pt x="23372" y="26337"/>
                  </a:lnTo>
                  <a:cubicBezTo>
                    <a:pt x="23515" y="26408"/>
                    <a:pt x="23682" y="26408"/>
                    <a:pt x="23824" y="26337"/>
                  </a:cubicBezTo>
                  <a:close/>
                  <a:moveTo>
                    <a:pt x="41601" y="16074"/>
                  </a:moveTo>
                  <a:cubicBezTo>
                    <a:pt x="41720" y="16026"/>
                    <a:pt x="41720" y="15859"/>
                    <a:pt x="41601" y="15812"/>
                  </a:cubicBezTo>
                  <a:lnTo>
                    <a:pt x="39707" y="14716"/>
                  </a:lnTo>
                  <a:cubicBezTo>
                    <a:pt x="39565" y="14645"/>
                    <a:pt x="39398" y="14645"/>
                    <a:pt x="39267" y="14716"/>
                  </a:cubicBezTo>
                  <a:lnTo>
                    <a:pt x="37362" y="15812"/>
                  </a:lnTo>
                  <a:cubicBezTo>
                    <a:pt x="37243" y="15859"/>
                    <a:pt x="37243" y="16026"/>
                    <a:pt x="37362" y="16074"/>
                  </a:cubicBezTo>
                  <a:lnTo>
                    <a:pt x="39267" y="17169"/>
                  </a:lnTo>
                  <a:cubicBezTo>
                    <a:pt x="39398" y="17241"/>
                    <a:pt x="39565" y="17241"/>
                    <a:pt x="39707" y="17169"/>
                  </a:cubicBezTo>
                  <a:close/>
                  <a:moveTo>
                    <a:pt x="44232" y="14550"/>
                  </a:moveTo>
                  <a:cubicBezTo>
                    <a:pt x="44351" y="14502"/>
                    <a:pt x="44351" y="14335"/>
                    <a:pt x="44232" y="14288"/>
                  </a:cubicBezTo>
                  <a:lnTo>
                    <a:pt x="42339" y="13192"/>
                  </a:lnTo>
                  <a:cubicBezTo>
                    <a:pt x="42196" y="13133"/>
                    <a:pt x="42029" y="13133"/>
                    <a:pt x="41898" y="13192"/>
                  </a:cubicBezTo>
                  <a:lnTo>
                    <a:pt x="39993" y="14300"/>
                  </a:lnTo>
                  <a:cubicBezTo>
                    <a:pt x="39874" y="14335"/>
                    <a:pt x="39874" y="14502"/>
                    <a:pt x="39993" y="14550"/>
                  </a:cubicBezTo>
                  <a:lnTo>
                    <a:pt x="41886" y="15645"/>
                  </a:lnTo>
                  <a:cubicBezTo>
                    <a:pt x="42029" y="15717"/>
                    <a:pt x="42196" y="15717"/>
                    <a:pt x="42339" y="15645"/>
                  </a:cubicBezTo>
                  <a:close/>
                  <a:moveTo>
                    <a:pt x="46863" y="13026"/>
                  </a:moveTo>
                  <a:cubicBezTo>
                    <a:pt x="46994" y="12990"/>
                    <a:pt x="46994" y="12811"/>
                    <a:pt x="46863" y="12776"/>
                  </a:cubicBezTo>
                  <a:lnTo>
                    <a:pt x="44970" y="11680"/>
                  </a:lnTo>
                  <a:cubicBezTo>
                    <a:pt x="44827" y="11609"/>
                    <a:pt x="44660" y="11609"/>
                    <a:pt x="44518" y="11680"/>
                  </a:cubicBezTo>
                  <a:lnTo>
                    <a:pt x="42624" y="12776"/>
                  </a:lnTo>
                  <a:cubicBezTo>
                    <a:pt x="42505" y="12823"/>
                    <a:pt x="42505" y="12990"/>
                    <a:pt x="42624" y="13038"/>
                  </a:cubicBezTo>
                  <a:lnTo>
                    <a:pt x="44518" y="14133"/>
                  </a:lnTo>
                  <a:cubicBezTo>
                    <a:pt x="44660" y="14193"/>
                    <a:pt x="44827" y="14193"/>
                    <a:pt x="44970" y="14133"/>
                  </a:cubicBezTo>
                  <a:close/>
                  <a:moveTo>
                    <a:pt x="51483" y="9835"/>
                  </a:moveTo>
                  <a:cubicBezTo>
                    <a:pt x="51602" y="9799"/>
                    <a:pt x="51602" y="9621"/>
                    <a:pt x="51483" y="9585"/>
                  </a:cubicBezTo>
                  <a:lnTo>
                    <a:pt x="50042" y="8751"/>
                  </a:lnTo>
                  <a:cubicBezTo>
                    <a:pt x="49899" y="8680"/>
                    <a:pt x="49732" y="8680"/>
                    <a:pt x="49590" y="8751"/>
                  </a:cubicBezTo>
                  <a:lnTo>
                    <a:pt x="47697" y="9847"/>
                  </a:lnTo>
                  <a:cubicBezTo>
                    <a:pt x="47577" y="9894"/>
                    <a:pt x="47577" y="10061"/>
                    <a:pt x="47697" y="10109"/>
                  </a:cubicBezTo>
                  <a:lnTo>
                    <a:pt x="49137" y="10930"/>
                  </a:lnTo>
                  <a:cubicBezTo>
                    <a:pt x="49280" y="11002"/>
                    <a:pt x="49447" y="11002"/>
                    <a:pt x="49590" y="10930"/>
                  </a:cubicBezTo>
                  <a:close/>
                  <a:moveTo>
                    <a:pt x="53209" y="10835"/>
                  </a:moveTo>
                  <a:cubicBezTo>
                    <a:pt x="53328" y="10799"/>
                    <a:pt x="53328" y="10621"/>
                    <a:pt x="53209" y="10585"/>
                  </a:cubicBezTo>
                  <a:lnTo>
                    <a:pt x="51768" y="9752"/>
                  </a:lnTo>
                  <a:cubicBezTo>
                    <a:pt x="51626" y="9680"/>
                    <a:pt x="51471" y="9680"/>
                    <a:pt x="51328" y="9752"/>
                  </a:cubicBezTo>
                  <a:lnTo>
                    <a:pt x="49435" y="10847"/>
                  </a:lnTo>
                  <a:cubicBezTo>
                    <a:pt x="49304" y="10895"/>
                    <a:pt x="49304" y="11061"/>
                    <a:pt x="49435" y="11109"/>
                  </a:cubicBezTo>
                  <a:lnTo>
                    <a:pt x="50875" y="11930"/>
                  </a:lnTo>
                  <a:cubicBezTo>
                    <a:pt x="51006" y="12002"/>
                    <a:pt x="51173" y="12002"/>
                    <a:pt x="51316" y="11930"/>
                  </a:cubicBezTo>
                  <a:close/>
                  <a:moveTo>
                    <a:pt x="50685" y="12299"/>
                  </a:moveTo>
                  <a:cubicBezTo>
                    <a:pt x="50804" y="12264"/>
                    <a:pt x="50804" y="12085"/>
                    <a:pt x="50685" y="12049"/>
                  </a:cubicBezTo>
                  <a:lnTo>
                    <a:pt x="49244" y="11216"/>
                  </a:lnTo>
                  <a:cubicBezTo>
                    <a:pt x="49101" y="11145"/>
                    <a:pt x="48935" y="11145"/>
                    <a:pt x="48792" y="11216"/>
                  </a:cubicBezTo>
                  <a:lnTo>
                    <a:pt x="46899" y="12311"/>
                  </a:lnTo>
                  <a:cubicBezTo>
                    <a:pt x="46780" y="12359"/>
                    <a:pt x="46780" y="12526"/>
                    <a:pt x="46899" y="12561"/>
                  </a:cubicBezTo>
                  <a:lnTo>
                    <a:pt x="48339" y="13395"/>
                  </a:lnTo>
                  <a:cubicBezTo>
                    <a:pt x="48482" y="13466"/>
                    <a:pt x="48649" y="13466"/>
                    <a:pt x="48792" y="13395"/>
                  </a:cubicBezTo>
                  <a:close/>
                  <a:moveTo>
                    <a:pt x="55745" y="9382"/>
                  </a:moveTo>
                  <a:cubicBezTo>
                    <a:pt x="55864" y="9335"/>
                    <a:pt x="55864" y="9168"/>
                    <a:pt x="55745" y="9132"/>
                  </a:cubicBezTo>
                  <a:lnTo>
                    <a:pt x="54304" y="8287"/>
                  </a:lnTo>
                  <a:cubicBezTo>
                    <a:pt x="54162" y="8228"/>
                    <a:pt x="53995" y="8228"/>
                    <a:pt x="53852" y="8287"/>
                  </a:cubicBezTo>
                  <a:lnTo>
                    <a:pt x="51959" y="9382"/>
                  </a:lnTo>
                  <a:cubicBezTo>
                    <a:pt x="51840" y="9430"/>
                    <a:pt x="51840" y="9597"/>
                    <a:pt x="51959" y="9644"/>
                  </a:cubicBezTo>
                  <a:lnTo>
                    <a:pt x="53400" y="10478"/>
                  </a:lnTo>
                  <a:cubicBezTo>
                    <a:pt x="53542" y="10537"/>
                    <a:pt x="53709" y="10537"/>
                    <a:pt x="53852" y="10478"/>
                  </a:cubicBezTo>
                  <a:close/>
                  <a:moveTo>
                    <a:pt x="28480" y="20658"/>
                  </a:moveTo>
                  <a:cubicBezTo>
                    <a:pt x="28599" y="20610"/>
                    <a:pt x="28599" y="20443"/>
                    <a:pt x="28480" y="20396"/>
                  </a:cubicBezTo>
                  <a:lnTo>
                    <a:pt x="26575" y="19300"/>
                  </a:lnTo>
                  <a:cubicBezTo>
                    <a:pt x="26444" y="19229"/>
                    <a:pt x="26277" y="19229"/>
                    <a:pt x="26134" y="19300"/>
                  </a:cubicBezTo>
                  <a:lnTo>
                    <a:pt x="24241" y="20396"/>
                  </a:lnTo>
                  <a:cubicBezTo>
                    <a:pt x="24110" y="20431"/>
                    <a:pt x="24110" y="20610"/>
                    <a:pt x="24241" y="20658"/>
                  </a:cubicBezTo>
                  <a:lnTo>
                    <a:pt x="26134" y="21753"/>
                  </a:lnTo>
                  <a:cubicBezTo>
                    <a:pt x="26277" y="21824"/>
                    <a:pt x="26444" y="21824"/>
                    <a:pt x="26587" y="21753"/>
                  </a:cubicBezTo>
                  <a:close/>
                  <a:moveTo>
                    <a:pt x="31111" y="19134"/>
                  </a:moveTo>
                  <a:cubicBezTo>
                    <a:pt x="31230" y="19086"/>
                    <a:pt x="31230" y="18919"/>
                    <a:pt x="31111" y="18872"/>
                  </a:cubicBezTo>
                  <a:lnTo>
                    <a:pt x="29218" y="17776"/>
                  </a:lnTo>
                  <a:cubicBezTo>
                    <a:pt x="29075" y="17705"/>
                    <a:pt x="28908" y="17705"/>
                    <a:pt x="28766" y="17776"/>
                  </a:cubicBezTo>
                  <a:lnTo>
                    <a:pt x="26872" y="18872"/>
                  </a:lnTo>
                  <a:cubicBezTo>
                    <a:pt x="26753" y="18919"/>
                    <a:pt x="26753" y="19086"/>
                    <a:pt x="26872" y="19134"/>
                  </a:cubicBezTo>
                  <a:lnTo>
                    <a:pt x="28766" y="20229"/>
                  </a:lnTo>
                  <a:cubicBezTo>
                    <a:pt x="28908" y="20300"/>
                    <a:pt x="29075" y="20300"/>
                    <a:pt x="29218" y="20229"/>
                  </a:cubicBezTo>
                  <a:close/>
                  <a:moveTo>
                    <a:pt x="33742" y="17610"/>
                  </a:moveTo>
                  <a:cubicBezTo>
                    <a:pt x="33861" y="17562"/>
                    <a:pt x="33861" y="17395"/>
                    <a:pt x="33742" y="17360"/>
                  </a:cubicBezTo>
                  <a:lnTo>
                    <a:pt x="31849" y="16264"/>
                  </a:lnTo>
                  <a:cubicBezTo>
                    <a:pt x="31706" y="16193"/>
                    <a:pt x="31540" y="16193"/>
                    <a:pt x="31397" y="16264"/>
                  </a:cubicBezTo>
                  <a:lnTo>
                    <a:pt x="29504" y="17360"/>
                  </a:lnTo>
                  <a:cubicBezTo>
                    <a:pt x="29385" y="17395"/>
                    <a:pt x="29385" y="17562"/>
                    <a:pt x="29504" y="17610"/>
                  </a:cubicBezTo>
                  <a:lnTo>
                    <a:pt x="31397" y="18705"/>
                  </a:lnTo>
                  <a:cubicBezTo>
                    <a:pt x="31540" y="18776"/>
                    <a:pt x="31706" y="18776"/>
                    <a:pt x="31849" y="18705"/>
                  </a:cubicBezTo>
                  <a:close/>
                  <a:moveTo>
                    <a:pt x="36374" y="16098"/>
                  </a:moveTo>
                  <a:cubicBezTo>
                    <a:pt x="36493" y="16050"/>
                    <a:pt x="36493" y="15871"/>
                    <a:pt x="36374" y="15836"/>
                  </a:cubicBezTo>
                  <a:lnTo>
                    <a:pt x="34481" y="14740"/>
                  </a:lnTo>
                  <a:cubicBezTo>
                    <a:pt x="34338" y="14669"/>
                    <a:pt x="34171" y="14669"/>
                    <a:pt x="34028" y="14740"/>
                  </a:cubicBezTo>
                  <a:lnTo>
                    <a:pt x="32135" y="15836"/>
                  </a:lnTo>
                  <a:cubicBezTo>
                    <a:pt x="32016" y="15883"/>
                    <a:pt x="32016" y="16050"/>
                    <a:pt x="32135" y="16098"/>
                  </a:cubicBezTo>
                  <a:lnTo>
                    <a:pt x="34028" y="17193"/>
                  </a:lnTo>
                  <a:cubicBezTo>
                    <a:pt x="34171" y="17264"/>
                    <a:pt x="34338" y="17264"/>
                    <a:pt x="34481" y="17193"/>
                  </a:cubicBezTo>
                  <a:close/>
                  <a:moveTo>
                    <a:pt x="39017" y="14574"/>
                  </a:moveTo>
                  <a:cubicBezTo>
                    <a:pt x="39136" y="14526"/>
                    <a:pt x="39136" y="14359"/>
                    <a:pt x="39017" y="14312"/>
                  </a:cubicBezTo>
                  <a:lnTo>
                    <a:pt x="37112" y="13216"/>
                  </a:lnTo>
                  <a:cubicBezTo>
                    <a:pt x="36969" y="13145"/>
                    <a:pt x="36802" y="13145"/>
                    <a:pt x="36671" y="13216"/>
                  </a:cubicBezTo>
                  <a:lnTo>
                    <a:pt x="34766" y="14312"/>
                  </a:lnTo>
                  <a:cubicBezTo>
                    <a:pt x="34647" y="14359"/>
                    <a:pt x="34647" y="14526"/>
                    <a:pt x="34766" y="14574"/>
                  </a:cubicBezTo>
                  <a:lnTo>
                    <a:pt x="36671" y="15669"/>
                  </a:lnTo>
                  <a:cubicBezTo>
                    <a:pt x="36802" y="15740"/>
                    <a:pt x="36969" y="15740"/>
                    <a:pt x="37112" y="15669"/>
                  </a:cubicBezTo>
                  <a:close/>
                  <a:moveTo>
                    <a:pt x="41648" y="13050"/>
                  </a:moveTo>
                  <a:cubicBezTo>
                    <a:pt x="41767" y="13014"/>
                    <a:pt x="41767" y="12835"/>
                    <a:pt x="41648" y="12800"/>
                  </a:cubicBezTo>
                  <a:lnTo>
                    <a:pt x="39743" y="11704"/>
                  </a:lnTo>
                  <a:cubicBezTo>
                    <a:pt x="39600" y="11633"/>
                    <a:pt x="39445" y="11633"/>
                    <a:pt x="39303" y="11704"/>
                  </a:cubicBezTo>
                  <a:lnTo>
                    <a:pt x="37410" y="12800"/>
                  </a:lnTo>
                  <a:cubicBezTo>
                    <a:pt x="37279" y="12835"/>
                    <a:pt x="37279" y="13014"/>
                    <a:pt x="37410" y="13050"/>
                  </a:cubicBezTo>
                  <a:lnTo>
                    <a:pt x="39291" y="14145"/>
                  </a:lnTo>
                  <a:cubicBezTo>
                    <a:pt x="39434" y="14216"/>
                    <a:pt x="39600" y="14216"/>
                    <a:pt x="39743" y="14145"/>
                  </a:cubicBezTo>
                  <a:close/>
                  <a:moveTo>
                    <a:pt x="44279" y="11537"/>
                  </a:moveTo>
                  <a:cubicBezTo>
                    <a:pt x="44398" y="11490"/>
                    <a:pt x="44398" y="11323"/>
                    <a:pt x="44279" y="11276"/>
                  </a:cubicBezTo>
                  <a:lnTo>
                    <a:pt x="42374" y="10180"/>
                  </a:lnTo>
                  <a:cubicBezTo>
                    <a:pt x="42232" y="10109"/>
                    <a:pt x="42077" y="10109"/>
                    <a:pt x="41934" y="10180"/>
                  </a:cubicBezTo>
                  <a:lnTo>
                    <a:pt x="40041" y="11276"/>
                  </a:lnTo>
                  <a:cubicBezTo>
                    <a:pt x="39910" y="11323"/>
                    <a:pt x="39910" y="11490"/>
                    <a:pt x="40041" y="11537"/>
                  </a:cubicBezTo>
                  <a:lnTo>
                    <a:pt x="41934" y="12633"/>
                  </a:lnTo>
                  <a:cubicBezTo>
                    <a:pt x="42077" y="12704"/>
                    <a:pt x="42232" y="12704"/>
                    <a:pt x="42374" y="12633"/>
                  </a:cubicBezTo>
                  <a:close/>
                  <a:moveTo>
                    <a:pt x="20586" y="25206"/>
                  </a:moveTo>
                  <a:cubicBezTo>
                    <a:pt x="20705" y="25170"/>
                    <a:pt x="20705" y="24992"/>
                    <a:pt x="20586" y="24956"/>
                  </a:cubicBezTo>
                  <a:lnTo>
                    <a:pt x="18681" y="23860"/>
                  </a:lnTo>
                  <a:cubicBezTo>
                    <a:pt x="18550" y="23789"/>
                    <a:pt x="18383" y="23789"/>
                    <a:pt x="18240" y="23860"/>
                  </a:cubicBezTo>
                  <a:lnTo>
                    <a:pt x="16347" y="24956"/>
                  </a:lnTo>
                  <a:cubicBezTo>
                    <a:pt x="16228" y="24992"/>
                    <a:pt x="16228" y="25170"/>
                    <a:pt x="16347" y="25206"/>
                  </a:cubicBezTo>
                  <a:lnTo>
                    <a:pt x="18240" y="26301"/>
                  </a:lnTo>
                  <a:cubicBezTo>
                    <a:pt x="18383" y="26373"/>
                    <a:pt x="18550" y="26373"/>
                    <a:pt x="18681" y="26301"/>
                  </a:cubicBezTo>
                  <a:close/>
                  <a:moveTo>
                    <a:pt x="5013" y="22765"/>
                  </a:moveTo>
                  <a:cubicBezTo>
                    <a:pt x="4870" y="22694"/>
                    <a:pt x="4703" y="22694"/>
                    <a:pt x="4560" y="22765"/>
                  </a:cubicBezTo>
                  <a:lnTo>
                    <a:pt x="2405" y="24027"/>
                  </a:lnTo>
                  <a:cubicBezTo>
                    <a:pt x="2274" y="24063"/>
                    <a:pt x="2274" y="24241"/>
                    <a:pt x="2405" y="24277"/>
                  </a:cubicBezTo>
                  <a:lnTo>
                    <a:pt x="4143" y="25289"/>
                  </a:lnTo>
                  <a:cubicBezTo>
                    <a:pt x="4274" y="25361"/>
                    <a:pt x="4441" y="25361"/>
                    <a:pt x="4584" y="25289"/>
                  </a:cubicBezTo>
                  <a:lnTo>
                    <a:pt x="6763" y="24027"/>
                  </a:lnTo>
                  <a:cubicBezTo>
                    <a:pt x="6882" y="23991"/>
                    <a:pt x="6882" y="23813"/>
                    <a:pt x="6763" y="23777"/>
                  </a:cubicBezTo>
                  <a:close/>
                  <a:moveTo>
                    <a:pt x="42196" y="1298"/>
                  </a:moveTo>
                  <a:cubicBezTo>
                    <a:pt x="42053" y="1239"/>
                    <a:pt x="41886" y="1239"/>
                    <a:pt x="41743" y="1298"/>
                  </a:cubicBezTo>
                  <a:lnTo>
                    <a:pt x="36933" y="4084"/>
                  </a:lnTo>
                  <a:cubicBezTo>
                    <a:pt x="36814" y="4120"/>
                    <a:pt x="36814" y="4298"/>
                    <a:pt x="36933" y="4334"/>
                  </a:cubicBezTo>
                  <a:lnTo>
                    <a:pt x="38672" y="5346"/>
                  </a:lnTo>
                  <a:cubicBezTo>
                    <a:pt x="38814" y="5418"/>
                    <a:pt x="38981" y="5418"/>
                    <a:pt x="39124" y="5346"/>
                  </a:cubicBezTo>
                  <a:lnTo>
                    <a:pt x="43934" y="2560"/>
                  </a:lnTo>
                  <a:cubicBezTo>
                    <a:pt x="44053" y="2524"/>
                    <a:pt x="44053" y="2346"/>
                    <a:pt x="43934" y="2310"/>
                  </a:cubicBezTo>
                  <a:close/>
                  <a:moveTo>
                    <a:pt x="44791" y="2798"/>
                  </a:moveTo>
                  <a:cubicBezTo>
                    <a:pt x="44649" y="2727"/>
                    <a:pt x="44482" y="2727"/>
                    <a:pt x="44339" y="2798"/>
                  </a:cubicBezTo>
                  <a:lnTo>
                    <a:pt x="40839" y="4822"/>
                  </a:lnTo>
                  <a:cubicBezTo>
                    <a:pt x="40708" y="4870"/>
                    <a:pt x="40708" y="5037"/>
                    <a:pt x="40839" y="5084"/>
                  </a:cubicBezTo>
                  <a:lnTo>
                    <a:pt x="42577" y="6084"/>
                  </a:lnTo>
                  <a:cubicBezTo>
                    <a:pt x="42720" y="6156"/>
                    <a:pt x="42874" y="6156"/>
                    <a:pt x="43017" y="6084"/>
                  </a:cubicBezTo>
                  <a:lnTo>
                    <a:pt x="46530" y="4060"/>
                  </a:lnTo>
                  <a:cubicBezTo>
                    <a:pt x="46649" y="4025"/>
                    <a:pt x="46649" y="3846"/>
                    <a:pt x="46530" y="3810"/>
                  </a:cubicBezTo>
                  <a:close/>
                  <a:moveTo>
                    <a:pt x="47470" y="4358"/>
                  </a:moveTo>
                  <a:cubicBezTo>
                    <a:pt x="47327" y="4287"/>
                    <a:pt x="47173" y="4287"/>
                    <a:pt x="47030" y="4358"/>
                  </a:cubicBezTo>
                  <a:lnTo>
                    <a:pt x="41541" y="7525"/>
                  </a:lnTo>
                  <a:cubicBezTo>
                    <a:pt x="41422" y="7561"/>
                    <a:pt x="41422" y="7727"/>
                    <a:pt x="41541" y="7775"/>
                  </a:cubicBezTo>
                  <a:lnTo>
                    <a:pt x="43279" y="8787"/>
                  </a:lnTo>
                  <a:cubicBezTo>
                    <a:pt x="43422" y="8859"/>
                    <a:pt x="43589" y="8859"/>
                    <a:pt x="43732" y="8787"/>
                  </a:cubicBezTo>
                  <a:lnTo>
                    <a:pt x="49221" y="5620"/>
                  </a:lnTo>
                  <a:cubicBezTo>
                    <a:pt x="49340" y="5572"/>
                    <a:pt x="49340" y="5406"/>
                    <a:pt x="49221" y="5370"/>
                  </a:cubicBezTo>
                  <a:close/>
                  <a:moveTo>
                    <a:pt x="50161" y="5906"/>
                  </a:moveTo>
                  <a:cubicBezTo>
                    <a:pt x="50018" y="5834"/>
                    <a:pt x="49852" y="5834"/>
                    <a:pt x="49709" y="5906"/>
                  </a:cubicBezTo>
                  <a:lnTo>
                    <a:pt x="42910" y="9835"/>
                  </a:lnTo>
                  <a:cubicBezTo>
                    <a:pt x="42791" y="9871"/>
                    <a:pt x="42791" y="10037"/>
                    <a:pt x="42910" y="10085"/>
                  </a:cubicBezTo>
                  <a:lnTo>
                    <a:pt x="44649" y="11097"/>
                  </a:lnTo>
                  <a:cubicBezTo>
                    <a:pt x="44791" y="11156"/>
                    <a:pt x="44958" y="11156"/>
                    <a:pt x="45101" y="11097"/>
                  </a:cubicBezTo>
                  <a:lnTo>
                    <a:pt x="51899" y="7168"/>
                  </a:lnTo>
                  <a:cubicBezTo>
                    <a:pt x="52018" y="7120"/>
                    <a:pt x="52018" y="6954"/>
                    <a:pt x="51899" y="6906"/>
                  </a:cubicBezTo>
                  <a:close/>
                  <a:moveTo>
                    <a:pt x="8930" y="23503"/>
                  </a:moveTo>
                  <a:cubicBezTo>
                    <a:pt x="8799" y="23432"/>
                    <a:pt x="8632" y="23432"/>
                    <a:pt x="8489" y="23503"/>
                  </a:cubicBezTo>
                  <a:lnTo>
                    <a:pt x="4989" y="25515"/>
                  </a:lnTo>
                  <a:cubicBezTo>
                    <a:pt x="4870" y="25563"/>
                    <a:pt x="4870" y="25742"/>
                    <a:pt x="4989" y="25777"/>
                  </a:cubicBezTo>
                  <a:lnTo>
                    <a:pt x="6727" y="26777"/>
                  </a:lnTo>
                  <a:cubicBezTo>
                    <a:pt x="6870" y="26849"/>
                    <a:pt x="7037" y="26849"/>
                    <a:pt x="7180" y="26777"/>
                  </a:cubicBezTo>
                  <a:lnTo>
                    <a:pt x="10680" y="24765"/>
                  </a:lnTo>
                  <a:cubicBezTo>
                    <a:pt x="10799" y="24718"/>
                    <a:pt x="10799" y="24551"/>
                    <a:pt x="10680" y="24503"/>
                  </a:cubicBezTo>
                  <a:close/>
                  <a:moveTo>
                    <a:pt x="12192" y="24611"/>
                  </a:moveTo>
                  <a:cubicBezTo>
                    <a:pt x="12049" y="24539"/>
                    <a:pt x="11883" y="24539"/>
                    <a:pt x="11752" y="24611"/>
                  </a:cubicBezTo>
                  <a:lnTo>
                    <a:pt x="7584" y="27016"/>
                  </a:lnTo>
                  <a:cubicBezTo>
                    <a:pt x="7453" y="27063"/>
                    <a:pt x="7453" y="27230"/>
                    <a:pt x="7584" y="27278"/>
                  </a:cubicBezTo>
                  <a:lnTo>
                    <a:pt x="9323" y="28278"/>
                  </a:lnTo>
                  <a:cubicBezTo>
                    <a:pt x="9466" y="28349"/>
                    <a:pt x="9620" y="28349"/>
                    <a:pt x="9763" y="28278"/>
                  </a:cubicBezTo>
                  <a:lnTo>
                    <a:pt x="13930" y="25873"/>
                  </a:lnTo>
                  <a:cubicBezTo>
                    <a:pt x="14049" y="25837"/>
                    <a:pt x="14049" y="25658"/>
                    <a:pt x="13930" y="25623"/>
                  </a:cubicBezTo>
                  <a:close/>
                  <a:moveTo>
                    <a:pt x="16085" y="25361"/>
                  </a:moveTo>
                  <a:cubicBezTo>
                    <a:pt x="15943" y="25289"/>
                    <a:pt x="15776" y="25289"/>
                    <a:pt x="15633" y="25361"/>
                  </a:cubicBezTo>
                  <a:lnTo>
                    <a:pt x="10180" y="28516"/>
                  </a:lnTo>
                  <a:cubicBezTo>
                    <a:pt x="10061" y="28551"/>
                    <a:pt x="10061" y="28718"/>
                    <a:pt x="10180" y="28766"/>
                  </a:cubicBezTo>
                  <a:lnTo>
                    <a:pt x="11930" y="29778"/>
                  </a:lnTo>
                  <a:cubicBezTo>
                    <a:pt x="12061" y="29849"/>
                    <a:pt x="12228" y="29849"/>
                    <a:pt x="12371" y="29778"/>
                  </a:cubicBezTo>
                  <a:lnTo>
                    <a:pt x="17824" y="26623"/>
                  </a:lnTo>
                  <a:cubicBezTo>
                    <a:pt x="17943" y="26575"/>
                    <a:pt x="17943" y="26408"/>
                    <a:pt x="17824" y="26361"/>
                  </a:cubicBezTo>
                  <a:close/>
                  <a:moveTo>
                    <a:pt x="16038" y="28385"/>
                  </a:moveTo>
                  <a:cubicBezTo>
                    <a:pt x="15895" y="28313"/>
                    <a:pt x="15728" y="28313"/>
                    <a:pt x="15585" y="28385"/>
                  </a:cubicBezTo>
                  <a:lnTo>
                    <a:pt x="12775" y="30004"/>
                  </a:lnTo>
                  <a:cubicBezTo>
                    <a:pt x="12645" y="30052"/>
                    <a:pt x="12645" y="30230"/>
                    <a:pt x="12775" y="30266"/>
                  </a:cubicBezTo>
                  <a:lnTo>
                    <a:pt x="14514" y="31266"/>
                  </a:lnTo>
                  <a:cubicBezTo>
                    <a:pt x="14657" y="31338"/>
                    <a:pt x="14823" y="31338"/>
                    <a:pt x="14966" y="31266"/>
                  </a:cubicBezTo>
                  <a:lnTo>
                    <a:pt x="17776" y="29647"/>
                  </a:lnTo>
                  <a:cubicBezTo>
                    <a:pt x="17895" y="29599"/>
                    <a:pt x="17895" y="29433"/>
                    <a:pt x="17776" y="29385"/>
                  </a:cubicBezTo>
                  <a:close/>
                  <a:moveTo>
                    <a:pt x="36957" y="16300"/>
                  </a:moveTo>
                  <a:cubicBezTo>
                    <a:pt x="36814" y="16229"/>
                    <a:pt x="36648" y="16229"/>
                    <a:pt x="36505" y="16300"/>
                  </a:cubicBezTo>
                  <a:lnTo>
                    <a:pt x="24265" y="23372"/>
                  </a:lnTo>
                  <a:cubicBezTo>
                    <a:pt x="24134" y="23420"/>
                    <a:pt x="24134" y="23598"/>
                    <a:pt x="24265" y="23634"/>
                  </a:cubicBezTo>
                  <a:lnTo>
                    <a:pt x="26003" y="24634"/>
                  </a:lnTo>
                  <a:cubicBezTo>
                    <a:pt x="26134" y="24706"/>
                    <a:pt x="26301" y="24706"/>
                    <a:pt x="26444" y="24634"/>
                  </a:cubicBezTo>
                  <a:lnTo>
                    <a:pt x="38695" y="17574"/>
                  </a:lnTo>
                  <a:cubicBezTo>
                    <a:pt x="38814" y="17526"/>
                    <a:pt x="38814" y="17360"/>
                    <a:pt x="38695" y="17312"/>
                  </a:cubicBezTo>
                  <a:close/>
                  <a:moveTo>
                    <a:pt x="2322" y="21872"/>
                  </a:moveTo>
                  <a:cubicBezTo>
                    <a:pt x="2179" y="21801"/>
                    <a:pt x="2024" y="21801"/>
                    <a:pt x="1881" y="21872"/>
                  </a:cubicBezTo>
                  <a:lnTo>
                    <a:pt x="274" y="22801"/>
                  </a:lnTo>
                  <a:cubicBezTo>
                    <a:pt x="155" y="22836"/>
                    <a:pt x="155" y="23015"/>
                    <a:pt x="274" y="23051"/>
                  </a:cubicBezTo>
                  <a:lnTo>
                    <a:pt x="1536" y="23789"/>
                  </a:lnTo>
                  <a:cubicBezTo>
                    <a:pt x="1679" y="23860"/>
                    <a:pt x="1846" y="23860"/>
                    <a:pt x="1988" y="23789"/>
                  </a:cubicBezTo>
                  <a:lnTo>
                    <a:pt x="3596" y="22860"/>
                  </a:lnTo>
                  <a:cubicBezTo>
                    <a:pt x="3715" y="22813"/>
                    <a:pt x="3715" y="22646"/>
                    <a:pt x="3596" y="22598"/>
                  </a:cubicBezTo>
                  <a:close/>
                  <a:moveTo>
                    <a:pt x="4786" y="20443"/>
                  </a:moveTo>
                  <a:cubicBezTo>
                    <a:pt x="4644" y="20372"/>
                    <a:pt x="4477" y="20372"/>
                    <a:pt x="4334" y="20443"/>
                  </a:cubicBezTo>
                  <a:lnTo>
                    <a:pt x="2727" y="21372"/>
                  </a:lnTo>
                  <a:cubicBezTo>
                    <a:pt x="2608" y="21420"/>
                    <a:pt x="2608" y="21598"/>
                    <a:pt x="2727" y="21634"/>
                  </a:cubicBezTo>
                  <a:lnTo>
                    <a:pt x="4001" y="22372"/>
                  </a:lnTo>
                  <a:cubicBezTo>
                    <a:pt x="4132" y="22444"/>
                    <a:pt x="4298" y="22444"/>
                    <a:pt x="4441" y="22372"/>
                  </a:cubicBezTo>
                  <a:lnTo>
                    <a:pt x="6048" y="21443"/>
                  </a:lnTo>
                  <a:cubicBezTo>
                    <a:pt x="6179" y="21396"/>
                    <a:pt x="6179" y="21217"/>
                    <a:pt x="6048" y="21182"/>
                  </a:cubicBezTo>
                  <a:close/>
                  <a:moveTo>
                    <a:pt x="7120" y="19098"/>
                  </a:moveTo>
                  <a:cubicBezTo>
                    <a:pt x="6977" y="19027"/>
                    <a:pt x="6810" y="19027"/>
                    <a:pt x="6679" y="19098"/>
                  </a:cubicBezTo>
                  <a:lnTo>
                    <a:pt x="5060" y="20027"/>
                  </a:lnTo>
                  <a:cubicBezTo>
                    <a:pt x="4941" y="20074"/>
                    <a:pt x="4941" y="20241"/>
                    <a:pt x="5060" y="20289"/>
                  </a:cubicBezTo>
                  <a:lnTo>
                    <a:pt x="6334" y="21015"/>
                  </a:lnTo>
                  <a:cubicBezTo>
                    <a:pt x="6477" y="21086"/>
                    <a:pt x="6644" y="21086"/>
                    <a:pt x="6787" y="21015"/>
                  </a:cubicBezTo>
                  <a:lnTo>
                    <a:pt x="8394" y="20086"/>
                  </a:lnTo>
                  <a:cubicBezTo>
                    <a:pt x="8513" y="20039"/>
                    <a:pt x="8513" y="19872"/>
                    <a:pt x="8394" y="19836"/>
                  </a:cubicBezTo>
                  <a:close/>
                  <a:moveTo>
                    <a:pt x="9466" y="17753"/>
                  </a:moveTo>
                  <a:cubicBezTo>
                    <a:pt x="9323" y="17681"/>
                    <a:pt x="9156" y="17681"/>
                    <a:pt x="9013" y="17753"/>
                  </a:cubicBezTo>
                  <a:lnTo>
                    <a:pt x="7406" y="18681"/>
                  </a:lnTo>
                  <a:cubicBezTo>
                    <a:pt x="7287" y="18717"/>
                    <a:pt x="7287" y="18884"/>
                    <a:pt x="7406" y="18931"/>
                  </a:cubicBezTo>
                  <a:lnTo>
                    <a:pt x="8680" y="19669"/>
                  </a:lnTo>
                  <a:cubicBezTo>
                    <a:pt x="8811" y="19741"/>
                    <a:pt x="8977" y="19741"/>
                    <a:pt x="9120" y="19669"/>
                  </a:cubicBezTo>
                  <a:lnTo>
                    <a:pt x="10740" y="18741"/>
                  </a:lnTo>
                  <a:cubicBezTo>
                    <a:pt x="10859" y="18693"/>
                    <a:pt x="10859" y="18526"/>
                    <a:pt x="10740" y="18479"/>
                  </a:cubicBezTo>
                  <a:close/>
                  <a:moveTo>
                    <a:pt x="11799" y="16395"/>
                  </a:moveTo>
                  <a:cubicBezTo>
                    <a:pt x="11656" y="16324"/>
                    <a:pt x="11490" y="16324"/>
                    <a:pt x="11359" y="16395"/>
                  </a:cubicBezTo>
                  <a:lnTo>
                    <a:pt x="9751" y="17324"/>
                  </a:lnTo>
                  <a:cubicBezTo>
                    <a:pt x="9620" y="17372"/>
                    <a:pt x="9620" y="17538"/>
                    <a:pt x="9751" y="17586"/>
                  </a:cubicBezTo>
                  <a:lnTo>
                    <a:pt x="11013" y="18312"/>
                  </a:lnTo>
                  <a:cubicBezTo>
                    <a:pt x="11156" y="18384"/>
                    <a:pt x="11323" y="18384"/>
                    <a:pt x="11466" y="18312"/>
                  </a:cubicBezTo>
                  <a:lnTo>
                    <a:pt x="13073" y="17383"/>
                  </a:lnTo>
                  <a:cubicBezTo>
                    <a:pt x="13192" y="17348"/>
                    <a:pt x="13192" y="17169"/>
                    <a:pt x="13073" y="17133"/>
                  </a:cubicBezTo>
                  <a:close/>
                  <a:moveTo>
                    <a:pt x="14145" y="15050"/>
                  </a:moveTo>
                  <a:cubicBezTo>
                    <a:pt x="14002" y="14978"/>
                    <a:pt x="13835" y="14978"/>
                    <a:pt x="13692" y="15050"/>
                  </a:cubicBezTo>
                  <a:lnTo>
                    <a:pt x="12085" y="15979"/>
                  </a:lnTo>
                  <a:cubicBezTo>
                    <a:pt x="11966" y="16014"/>
                    <a:pt x="11966" y="16193"/>
                    <a:pt x="12085" y="16229"/>
                  </a:cubicBezTo>
                  <a:lnTo>
                    <a:pt x="13359" y="16967"/>
                  </a:lnTo>
                  <a:cubicBezTo>
                    <a:pt x="13490" y="17038"/>
                    <a:pt x="13657" y="17038"/>
                    <a:pt x="13799" y="16967"/>
                  </a:cubicBezTo>
                  <a:lnTo>
                    <a:pt x="15407" y="16038"/>
                  </a:lnTo>
                  <a:cubicBezTo>
                    <a:pt x="15538" y="15990"/>
                    <a:pt x="15538" y="15824"/>
                    <a:pt x="15407" y="15776"/>
                  </a:cubicBezTo>
                  <a:close/>
                  <a:moveTo>
                    <a:pt x="16478" y="13704"/>
                  </a:moveTo>
                  <a:cubicBezTo>
                    <a:pt x="16335" y="13621"/>
                    <a:pt x="16169" y="13621"/>
                    <a:pt x="16038" y="13704"/>
                  </a:cubicBezTo>
                  <a:lnTo>
                    <a:pt x="14430" y="14633"/>
                  </a:lnTo>
                  <a:cubicBezTo>
                    <a:pt x="14299" y="14669"/>
                    <a:pt x="14299" y="14836"/>
                    <a:pt x="14430" y="14883"/>
                  </a:cubicBezTo>
                  <a:lnTo>
                    <a:pt x="15693" y="15621"/>
                  </a:lnTo>
                  <a:cubicBezTo>
                    <a:pt x="15835" y="15681"/>
                    <a:pt x="16002" y="15681"/>
                    <a:pt x="16145" y="15621"/>
                  </a:cubicBezTo>
                  <a:lnTo>
                    <a:pt x="17752" y="14693"/>
                  </a:lnTo>
                  <a:cubicBezTo>
                    <a:pt x="17871" y="14645"/>
                    <a:pt x="17871" y="14478"/>
                    <a:pt x="17752" y="14431"/>
                  </a:cubicBezTo>
                  <a:close/>
                  <a:moveTo>
                    <a:pt x="18824" y="12347"/>
                  </a:moveTo>
                  <a:cubicBezTo>
                    <a:pt x="18681" y="12276"/>
                    <a:pt x="18514" y="12276"/>
                    <a:pt x="18371" y="12347"/>
                  </a:cubicBezTo>
                  <a:lnTo>
                    <a:pt x="16764" y="13276"/>
                  </a:lnTo>
                  <a:cubicBezTo>
                    <a:pt x="16645" y="13323"/>
                    <a:pt x="16645" y="13490"/>
                    <a:pt x="16764" y="13538"/>
                  </a:cubicBezTo>
                  <a:lnTo>
                    <a:pt x="18038" y="14264"/>
                  </a:lnTo>
                  <a:cubicBezTo>
                    <a:pt x="18169" y="14335"/>
                    <a:pt x="18336" y="14335"/>
                    <a:pt x="18479" y="14264"/>
                  </a:cubicBezTo>
                  <a:lnTo>
                    <a:pt x="20086" y="13335"/>
                  </a:lnTo>
                  <a:cubicBezTo>
                    <a:pt x="20205" y="13300"/>
                    <a:pt x="20205" y="13121"/>
                    <a:pt x="20086" y="13085"/>
                  </a:cubicBezTo>
                  <a:close/>
                  <a:moveTo>
                    <a:pt x="21157" y="11002"/>
                  </a:moveTo>
                  <a:cubicBezTo>
                    <a:pt x="21015" y="10930"/>
                    <a:pt x="20848" y="10930"/>
                    <a:pt x="20717" y="11002"/>
                  </a:cubicBezTo>
                  <a:lnTo>
                    <a:pt x="19110" y="11930"/>
                  </a:lnTo>
                  <a:cubicBezTo>
                    <a:pt x="18991" y="11966"/>
                    <a:pt x="18991" y="12145"/>
                    <a:pt x="19110" y="12180"/>
                  </a:cubicBezTo>
                  <a:lnTo>
                    <a:pt x="20372" y="12919"/>
                  </a:lnTo>
                  <a:cubicBezTo>
                    <a:pt x="20515" y="12990"/>
                    <a:pt x="20681" y="12990"/>
                    <a:pt x="20824" y="12919"/>
                  </a:cubicBezTo>
                  <a:lnTo>
                    <a:pt x="22431" y="11990"/>
                  </a:lnTo>
                  <a:cubicBezTo>
                    <a:pt x="22551" y="11942"/>
                    <a:pt x="22551" y="11776"/>
                    <a:pt x="22431" y="11728"/>
                  </a:cubicBezTo>
                  <a:close/>
                  <a:moveTo>
                    <a:pt x="23503" y="9644"/>
                  </a:moveTo>
                  <a:cubicBezTo>
                    <a:pt x="23360" y="9573"/>
                    <a:pt x="23193" y="9573"/>
                    <a:pt x="23051" y="9644"/>
                  </a:cubicBezTo>
                  <a:lnTo>
                    <a:pt x="21455" y="10573"/>
                  </a:lnTo>
                  <a:cubicBezTo>
                    <a:pt x="21324" y="10609"/>
                    <a:pt x="21324" y="10787"/>
                    <a:pt x="21455" y="10835"/>
                  </a:cubicBezTo>
                  <a:lnTo>
                    <a:pt x="22717" y="11561"/>
                  </a:lnTo>
                  <a:cubicBezTo>
                    <a:pt x="22860" y="11633"/>
                    <a:pt x="23027" y="11633"/>
                    <a:pt x="23170" y="11561"/>
                  </a:cubicBezTo>
                  <a:lnTo>
                    <a:pt x="24777" y="10633"/>
                  </a:lnTo>
                  <a:cubicBezTo>
                    <a:pt x="24896" y="10597"/>
                    <a:pt x="24896" y="10418"/>
                    <a:pt x="24777" y="10383"/>
                  </a:cubicBezTo>
                  <a:close/>
                  <a:moveTo>
                    <a:pt x="25837" y="8299"/>
                  </a:moveTo>
                  <a:cubicBezTo>
                    <a:pt x="25694" y="8228"/>
                    <a:pt x="25527" y="8228"/>
                    <a:pt x="25396" y="8299"/>
                  </a:cubicBezTo>
                  <a:lnTo>
                    <a:pt x="23789" y="9228"/>
                  </a:lnTo>
                  <a:cubicBezTo>
                    <a:pt x="23658" y="9263"/>
                    <a:pt x="23658" y="9442"/>
                    <a:pt x="23789" y="9478"/>
                  </a:cubicBezTo>
                  <a:lnTo>
                    <a:pt x="25051" y="10216"/>
                  </a:lnTo>
                  <a:cubicBezTo>
                    <a:pt x="25194" y="10287"/>
                    <a:pt x="25360" y="10287"/>
                    <a:pt x="25503" y="10216"/>
                  </a:cubicBezTo>
                  <a:lnTo>
                    <a:pt x="27111" y="9287"/>
                  </a:lnTo>
                  <a:cubicBezTo>
                    <a:pt x="27230" y="9240"/>
                    <a:pt x="27230" y="9073"/>
                    <a:pt x="27111" y="9025"/>
                  </a:cubicBezTo>
                  <a:close/>
                  <a:moveTo>
                    <a:pt x="28182" y="6942"/>
                  </a:moveTo>
                  <a:cubicBezTo>
                    <a:pt x="28039" y="6870"/>
                    <a:pt x="27873" y="6870"/>
                    <a:pt x="27730" y="6942"/>
                  </a:cubicBezTo>
                  <a:lnTo>
                    <a:pt x="26122" y="7870"/>
                  </a:lnTo>
                  <a:cubicBezTo>
                    <a:pt x="26003" y="7918"/>
                    <a:pt x="26003" y="8085"/>
                    <a:pt x="26122" y="8132"/>
                  </a:cubicBezTo>
                  <a:lnTo>
                    <a:pt x="27396" y="8859"/>
                  </a:lnTo>
                  <a:cubicBezTo>
                    <a:pt x="27527" y="8930"/>
                    <a:pt x="27694" y="8930"/>
                    <a:pt x="27837" y="8859"/>
                  </a:cubicBezTo>
                  <a:lnTo>
                    <a:pt x="29444" y="7930"/>
                  </a:lnTo>
                  <a:cubicBezTo>
                    <a:pt x="29563" y="7894"/>
                    <a:pt x="29563" y="7727"/>
                    <a:pt x="29444" y="7680"/>
                  </a:cubicBezTo>
                  <a:close/>
                  <a:moveTo>
                    <a:pt x="30516" y="5596"/>
                  </a:moveTo>
                  <a:cubicBezTo>
                    <a:pt x="30373" y="5525"/>
                    <a:pt x="30206" y="5525"/>
                    <a:pt x="30075" y="5596"/>
                  </a:cubicBezTo>
                  <a:lnTo>
                    <a:pt x="28468" y="6525"/>
                  </a:lnTo>
                  <a:cubicBezTo>
                    <a:pt x="28337" y="6573"/>
                    <a:pt x="28337" y="6739"/>
                    <a:pt x="28468" y="6775"/>
                  </a:cubicBezTo>
                  <a:lnTo>
                    <a:pt x="29730" y="7513"/>
                  </a:lnTo>
                  <a:cubicBezTo>
                    <a:pt x="29873" y="7585"/>
                    <a:pt x="30040" y="7585"/>
                    <a:pt x="30182" y="7513"/>
                  </a:cubicBezTo>
                  <a:lnTo>
                    <a:pt x="31790" y="6584"/>
                  </a:lnTo>
                  <a:cubicBezTo>
                    <a:pt x="31909" y="6537"/>
                    <a:pt x="31909" y="6370"/>
                    <a:pt x="31790" y="6323"/>
                  </a:cubicBezTo>
                  <a:close/>
                  <a:moveTo>
                    <a:pt x="33052" y="4132"/>
                  </a:moveTo>
                  <a:cubicBezTo>
                    <a:pt x="32909" y="4060"/>
                    <a:pt x="32742" y="4060"/>
                    <a:pt x="32599" y="4132"/>
                  </a:cubicBezTo>
                  <a:lnTo>
                    <a:pt x="30992" y="5060"/>
                  </a:lnTo>
                  <a:cubicBezTo>
                    <a:pt x="30873" y="5096"/>
                    <a:pt x="30873" y="5275"/>
                    <a:pt x="30992" y="5322"/>
                  </a:cubicBezTo>
                  <a:lnTo>
                    <a:pt x="32266" y="6049"/>
                  </a:lnTo>
                  <a:cubicBezTo>
                    <a:pt x="32397" y="6120"/>
                    <a:pt x="32564" y="6120"/>
                    <a:pt x="32707" y="6049"/>
                  </a:cubicBezTo>
                  <a:lnTo>
                    <a:pt x="34314" y="5120"/>
                  </a:lnTo>
                  <a:cubicBezTo>
                    <a:pt x="34433" y="5084"/>
                    <a:pt x="34433" y="4906"/>
                    <a:pt x="34314" y="4870"/>
                  </a:cubicBezTo>
                  <a:close/>
                  <a:moveTo>
                    <a:pt x="35385" y="2786"/>
                  </a:moveTo>
                  <a:cubicBezTo>
                    <a:pt x="35243" y="2715"/>
                    <a:pt x="35076" y="2715"/>
                    <a:pt x="34933" y="2786"/>
                  </a:cubicBezTo>
                  <a:lnTo>
                    <a:pt x="33326" y="3703"/>
                  </a:lnTo>
                  <a:cubicBezTo>
                    <a:pt x="33207" y="3751"/>
                    <a:pt x="33207" y="3929"/>
                    <a:pt x="33326" y="3965"/>
                  </a:cubicBezTo>
                  <a:lnTo>
                    <a:pt x="34600" y="4703"/>
                  </a:lnTo>
                  <a:cubicBezTo>
                    <a:pt x="34743" y="4775"/>
                    <a:pt x="34909" y="4775"/>
                    <a:pt x="35040" y="4703"/>
                  </a:cubicBezTo>
                  <a:lnTo>
                    <a:pt x="36648" y="3775"/>
                  </a:lnTo>
                  <a:cubicBezTo>
                    <a:pt x="36778" y="3727"/>
                    <a:pt x="36778" y="3560"/>
                    <a:pt x="36648" y="3513"/>
                  </a:cubicBezTo>
                  <a:close/>
                  <a:moveTo>
                    <a:pt x="37719" y="1429"/>
                  </a:moveTo>
                  <a:cubicBezTo>
                    <a:pt x="37588" y="1358"/>
                    <a:pt x="37421" y="1358"/>
                    <a:pt x="37279" y="1429"/>
                  </a:cubicBezTo>
                  <a:lnTo>
                    <a:pt x="35671" y="2358"/>
                  </a:lnTo>
                  <a:cubicBezTo>
                    <a:pt x="35552" y="2405"/>
                    <a:pt x="35552" y="2572"/>
                    <a:pt x="35671" y="2620"/>
                  </a:cubicBezTo>
                  <a:lnTo>
                    <a:pt x="36933" y="3346"/>
                  </a:lnTo>
                  <a:cubicBezTo>
                    <a:pt x="37076" y="3417"/>
                    <a:pt x="37243" y="3417"/>
                    <a:pt x="37386" y="3346"/>
                  </a:cubicBezTo>
                  <a:lnTo>
                    <a:pt x="38993" y="2417"/>
                  </a:lnTo>
                  <a:cubicBezTo>
                    <a:pt x="39112" y="2382"/>
                    <a:pt x="39112" y="2203"/>
                    <a:pt x="38993" y="2167"/>
                  </a:cubicBezTo>
                  <a:close/>
                  <a:moveTo>
                    <a:pt x="40065" y="84"/>
                  </a:moveTo>
                  <a:cubicBezTo>
                    <a:pt x="39922" y="12"/>
                    <a:pt x="39755" y="12"/>
                    <a:pt x="39612" y="84"/>
                  </a:cubicBezTo>
                  <a:lnTo>
                    <a:pt x="38005" y="1012"/>
                  </a:lnTo>
                  <a:cubicBezTo>
                    <a:pt x="37886" y="1048"/>
                    <a:pt x="37886" y="1227"/>
                    <a:pt x="38005" y="1262"/>
                  </a:cubicBezTo>
                  <a:lnTo>
                    <a:pt x="39279" y="2001"/>
                  </a:lnTo>
                  <a:cubicBezTo>
                    <a:pt x="39422" y="2072"/>
                    <a:pt x="39588" y="2072"/>
                    <a:pt x="39731" y="2001"/>
                  </a:cubicBezTo>
                  <a:lnTo>
                    <a:pt x="41339" y="1072"/>
                  </a:lnTo>
                  <a:cubicBezTo>
                    <a:pt x="41458" y="1024"/>
                    <a:pt x="41458" y="858"/>
                    <a:pt x="41339" y="810"/>
                  </a:cubicBezTo>
                  <a:close/>
                  <a:moveTo>
                    <a:pt x="7620" y="21265"/>
                  </a:moveTo>
                  <a:cubicBezTo>
                    <a:pt x="7477" y="21193"/>
                    <a:pt x="7311" y="21193"/>
                    <a:pt x="7168" y="21265"/>
                  </a:cubicBezTo>
                  <a:lnTo>
                    <a:pt x="5429" y="22277"/>
                  </a:lnTo>
                  <a:cubicBezTo>
                    <a:pt x="5310" y="22313"/>
                    <a:pt x="5310" y="22491"/>
                    <a:pt x="5429" y="22527"/>
                  </a:cubicBezTo>
                  <a:lnTo>
                    <a:pt x="7168" y="23539"/>
                  </a:lnTo>
                  <a:cubicBezTo>
                    <a:pt x="7311" y="23610"/>
                    <a:pt x="7477" y="23610"/>
                    <a:pt x="7620" y="23539"/>
                  </a:cubicBezTo>
                  <a:lnTo>
                    <a:pt x="9358" y="22527"/>
                  </a:lnTo>
                  <a:cubicBezTo>
                    <a:pt x="9477" y="22491"/>
                    <a:pt x="9477" y="22313"/>
                    <a:pt x="9358" y="22277"/>
                  </a:cubicBezTo>
                  <a:close/>
                  <a:moveTo>
                    <a:pt x="12883" y="18229"/>
                  </a:moveTo>
                  <a:cubicBezTo>
                    <a:pt x="12740" y="18157"/>
                    <a:pt x="12573" y="18157"/>
                    <a:pt x="12430" y="18229"/>
                  </a:cubicBezTo>
                  <a:lnTo>
                    <a:pt x="10692" y="19229"/>
                  </a:lnTo>
                  <a:cubicBezTo>
                    <a:pt x="10573" y="19277"/>
                    <a:pt x="10573" y="19443"/>
                    <a:pt x="10692" y="19491"/>
                  </a:cubicBezTo>
                  <a:lnTo>
                    <a:pt x="12430" y="20491"/>
                  </a:lnTo>
                  <a:cubicBezTo>
                    <a:pt x="12573" y="20562"/>
                    <a:pt x="12740" y="20562"/>
                    <a:pt x="12883" y="20491"/>
                  </a:cubicBezTo>
                  <a:lnTo>
                    <a:pt x="14621" y="19491"/>
                  </a:lnTo>
                  <a:cubicBezTo>
                    <a:pt x="14740" y="19443"/>
                    <a:pt x="14740" y="19277"/>
                    <a:pt x="14621" y="19229"/>
                  </a:cubicBezTo>
                  <a:close/>
                  <a:moveTo>
                    <a:pt x="10251" y="19753"/>
                  </a:moveTo>
                  <a:cubicBezTo>
                    <a:pt x="10108" y="19681"/>
                    <a:pt x="9942" y="19681"/>
                    <a:pt x="9799" y="19753"/>
                  </a:cubicBezTo>
                  <a:lnTo>
                    <a:pt x="8061" y="20753"/>
                  </a:lnTo>
                  <a:cubicBezTo>
                    <a:pt x="7930" y="20789"/>
                    <a:pt x="7930" y="20967"/>
                    <a:pt x="8061" y="21003"/>
                  </a:cubicBezTo>
                  <a:lnTo>
                    <a:pt x="9799" y="22015"/>
                  </a:lnTo>
                  <a:cubicBezTo>
                    <a:pt x="9942" y="22086"/>
                    <a:pt x="10097" y="22086"/>
                    <a:pt x="10239" y="22015"/>
                  </a:cubicBezTo>
                  <a:lnTo>
                    <a:pt x="11978" y="21003"/>
                  </a:lnTo>
                  <a:cubicBezTo>
                    <a:pt x="12109" y="20967"/>
                    <a:pt x="12109" y="20789"/>
                    <a:pt x="11978" y="20753"/>
                  </a:cubicBezTo>
                  <a:close/>
                  <a:moveTo>
                    <a:pt x="15514" y="16705"/>
                  </a:moveTo>
                  <a:cubicBezTo>
                    <a:pt x="15371" y="16645"/>
                    <a:pt x="15204" y="16645"/>
                    <a:pt x="15073" y="16705"/>
                  </a:cubicBezTo>
                  <a:lnTo>
                    <a:pt x="13323" y="17717"/>
                  </a:lnTo>
                  <a:cubicBezTo>
                    <a:pt x="13204" y="17753"/>
                    <a:pt x="13204" y="17931"/>
                    <a:pt x="13323" y="17979"/>
                  </a:cubicBezTo>
                  <a:lnTo>
                    <a:pt x="15061" y="18979"/>
                  </a:lnTo>
                  <a:cubicBezTo>
                    <a:pt x="15204" y="19050"/>
                    <a:pt x="15371" y="19050"/>
                    <a:pt x="15514" y="18979"/>
                  </a:cubicBezTo>
                  <a:lnTo>
                    <a:pt x="17252" y="17979"/>
                  </a:lnTo>
                  <a:cubicBezTo>
                    <a:pt x="17371" y="17931"/>
                    <a:pt x="17371" y="17764"/>
                    <a:pt x="17252" y="17717"/>
                  </a:cubicBezTo>
                  <a:close/>
                  <a:moveTo>
                    <a:pt x="18145" y="15193"/>
                  </a:moveTo>
                  <a:cubicBezTo>
                    <a:pt x="18002" y="15109"/>
                    <a:pt x="17836" y="15109"/>
                    <a:pt x="17693" y="15193"/>
                  </a:cubicBezTo>
                  <a:lnTo>
                    <a:pt x="15954" y="16193"/>
                  </a:lnTo>
                  <a:cubicBezTo>
                    <a:pt x="15835" y="16240"/>
                    <a:pt x="15835" y="16407"/>
                    <a:pt x="15954" y="16455"/>
                  </a:cubicBezTo>
                  <a:lnTo>
                    <a:pt x="17693" y="17455"/>
                  </a:lnTo>
                  <a:cubicBezTo>
                    <a:pt x="17836" y="17526"/>
                    <a:pt x="18002" y="17526"/>
                    <a:pt x="18145" y="17455"/>
                  </a:cubicBezTo>
                  <a:lnTo>
                    <a:pt x="19884" y="16455"/>
                  </a:lnTo>
                  <a:cubicBezTo>
                    <a:pt x="20003" y="16407"/>
                    <a:pt x="20003" y="16229"/>
                    <a:pt x="19884" y="16193"/>
                  </a:cubicBezTo>
                  <a:close/>
                  <a:moveTo>
                    <a:pt x="20776" y="13669"/>
                  </a:moveTo>
                  <a:cubicBezTo>
                    <a:pt x="20634" y="13597"/>
                    <a:pt x="20467" y="13597"/>
                    <a:pt x="20324" y="13669"/>
                  </a:cubicBezTo>
                  <a:lnTo>
                    <a:pt x="18586" y="14669"/>
                  </a:lnTo>
                  <a:cubicBezTo>
                    <a:pt x="18467" y="14716"/>
                    <a:pt x="18467" y="14883"/>
                    <a:pt x="18586" y="14931"/>
                  </a:cubicBezTo>
                  <a:lnTo>
                    <a:pt x="20324" y="15931"/>
                  </a:lnTo>
                  <a:cubicBezTo>
                    <a:pt x="20467" y="16002"/>
                    <a:pt x="20634" y="16002"/>
                    <a:pt x="20776" y="15931"/>
                  </a:cubicBezTo>
                  <a:lnTo>
                    <a:pt x="22515" y="14931"/>
                  </a:lnTo>
                  <a:cubicBezTo>
                    <a:pt x="22634" y="14883"/>
                    <a:pt x="22634" y="14716"/>
                    <a:pt x="22515" y="14669"/>
                  </a:cubicBezTo>
                  <a:close/>
                  <a:moveTo>
                    <a:pt x="23408" y="12145"/>
                  </a:moveTo>
                  <a:cubicBezTo>
                    <a:pt x="23265" y="12073"/>
                    <a:pt x="23098" y="12073"/>
                    <a:pt x="22955" y="12145"/>
                  </a:cubicBezTo>
                  <a:lnTo>
                    <a:pt x="21217" y="13157"/>
                  </a:lnTo>
                  <a:cubicBezTo>
                    <a:pt x="21098" y="13192"/>
                    <a:pt x="21098" y="13371"/>
                    <a:pt x="21217" y="13407"/>
                  </a:cubicBezTo>
                  <a:lnTo>
                    <a:pt x="22955" y="14419"/>
                  </a:lnTo>
                  <a:cubicBezTo>
                    <a:pt x="23098" y="14490"/>
                    <a:pt x="23265" y="14490"/>
                    <a:pt x="23408" y="14419"/>
                  </a:cubicBezTo>
                  <a:lnTo>
                    <a:pt x="25146" y="13407"/>
                  </a:lnTo>
                  <a:cubicBezTo>
                    <a:pt x="25265" y="13371"/>
                    <a:pt x="25265" y="13192"/>
                    <a:pt x="25146" y="13157"/>
                  </a:cubicBezTo>
                  <a:close/>
                  <a:moveTo>
                    <a:pt x="26039" y="10633"/>
                  </a:moveTo>
                  <a:cubicBezTo>
                    <a:pt x="25896" y="10561"/>
                    <a:pt x="25729" y="10561"/>
                    <a:pt x="25587" y="10633"/>
                  </a:cubicBezTo>
                  <a:lnTo>
                    <a:pt x="23848" y="11633"/>
                  </a:lnTo>
                  <a:cubicBezTo>
                    <a:pt x="23729" y="11668"/>
                    <a:pt x="23729" y="11847"/>
                    <a:pt x="23848" y="11895"/>
                  </a:cubicBezTo>
                  <a:lnTo>
                    <a:pt x="25587" y="12895"/>
                  </a:lnTo>
                  <a:cubicBezTo>
                    <a:pt x="25729" y="12966"/>
                    <a:pt x="25896" y="12966"/>
                    <a:pt x="26039" y="12895"/>
                  </a:cubicBezTo>
                  <a:lnTo>
                    <a:pt x="27777" y="11895"/>
                  </a:lnTo>
                  <a:cubicBezTo>
                    <a:pt x="27896" y="11847"/>
                    <a:pt x="27896" y="11680"/>
                    <a:pt x="27777" y="11633"/>
                  </a:cubicBezTo>
                  <a:close/>
                  <a:moveTo>
                    <a:pt x="28670" y="9109"/>
                  </a:moveTo>
                  <a:cubicBezTo>
                    <a:pt x="28527" y="9037"/>
                    <a:pt x="28361" y="9037"/>
                    <a:pt x="28218" y="9109"/>
                  </a:cubicBezTo>
                  <a:lnTo>
                    <a:pt x="26480" y="10109"/>
                  </a:lnTo>
                  <a:cubicBezTo>
                    <a:pt x="26361" y="10156"/>
                    <a:pt x="26361" y="10323"/>
                    <a:pt x="26480" y="10371"/>
                  </a:cubicBezTo>
                  <a:lnTo>
                    <a:pt x="28218" y="11371"/>
                  </a:lnTo>
                  <a:cubicBezTo>
                    <a:pt x="28361" y="11442"/>
                    <a:pt x="28527" y="11442"/>
                    <a:pt x="28670" y="11371"/>
                  </a:cubicBezTo>
                  <a:lnTo>
                    <a:pt x="30409" y="10371"/>
                  </a:lnTo>
                  <a:cubicBezTo>
                    <a:pt x="30528" y="10335"/>
                    <a:pt x="30528" y="10156"/>
                    <a:pt x="30409" y="10109"/>
                  </a:cubicBezTo>
                  <a:close/>
                  <a:moveTo>
                    <a:pt x="31302" y="7597"/>
                  </a:moveTo>
                  <a:cubicBezTo>
                    <a:pt x="31159" y="7525"/>
                    <a:pt x="30992" y="7525"/>
                    <a:pt x="30849" y="7597"/>
                  </a:cubicBezTo>
                  <a:lnTo>
                    <a:pt x="29111" y="8597"/>
                  </a:lnTo>
                  <a:cubicBezTo>
                    <a:pt x="28992" y="8644"/>
                    <a:pt x="28992" y="8811"/>
                    <a:pt x="29111" y="8859"/>
                  </a:cubicBezTo>
                  <a:lnTo>
                    <a:pt x="30849" y="9859"/>
                  </a:lnTo>
                  <a:cubicBezTo>
                    <a:pt x="30992" y="9930"/>
                    <a:pt x="31159" y="9930"/>
                    <a:pt x="31302" y="9859"/>
                  </a:cubicBezTo>
                  <a:lnTo>
                    <a:pt x="33040" y="8859"/>
                  </a:lnTo>
                  <a:cubicBezTo>
                    <a:pt x="33159" y="8823"/>
                    <a:pt x="33159" y="8644"/>
                    <a:pt x="33040" y="8597"/>
                  </a:cubicBezTo>
                  <a:close/>
                  <a:moveTo>
                    <a:pt x="33933" y="6073"/>
                  </a:moveTo>
                  <a:cubicBezTo>
                    <a:pt x="33790" y="6001"/>
                    <a:pt x="33623" y="6001"/>
                    <a:pt x="33480" y="6073"/>
                  </a:cubicBezTo>
                  <a:lnTo>
                    <a:pt x="31742" y="7085"/>
                  </a:lnTo>
                  <a:cubicBezTo>
                    <a:pt x="31623" y="7120"/>
                    <a:pt x="31623" y="7299"/>
                    <a:pt x="31742" y="7335"/>
                  </a:cubicBezTo>
                  <a:lnTo>
                    <a:pt x="33480" y="8347"/>
                  </a:lnTo>
                  <a:cubicBezTo>
                    <a:pt x="33623" y="8418"/>
                    <a:pt x="33790" y="8418"/>
                    <a:pt x="33933" y="8347"/>
                  </a:cubicBezTo>
                  <a:lnTo>
                    <a:pt x="35671" y="7335"/>
                  </a:lnTo>
                  <a:cubicBezTo>
                    <a:pt x="35790" y="7299"/>
                    <a:pt x="35790" y="7120"/>
                    <a:pt x="35671" y="7085"/>
                  </a:cubicBezTo>
                  <a:close/>
                  <a:moveTo>
                    <a:pt x="36564" y="4560"/>
                  </a:moveTo>
                  <a:cubicBezTo>
                    <a:pt x="36421" y="4489"/>
                    <a:pt x="36255" y="4489"/>
                    <a:pt x="36112" y="4560"/>
                  </a:cubicBezTo>
                  <a:lnTo>
                    <a:pt x="34373" y="5561"/>
                  </a:lnTo>
                  <a:cubicBezTo>
                    <a:pt x="34254" y="5608"/>
                    <a:pt x="34254" y="5775"/>
                    <a:pt x="34373" y="5822"/>
                  </a:cubicBezTo>
                  <a:lnTo>
                    <a:pt x="36112" y="6823"/>
                  </a:lnTo>
                  <a:cubicBezTo>
                    <a:pt x="36255" y="6894"/>
                    <a:pt x="36421" y="6894"/>
                    <a:pt x="36564" y="6823"/>
                  </a:cubicBezTo>
                  <a:lnTo>
                    <a:pt x="38302" y="5822"/>
                  </a:lnTo>
                  <a:cubicBezTo>
                    <a:pt x="38422" y="5775"/>
                    <a:pt x="38422" y="5608"/>
                    <a:pt x="38302" y="5561"/>
                  </a:cubicBezTo>
                  <a:close/>
                  <a:moveTo>
                    <a:pt x="11513" y="22015"/>
                  </a:moveTo>
                  <a:cubicBezTo>
                    <a:pt x="11371" y="21944"/>
                    <a:pt x="11204" y="21944"/>
                    <a:pt x="11061" y="22015"/>
                  </a:cubicBezTo>
                  <a:lnTo>
                    <a:pt x="9323" y="23015"/>
                  </a:lnTo>
                  <a:cubicBezTo>
                    <a:pt x="9204" y="23063"/>
                    <a:pt x="9204" y="23229"/>
                    <a:pt x="9323" y="23277"/>
                  </a:cubicBezTo>
                  <a:lnTo>
                    <a:pt x="11061" y="24277"/>
                  </a:lnTo>
                  <a:cubicBezTo>
                    <a:pt x="11204" y="24349"/>
                    <a:pt x="11371" y="24349"/>
                    <a:pt x="11513" y="24277"/>
                  </a:cubicBezTo>
                  <a:lnTo>
                    <a:pt x="13252" y="23277"/>
                  </a:lnTo>
                  <a:cubicBezTo>
                    <a:pt x="13371" y="23229"/>
                    <a:pt x="13371" y="23063"/>
                    <a:pt x="13252" y="23015"/>
                  </a:cubicBezTo>
                  <a:close/>
                  <a:moveTo>
                    <a:pt x="14145" y="20491"/>
                  </a:moveTo>
                  <a:cubicBezTo>
                    <a:pt x="14002" y="20420"/>
                    <a:pt x="13835" y="20420"/>
                    <a:pt x="13692" y="20491"/>
                  </a:cubicBezTo>
                  <a:lnTo>
                    <a:pt x="11954" y="21503"/>
                  </a:lnTo>
                  <a:cubicBezTo>
                    <a:pt x="11835" y="21539"/>
                    <a:pt x="11835" y="21717"/>
                    <a:pt x="11954" y="21753"/>
                  </a:cubicBezTo>
                  <a:lnTo>
                    <a:pt x="13692" y="22765"/>
                  </a:lnTo>
                  <a:cubicBezTo>
                    <a:pt x="13835" y="22825"/>
                    <a:pt x="14002" y="22825"/>
                    <a:pt x="14145" y="22765"/>
                  </a:cubicBezTo>
                  <a:lnTo>
                    <a:pt x="15883" y="21753"/>
                  </a:lnTo>
                  <a:cubicBezTo>
                    <a:pt x="16002" y="21717"/>
                    <a:pt x="16002" y="21539"/>
                    <a:pt x="15883" y="21503"/>
                  </a:cubicBezTo>
                  <a:close/>
                  <a:moveTo>
                    <a:pt x="16776" y="18979"/>
                  </a:moveTo>
                  <a:cubicBezTo>
                    <a:pt x="16633" y="18907"/>
                    <a:pt x="16466" y="18907"/>
                    <a:pt x="16324" y="18979"/>
                  </a:cubicBezTo>
                  <a:lnTo>
                    <a:pt x="14585" y="19979"/>
                  </a:lnTo>
                  <a:cubicBezTo>
                    <a:pt x="14466" y="20027"/>
                    <a:pt x="14466" y="20193"/>
                    <a:pt x="14585" y="20241"/>
                  </a:cubicBezTo>
                  <a:lnTo>
                    <a:pt x="16324" y="21241"/>
                  </a:lnTo>
                  <a:cubicBezTo>
                    <a:pt x="16466" y="21312"/>
                    <a:pt x="16633" y="21312"/>
                    <a:pt x="16776" y="21241"/>
                  </a:cubicBezTo>
                  <a:lnTo>
                    <a:pt x="18514" y="20241"/>
                  </a:lnTo>
                  <a:cubicBezTo>
                    <a:pt x="18633" y="20193"/>
                    <a:pt x="18633" y="20015"/>
                    <a:pt x="18514" y="19979"/>
                  </a:cubicBezTo>
                  <a:close/>
                  <a:moveTo>
                    <a:pt x="19407" y="17455"/>
                  </a:moveTo>
                  <a:cubicBezTo>
                    <a:pt x="19264" y="17383"/>
                    <a:pt x="19098" y="17383"/>
                    <a:pt x="18955" y="17455"/>
                  </a:cubicBezTo>
                  <a:lnTo>
                    <a:pt x="17217" y="18467"/>
                  </a:lnTo>
                  <a:cubicBezTo>
                    <a:pt x="17097" y="18503"/>
                    <a:pt x="17097" y="18669"/>
                    <a:pt x="17217" y="18717"/>
                  </a:cubicBezTo>
                  <a:lnTo>
                    <a:pt x="18955" y="19729"/>
                  </a:lnTo>
                  <a:cubicBezTo>
                    <a:pt x="19098" y="19800"/>
                    <a:pt x="19264" y="19800"/>
                    <a:pt x="19407" y="19729"/>
                  </a:cubicBezTo>
                  <a:lnTo>
                    <a:pt x="21146" y="18717"/>
                  </a:lnTo>
                  <a:cubicBezTo>
                    <a:pt x="21265" y="18669"/>
                    <a:pt x="21265" y="18503"/>
                    <a:pt x="21146" y="18467"/>
                  </a:cubicBezTo>
                  <a:close/>
                  <a:moveTo>
                    <a:pt x="22039" y="15931"/>
                  </a:moveTo>
                  <a:cubicBezTo>
                    <a:pt x="21896" y="15859"/>
                    <a:pt x="21729" y="15859"/>
                    <a:pt x="21586" y="15931"/>
                  </a:cubicBezTo>
                  <a:lnTo>
                    <a:pt x="19848" y="16931"/>
                  </a:lnTo>
                  <a:cubicBezTo>
                    <a:pt x="19729" y="16979"/>
                    <a:pt x="19729" y="17145"/>
                    <a:pt x="19848" y="17193"/>
                  </a:cubicBezTo>
                  <a:lnTo>
                    <a:pt x="21586" y="18193"/>
                  </a:lnTo>
                  <a:cubicBezTo>
                    <a:pt x="21729" y="18265"/>
                    <a:pt x="21896" y="18265"/>
                    <a:pt x="22039" y="18193"/>
                  </a:cubicBezTo>
                  <a:lnTo>
                    <a:pt x="23777" y="17193"/>
                  </a:lnTo>
                  <a:cubicBezTo>
                    <a:pt x="23896" y="17145"/>
                    <a:pt x="23896" y="16979"/>
                    <a:pt x="23777" y="16931"/>
                  </a:cubicBezTo>
                  <a:close/>
                  <a:moveTo>
                    <a:pt x="24670" y="14407"/>
                  </a:moveTo>
                  <a:cubicBezTo>
                    <a:pt x="24527" y="14347"/>
                    <a:pt x="24360" y="14347"/>
                    <a:pt x="24217" y="14407"/>
                  </a:cubicBezTo>
                  <a:lnTo>
                    <a:pt x="22479" y="15419"/>
                  </a:lnTo>
                  <a:cubicBezTo>
                    <a:pt x="22360" y="15455"/>
                    <a:pt x="22360" y="15633"/>
                    <a:pt x="22479" y="15669"/>
                  </a:cubicBezTo>
                  <a:lnTo>
                    <a:pt x="24217" y="16681"/>
                  </a:lnTo>
                  <a:cubicBezTo>
                    <a:pt x="24360" y="16752"/>
                    <a:pt x="24527" y="16752"/>
                    <a:pt x="24670" y="16681"/>
                  </a:cubicBezTo>
                  <a:lnTo>
                    <a:pt x="26408" y="15669"/>
                  </a:lnTo>
                  <a:cubicBezTo>
                    <a:pt x="26527" y="15633"/>
                    <a:pt x="26527" y="15455"/>
                    <a:pt x="26408" y="15419"/>
                  </a:cubicBezTo>
                  <a:close/>
                  <a:moveTo>
                    <a:pt x="27301" y="12895"/>
                  </a:moveTo>
                  <a:cubicBezTo>
                    <a:pt x="27158" y="12823"/>
                    <a:pt x="26992" y="12823"/>
                    <a:pt x="26849" y="12895"/>
                  </a:cubicBezTo>
                  <a:lnTo>
                    <a:pt x="25110" y="13895"/>
                  </a:lnTo>
                  <a:cubicBezTo>
                    <a:pt x="24991" y="13943"/>
                    <a:pt x="24991" y="14109"/>
                    <a:pt x="25110" y="14157"/>
                  </a:cubicBezTo>
                  <a:lnTo>
                    <a:pt x="26849" y="15157"/>
                  </a:lnTo>
                  <a:cubicBezTo>
                    <a:pt x="26992" y="15228"/>
                    <a:pt x="27158" y="15228"/>
                    <a:pt x="27301" y="15157"/>
                  </a:cubicBezTo>
                  <a:lnTo>
                    <a:pt x="29039" y="14157"/>
                  </a:lnTo>
                  <a:cubicBezTo>
                    <a:pt x="29158" y="14121"/>
                    <a:pt x="29158" y="13943"/>
                    <a:pt x="29039" y="13907"/>
                  </a:cubicBezTo>
                  <a:close/>
                  <a:moveTo>
                    <a:pt x="29932" y="11383"/>
                  </a:moveTo>
                  <a:cubicBezTo>
                    <a:pt x="29790" y="11311"/>
                    <a:pt x="29623" y="11311"/>
                    <a:pt x="29492" y="11383"/>
                  </a:cubicBezTo>
                  <a:lnTo>
                    <a:pt x="27742" y="12383"/>
                  </a:lnTo>
                  <a:cubicBezTo>
                    <a:pt x="27623" y="12430"/>
                    <a:pt x="27623" y="12597"/>
                    <a:pt x="27742" y="12645"/>
                  </a:cubicBezTo>
                  <a:lnTo>
                    <a:pt x="29492" y="13645"/>
                  </a:lnTo>
                  <a:cubicBezTo>
                    <a:pt x="29623" y="13716"/>
                    <a:pt x="29790" y="13716"/>
                    <a:pt x="29932" y="13645"/>
                  </a:cubicBezTo>
                  <a:lnTo>
                    <a:pt x="31671" y="12645"/>
                  </a:lnTo>
                  <a:cubicBezTo>
                    <a:pt x="31802" y="12597"/>
                    <a:pt x="31802" y="12419"/>
                    <a:pt x="31671" y="12383"/>
                  </a:cubicBezTo>
                  <a:close/>
                  <a:moveTo>
                    <a:pt x="32564" y="9859"/>
                  </a:moveTo>
                  <a:cubicBezTo>
                    <a:pt x="32421" y="9787"/>
                    <a:pt x="32254" y="9787"/>
                    <a:pt x="32123" y="9859"/>
                  </a:cubicBezTo>
                  <a:lnTo>
                    <a:pt x="30385" y="10871"/>
                  </a:lnTo>
                  <a:cubicBezTo>
                    <a:pt x="30254" y="10918"/>
                    <a:pt x="30254" y="11085"/>
                    <a:pt x="30385" y="11133"/>
                  </a:cubicBezTo>
                  <a:lnTo>
                    <a:pt x="32123" y="12133"/>
                  </a:lnTo>
                  <a:cubicBezTo>
                    <a:pt x="32266" y="12204"/>
                    <a:pt x="32421" y="12204"/>
                    <a:pt x="32564" y="12133"/>
                  </a:cubicBezTo>
                  <a:lnTo>
                    <a:pt x="34314" y="11133"/>
                  </a:lnTo>
                  <a:cubicBezTo>
                    <a:pt x="34433" y="11085"/>
                    <a:pt x="34433" y="10918"/>
                    <a:pt x="34314" y="10871"/>
                  </a:cubicBezTo>
                  <a:close/>
                  <a:moveTo>
                    <a:pt x="35195" y="8347"/>
                  </a:moveTo>
                  <a:cubicBezTo>
                    <a:pt x="35052" y="8263"/>
                    <a:pt x="34885" y="8263"/>
                    <a:pt x="34743" y="8347"/>
                  </a:cubicBezTo>
                  <a:lnTo>
                    <a:pt x="33004" y="9347"/>
                  </a:lnTo>
                  <a:cubicBezTo>
                    <a:pt x="32885" y="9382"/>
                    <a:pt x="32885" y="9561"/>
                    <a:pt x="33004" y="9609"/>
                  </a:cubicBezTo>
                  <a:lnTo>
                    <a:pt x="34743" y="10609"/>
                  </a:lnTo>
                  <a:cubicBezTo>
                    <a:pt x="34885" y="10680"/>
                    <a:pt x="35052" y="10680"/>
                    <a:pt x="35195" y="10609"/>
                  </a:cubicBezTo>
                  <a:lnTo>
                    <a:pt x="36933" y="9609"/>
                  </a:lnTo>
                  <a:cubicBezTo>
                    <a:pt x="37052" y="9561"/>
                    <a:pt x="37052" y="9394"/>
                    <a:pt x="36933" y="9347"/>
                  </a:cubicBezTo>
                  <a:close/>
                  <a:moveTo>
                    <a:pt x="37826" y="6823"/>
                  </a:moveTo>
                  <a:cubicBezTo>
                    <a:pt x="37683" y="6751"/>
                    <a:pt x="37517" y="6751"/>
                    <a:pt x="37374" y="6823"/>
                  </a:cubicBezTo>
                  <a:lnTo>
                    <a:pt x="35635" y="7823"/>
                  </a:lnTo>
                  <a:cubicBezTo>
                    <a:pt x="35516" y="7870"/>
                    <a:pt x="35516" y="8037"/>
                    <a:pt x="35635" y="8085"/>
                  </a:cubicBezTo>
                  <a:lnTo>
                    <a:pt x="37374" y="9085"/>
                  </a:lnTo>
                  <a:cubicBezTo>
                    <a:pt x="37517" y="9156"/>
                    <a:pt x="37683" y="9156"/>
                    <a:pt x="37826" y="9085"/>
                  </a:cubicBezTo>
                  <a:lnTo>
                    <a:pt x="39565" y="8085"/>
                  </a:lnTo>
                  <a:cubicBezTo>
                    <a:pt x="39684" y="8037"/>
                    <a:pt x="39684" y="7870"/>
                    <a:pt x="39565" y="7823"/>
                  </a:cubicBezTo>
                  <a:close/>
                  <a:moveTo>
                    <a:pt x="40458" y="5299"/>
                  </a:moveTo>
                  <a:cubicBezTo>
                    <a:pt x="40315" y="5227"/>
                    <a:pt x="40148" y="5227"/>
                    <a:pt x="40005" y="5299"/>
                  </a:cubicBezTo>
                  <a:lnTo>
                    <a:pt x="38267" y="6311"/>
                  </a:lnTo>
                  <a:cubicBezTo>
                    <a:pt x="38148" y="6346"/>
                    <a:pt x="38148" y="6513"/>
                    <a:pt x="38267" y="6561"/>
                  </a:cubicBezTo>
                  <a:lnTo>
                    <a:pt x="40005" y="7573"/>
                  </a:lnTo>
                  <a:cubicBezTo>
                    <a:pt x="40148" y="7644"/>
                    <a:pt x="40315" y="7644"/>
                    <a:pt x="40458" y="7573"/>
                  </a:cubicBezTo>
                  <a:lnTo>
                    <a:pt x="42196" y="6561"/>
                  </a:lnTo>
                  <a:cubicBezTo>
                    <a:pt x="42315" y="6525"/>
                    <a:pt x="42315" y="6346"/>
                    <a:pt x="42196" y="6311"/>
                  </a:cubicBezTo>
                  <a:close/>
                  <a:moveTo>
                    <a:pt x="14752" y="23241"/>
                  </a:moveTo>
                  <a:cubicBezTo>
                    <a:pt x="14609" y="23170"/>
                    <a:pt x="14442" y="23170"/>
                    <a:pt x="14311" y="23241"/>
                  </a:cubicBezTo>
                  <a:lnTo>
                    <a:pt x="12561" y="24253"/>
                  </a:lnTo>
                  <a:cubicBezTo>
                    <a:pt x="12442" y="24289"/>
                    <a:pt x="12442" y="24456"/>
                    <a:pt x="12561" y="24503"/>
                  </a:cubicBezTo>
                  <a:lnTo>
                    <a:pt x="14311" y="25515"/>
                  </a:lnTo>
                  <a:cubicBezTo>
                    <a:pt x="14442" y="25587"/>
                    <a:pt x="14609" y="25587"/>
                    <a:pt x="14752" y="25515"/>
                  </a:cubicBezTo>
                  <a:lnTo>
                    <a:pt x="16490" y="24503"/>
                  </a:lnTo>
                  <a:cubicBezTo>
                    <a:pt x="16609" y="24456"/>
                    <a:pt x="16609" y="24289"/>
                    <a:pt x="16490" y="24253"/>
                  </a:cubicBezTo>
                  <a:close/>
                  <a:moveTo>
                    <a:pt x="17383" y="21729"/>
                  </a:moveTo>
                  <a:cubicBezTo>
                    <a:pt x="17240" y="21646"/>
                    <a:pt x="17074" y="21646"/>
                    <a:pt x="16943" y="21729"/>
                  </a:cubicBezTo>
                  <a:lnTo>
                    <a:pt x="15204" y="22729"/>
                  </a:lnTo>
                  <a:cubicBezTo>
                    <a:pt x="15073" y="22765"/>
                    <a:pt x="15073" y="22944"/>
                    <a:pt x="15204" y="22991"/>
                  </a:cubicBezTo>
                  <a:lnTo>
                    <a:pt x="16943" y="23991"/>
                  </a:lnTo>
                  <a:cubicBezTo>
                    <a:pt x="17074" y="24063"/>
                    <a:pt x="17240" y="24063"/>
                    <a:pt x="17383" y="23991"/>
                  </a:cubicBezTo>
                  <a:lnTo>
                    <a:pt x="19122" y="22991"/>
                  </a:lnTo>
                  <a:cubicBezTo>
                    <a:pt x="19241" y="22944"/>
                    <a:pt x="19241" y="22777"/>
                    <a:pt x="19122" y="22729"/>
                  </a:cubicBezTo>
                  <a:close/>
                  <a:moveTo>
                    <a:pt x="20014" y="20205"/>
                  </a:moveTo>
                  <a:cubicBezTo>
                    <a:pt x="19872" y="20134"/>
                    <a:pt x="19705" y="20134"/>
                    <a:pt x="19574" y="20205"/>
                  </a:cubicBezTo>
                  <a:lnTo>
                    <a:pt x="17836" y="21205"/>
                  </a:lnTo>
                  <a:cubicBezTo>
                    <a:pt x="17705" y="21253"/>
                    <a:pt x="17705" y="21420"/>
                    <a:pt x="17836" y="21467"/>
                  </a:cubicBezTo>
                  <a:lnTo>
                    <a:pt x="19574" y="22467"/>
                  </a:lnTo>
                  <a:cubicBezTo>
                    <a:pt x="19705" y="22539"/>
                    <a:pt x="19872" y="22539"/>
                    <a:pt x="20014" y="22467"/>
                  </a:cubicBezTo>
                  <a:lnTo>
                    <a:pt x="21753" y="21467"/>
                  </a:lnTo>
                  <a:cubicBezTo>
                    <a:pt x="21884" y="21420"/>
                    <a:pt x="21884" y="21253"/>
                    <a:pt x="21753" y="21205"/>
                  </a:cubicBezTo>
                  <a:close/>
                  <a:moveTo>
                    <a:pt x="22646" y="18681"/>
                  </a:moveTo>
                  <a:cubicBezTo>
                    <a:pt x="22503" y="18610"/>
                    <a:pt x="22336" y="18610"/>
                    <a:pt x="22205" y="18681"/>
                  </a:cubicBezTo>
                  <a:lnTo>
                    <a:pt x="20455" y="19693"/>
                  </a:lnTo>
                  <a:cubicBezTo>
                    <a:pt x="20336" y="19729"/>
                    <a:pt x="20336" y="19908"/>
                    <a:pt x="20455" y="19943"/>
                  </a:cubicBezTo>
                  <a:lnTo>
                    <a:pt x="22205" y="20955"/>
                  </a:lnTo>
                  <a:cubicBezTo>
                    <a:pt x="22336" y="21027"/>
                    <a:pt x="22503" y="21027"/>
                    <a:pt x="22646" y="20955"/>
                  </a:cubicBezTo>
                  <a:lnTo>
                    <a:pt x="24384" y="19955"/>
                  </a:lnTo>
                  <a:cubicBezTo>
                    <a:pt x="24515" y="19908"/>
                    <a:pt x="24515" y="19729"/>
                    <a:pt x="24384" y="19693"/>
                  </a:cubicBezTo>
                  <a:close/>
                  <a:moveTo>
                    <a:pt x="25277" y="17169"/>
                  </a:moveTo>
                  <a:cubicBezTo>
                    <a:pt x="25134" y="17098"/>
                    <a:pt x="24967" y="17098"/>
                    <a:pt x="24837" y="17169"/>
                  </a:cubicBezTo>
                  <a:lnTo>
                    <a:pt x="23086" y="18169"/>
                  </a:lnTo>
                  <a:cubicBezTo>
                    <a:pt x="22967" y="18217"/>
                    <a:pt x="22967" y="18384"/>
                    <a:pt x="23086" y="18431"/>
                  </a:cubicBezTo>
                  <a:lnTo>
                    <a:pt x="24837" y="19431"/>
                  </a:lnTo>
                  <a:cubicBezTo>
                    <a:pt x="24967" y="19503"/>
                    <a:pt x="25134" y="19503"/>
                    <a:pt x="25277" y="19431"/>
                  </a:cubicBezTo>
                  <a:lnTo>
                    <a:pt x="27015" y="18431"/>
                  </a:lnTo>
                  <a:cubicBezTo>
                    <a:pt x="27146" y="18384"/>
                    <a:pt x="27146" y="18217"/>
                    <a:pt x="27015" y="18169"/>
                  </a:cubicBezTo>
                  <a:close/>
                  <a:moveTo>
                    <a:pt x="27908" y="15645"/>
                  </a:moveTo>
                  <a:cubicBezTo>
                    <a:pt x="27765" y="15574"/>
                    <a:pt x="27599" y="15574"/>
                    <a:pt x="27468" y="15645"/>
                  </a:cubicBezTo>
                  <a:lnTo>
                    <a:pt x="25729" y="16645"/>
                  </a:lnTo>
                  <a:cubicBezTo>
                    <a:pt x="25599" y="16693"/>
                    <a:pt x="25599" y="16860"/>
                    <a:pt x="25729" y="16907"/>
                  </a:cubicBezTo>
                  <a:lnTo>
                    <a:pt x="27468" y="17907"/>
                  </a:lnTo>
                  <a:cubicBezTo>
                    <a:pt x="27599" y="17979"/>
                    <a:pt x="27765" y="17979"/>
                    <a:pt x="27908" y="17907"/>
                  </a:cubicBezTo>
                  <a:lnTo>
                    <a:pt x="29647" y="16907"/>
                  </a:lnTo>
                  <a:cubicBezTo>
                    <a:pt x="29778" y="16860"/>
                    <a:pt x="29778" y="16693"/>
                    <a:pt x="29647" y="16645"/>
                  </a:cubicBezTo>
                  <a:close/>
                  <a:moveTo>
                    <a:pt x="30540" y="14121"/>
                  </a:moveTo>
                  <a:cubicBezTo>
                    <a:pt x="30397" y="14062"/>
                    <a:pt x="30242" y="14062"/>
                    <a:pt x="30099" y="14121"/>
                  </a:cubicBezTo>
                  <a:lnTo>
                    <a:pt x="28361" y="15133"/>
                  </a:lnTo>
                  <a:cubicBezTo>
                    <a:pt x="28230" y="15169"/>
                    <a:pt x="28230" y="15347"/>
                    <a:pt x="28361" y="15383"/>
                  </a:cubicBezTo>
                  <a:lnTo>
                    <a:pt x="30099" y="16395"/>
                  </a:lnTo>
                  <a:cubicBezTo>
                    <a:pt x="30242" y="16467"/>
                    <a:pt x="30397" y="16467"/>
                    <a:pt x="30540" y="16395"/>
                  </a:cubicBezTo>
                  <a:lnTo>
                    <a:pt x="32278" y="15383"/>
                  </a:lnTo>
                  <a:cubicBezTo>
                    <a:pt x="32397" y="15347"/>
                    <a:pt x="32397" y="15181"/>
                    <a:pt x="32278" y="15133"/>
                  </a:cubicBezTo>
                  <a:close/>
                  <a:moveTo>
                    <a:pt x="33171" y="12609"/>
                  </a:moveTo>
                  <a:cubicBezTo>
                    <a:pt x="33028" y="12538"/>
                    <a:pt x="32873" y="12538"/>
                    <a:pt x="32730" y="12609"/>
                  </a:cubicBezTo>
                  <a:lnTo>
                    <a:pt x="30992" y="13609"/>
                  </a:lnTo>
                  <a:cubicBezTo>
                    <a:pt x="30861" y="13657"/>
                    <a:pt x="30861" y="13823"/>
                    <a:pt x="30992" y="13871"/>
                  </a:cubicBezTo>
                  <a:lnTo>
                    <a:pt x="32730" y="14871"/>
                  </a:lnTo>
                  <a:cubicBezTo>
                    <a:pt x="32873" y="14943"/>
                    <a:pt x="33028" y="14943"/>
                    <a:pt x="33171" y="14871"/>
                  </a:cubicBezTo>
                  <a:lnTo>
                    <a:pt x="34909" y="13871"/>
                  </a:lnTo>
                  <a:cubicBezTo>
                    <a:pt x="35040" y="13823"/>
                    <a:pt x="35040" y="13657"/>
                    <a:pt x="34909" y="13609"/>
                  </a:cubicBezTo>
                  <a:close/>
                  <a:moveTo>
                    <a:pt x="35802" y="11085"/>
                  </a:moveTo>
                  <a:cubicBezTo>
                    <a:pt x="35659" y="11014"/>
                    <a:pt x="35505" y="11014"/>
                    <a:pt x="35362" y="11085"/>
                  </a:cubicBezTo>
                  <a:lnTo>
                    <a:pt x="33623" y="12097"/>
                  </a:lnTo>
                  <a:cubicBezTo>
                    <a:pt x="33492" y="12133"/>
                    <a:pt x="33492" y="12311"/>
                    <a:pt x="33623" y="12347"/>
                  </a:cubicBezTo>
                  <a:lnTo>
                    <a:pt x="35362" y="13359"/>
                  </a:lnTo>
                  <a:cubicBezTo>
                    <a:pt x="35505" y="13431"/>
                    <a:pt x="35659" y="13431"/>
                    <a:pt x="35802" y="13359"/>
                  </a:cubicBezTo>
                  <a:lnTo>
                    <a:pt x="37552" y="12347"/>
                  </a:lnTo>
                  <a:cubicBezTo>
                    <a:pt x="37671" y="12311"/>
                    <a:pt x="37671" y="12133"/>
                    <a:pt x="37552" y="12097"/>
                  </a:cubicBezTo>
                  <a:close/>
                  <a:moveTo>
                    <a:pt x="38433" y="9573"/>
                  </a:moveTo>
                  <a:cubicBezTo>
                    <a:pt x="38291" y="9502"/>
                    <a:pt x="38136" y="9502"/>
                    <a:pt x="37993" y="9573"/>
                  </a:cubicBezTo>
                  <a:lnTo>
                    <a:pt x="36255" y="10573"/>
                  </a:lnTo>
                  <a:cubicBezTo>
                    <a:pt x="36124" y="10609"/>
                    <a:pt x="36124" y="10787"/>
                    <a:pt x="36255" y="10835"/>
                  </a:cubicBezTo>
                  <a:lnTo>
                    <a:pt x="37993" y="11835"/>
                  </a:lnTo>
                  <a:cubicBezTo>
                    <a:pt x="38136" y="11907"/>
                    <a:pt x="38302" y="11907"/>
                    <a:pt x="38445" y="11835"/>
                  </a:cubicBezTo>
                  <a:lnTo>
                    <a:pt x="40184" y="10835"/>
                  </a:lnTo>
                  <a:cubicBezTo>
                    <a:pt x="40303" y="10787"/>
                    <a:pt x="40303" y="10621"/>
                    <a:pt x="40184" y="10573"/>
                  </a:cubicBezTo>
                  <a:close/>
                  <a:moveTo>
                    <a:pt x="41077" y="8049"/>
                  </a:moveTo>
                  <a:cubicBezTo>
                    <a:pt x="40934" y="7978"/>
                    <a:pt x="40767" y="7978"/>
                    <a:pt x="40624" y="8049"/>
                  </a:cubicBezTo>
                  <a:lnTo>
                    <a:pt x="38886" y="9049"/>
                  </a:lnTo>
                  <a:cubicBezTo>
                    <a:pt x="38755" y="9085"/>
                    <a:pt x="38755" y="9263"/>
                    <a:pt x="38886" y="9311"/>
                  </a:cubicBezTo>
                  <a:lnTo>
                    <a:pt x="40624" y="10311"/>
                  </a:lnTo>
                  <a:cubicBezTo>
                    <a:pt x="40767" y="10383"/>
                    <a:pt x="40934" y="10383"/>
                    <a:pt x="41077" y="10311"/>
                  </a:cubicBezTo>
                  <a:lnTo>
                    <a:pt x="42815" y="9311"/>
                  </a:lnTo>
                  <a:cubicBezTo>
                    <a:pt x="42934" y="9263"/>
                    <a:pt x="42934" y="9097"/>
                    <a:pt x="42815" y="9049"/>
                  </a:cubicBezTo>
                  <a:close/>
                  <a:moveTo>
                    <a:pt x="21312" y="22336"/>
                  </a:moveTo>
                  <a:cubicBezTo>
                    <a:pt x="21181" y="22253"/>
                    <a:pt x="21015" y="22253"/>
                    <a:pt x="20872" y="22336"/>
                  </a:cubicBezTo>
                  <a:lnTo>
                    <a:pt x="19133" y="23337"/>
                  </a:lnTo>
                  <a:cubicBezTo>
                    <a:pt x="19014" y="23384"/>
                    <a:pt x="19014" y="23551"/>
                    <a:pt x="19133" y="23598"/>
                  </a:cubicBezTo>
                  <a:lnTo>
                    <a:pt x="20872" y="24599"/>
                  </a:lnTo>
                  <a:cubicBezTo>
                    <a:pt x="21015" y="24670"/>
                    <a:pt x="21181" y="24670"/>
                    <a:pt x="21312" y="24599"/>
                  </a:cubicBezTo>
                  <a:lnTo>
                    <a:pt x="23062" y="23598"/>
                  </a:lnTo>
                  <a:cubicBezTo>
                    <a:pt x="23182" y="23551"/>
                    <a:pt x="23182" y="23372"/>
                    <a:pt x="23062" y="23337"/>
                  </a:cubicBezTo>
                  <a:close/>
                  <a:moveTo>
                    <a:pt x="23944" y="20812"/>
                  </a:moveTo>
                  <a:cubicBezTo>
                    <a:pt x="23813" y="20741"/>
                    <a:pt x="23646" y="20741"/>
                    <a:pt x="23503" y="20812"/>
                  </a:cubicBezTo>
                  <a:lnTo>
                    <a:pt x="21765" y="21813"/>
                  </a:lnTo>
                  <a:cubicBezTo>
                    <a:pt x="21646" y="21860"/>
                    <a:pt x="21646" y="22027"/>
                    <a:pt x="21765" y="22074"/>
                  </a:cubicBezTo>
                  <a:lnTo>
                    <a:pt x="23503" y="23075"/>
                  </a:lnTo>
                  <a:cubicBezTo>
                    <a:pt x="23646" y="23146"/>
                    <a:pt x="23813" y="23146"/>
                    <a:pt x="23944" y="23075"/>
                  </a:cubicBezTo>
                  <a:lnTo>
                    <a:pt x="25694" y="22074"/>
                  </a:lnTo>
                  <a:cubicBezTo>
                    <a:pt x="25813" y="22027"/>
                    <a:pt x="25813" y="21860"/>
                    <a:pt x="25694" y="21813"/>
                  </a:cubicBezTo>
                  <a:close/>
                  <a:moveTo>
                    <a:pt x="18550" y="26920"/>
                  </a:moveTo>
                  <a:cubicBezTo>
                    <a:pt x="18407" y="26849"/>
                    <a:pt x="18240" y="26849"/>
                    <a:pt x="18109" y="26920"/>
                  </a:cubicBezTo>
                  <a:lnTo>
                    <a:pt x="16359" y="27932"/>
                  </a:lnTo>
                  <a:cubicBezTo>
                    <a:pt x="16240" y="27968"/>
                    <a:pt x="16240" y="28147"/>
                    <a:pt x="16359" y="28182"/>
                  </a:cubicBezTo>
                  <a:lnTo>
                    <a:pt x="18109" y="29194"/>
                  </a:lnTo>
                  <a:cubicBezTo>
                    <a:pt x="18240" y="29266"/>
                    <a:pt x="18407" y="29266"/>
                    <a:pt x="18550" y="29194"/>
                  </a:cubicBezTo>
                  <a:lnTo>
                    <a:pt x="20288" y="28182"/>
                  </a:lnTo>
                  <a:cubicBezTo>
                    <a:pt x="20407" y="28147"/>
                    <a:pt x="20407" y="27968"/>
                    <a:pt x="20288" y="27932"/>
                  </a:cubicBezTo>
                  <a:close/>
                  <a:moveTo>
                    <a:pt x="21181" y="25408"/>
                  </a:moveTo>
                  <a:cubicBezTo>
                    <a:pt x="21038" y="25337"/>
                    <a:pt x="20872" y="25337"/>
                    <a:pt x="20741" y="25408"/>
                  </a:cubicBezTo>
                  <a:lnTo>
                    <a:pt x="19002" y="26408"/>
                  </a:lnTo>
                  <a:cubicBezTo>
                    <a:pt x="18871" y="26444"/>
                    <a:pt x="18871" y="26623"/>
                    <a:pt x="19002" y="26670"/>
                  </a:cubicBezTo>
                  <a:lnTo>
                    <a:pt x="20741" y="27694"/>
                  </a:lnTo>
                  <a:cubicBezTo>
                    <a:pt x="20872" y="27766"/>
                    <a:pt x="21038" y="27766"/>
                    <a:pt x="21181" y="27694"/>
                  </a:cubicBezTo>
                  <a:lnTo>
                    <a:pt x="22920" y="26682"/>
                  </a:lnTo>
                  <a:cubicBezTo>
                    <a:pt x="23039" y="26635"/>
                    <a:pt x="23039" y="26468"/>
                    <a:pt x="22920" y="26432"/>
                  </a:cubicBezTo>
                  <a:close/>
                  <a:moveTo>
                    <a:pt x="23813" y="23884"/>
                  </a:moveTo>
                  <a:cubicBezTo>
                    <a:pt x="23670" y="23813"/>
                    <a:pt x="23503" y="23813"/>
                    <a:pt x="23372" y="23884"/>
                  </a:cubicBezTo>
                  <a:lnTo>
                    <a:pt x="21634" y="24884"/>
                  </a:lnTo>
                  <a:cubicBezTo>
                    <a:pt x="21503" y="24932"/>
                    <a:pt x="21503" y="25099"/>
                    <a:pt x="21634" y="25146"/>
                  </a:cubicBezTo>
                  <a:lnTo>
                    <a:pt x="23372" y="26146"/>
                  </a:lnTo>
                  <a:cubicBezTo>
                    <a:pt x="23503" y="26218"/>
                    <a:pt x="23670" y="26218"/>
                    <a:pt x="23813" y="26146"/>
                  </a:cubicBezTo>
                  <a:lnTo>
                    <a:pt x="25551" y="25158"/>
                  </a:lnTo>
                  <a:cubicBezTo>
                    <a:pt x="25682" y="25122"/>
                    <a:pt x="25682" y="24944"/>
                    <a:pt x="25551" y="24896"/>
                  </a:cubicBezTo>
                  <a:close/>
                  <a:moveTo>
                    <a:pt x="39707" y="14716"/>
                  </a:moveTo>
                  <a:cubicBezTo>
                    <a:pt x="39565" y="14645"/>
                    <a:pt x="39398" y="14645"/>
                    <a:pt x="39255" y="14716"/>
                  </a:cubicBezTo>
                  <a:lnTo>
                    <a:pt x="37529" y="15728"/>
                  </a:lnTo>
                  <a:cubicBezTo>
                    <a:pt x="37398" y="15764"/>
                    <a:pt x="37398" y="15943"/>
                    <a:pt x="37529" y="15990"/>
                  </a:cubicBezTo>
                  <a:lnTo>
                    <a:pt x="39267" y="16991"/>
                  </a:lnTo>
                  <a:cubicBezTo>
                    <a:pt x="39398" y="17062"/>
                    <a:pt x="39565" y="17062"/>
                    <a:pt x="39707" y="16991"/>
                  </a:cubicBezTo>
                  <a:lnTo>
                    <a:pt x="41446" y="15990"/>
                  </a:lnTo>
                  <a:cubicBezTo>
                    <a:pt x="41565" y="15943"/>
                    <a:pt x="41565" y="15776"/>
                    <a:pt x="41446" y="15728"/>
                  </a:cubicBezTo>
                  <a:close/>
                  <a:moveTo>
                    <a:pt x="42339" y="13192"/>
                  </a:moveTo>
                  <a:cubicBezTo>
                    <a:pt x="42196" y="13121"/>
                    <a:pt x="42029" y="13121"/>
                    <a:pt x="41886" y="13192"/>
                  </a:cubicBezTo>
                  <a:lnTo>
                    <a:pt x="40148" y="14193"/>
                  </a:lnTo>
                  <a:cubicBezTo>
                    <a:pt x="40029" y="14240"/>
                    <a:pt x="40029" y="14407"/>
                    <a:pt x="40148" y="14455"/>
                  </a:cubicBezTo>
                  <a:lnTo>
                    <a:pt x="41886" y="15455"/>
                  </a:lnTo>
                  <a:cubicBezTo>
                    <a:pt x="42029" y="15526"/>
                    <a:pt x="42196" y="15526"/>
                    <a:pt x="42339" y="15455"/>
                  </a:cubicBezTo>
                  <a:lnTo>
                    <a:pt x="44077" y="14466"/>
                  </a:lnTo>
                  <a:cubicBezTo>
                    <a:pt x="44196" y="14431"/>
                    <a:pt x="44196" y="14252"/>
                    <a:pt x="44077" y="14204"/>
                  </a:cubicBezTo>
                  <a:close/>
                  <a:moveTo>
                    <a:pt x="44970" y="11680"/>
                  </a:moveTo>
                  <a:cubicBezTo>
                    <a:pt x="44827" y="11609"/>
                    <a:pt x="44660" y="11609"/>
                    <a:pt x="44518" y="11680"/>
                  </a:cubicBezTo>
                  <a:lnTo>
                    <a:pt x="42779" y="12692"/>
                  </a:lnTo>
                  <a:cubicBezTo>
                    <a:pt x="42660" y="12728"/>
                    <a:pt x="42660" y="12907"/>
                    <a:pt x="42779" y="12942"/>
                  </a:cubicBezTo>
                  <a:lnTo>
                    <a:pt x="44518" y="13954"/>
                  </a:lnTo>
                  <a:cubicBezTo>
                    <a:pt x="44660" y="14026"/>
                    <a:pt x="44827" y="14026"/>
                    <a:pt x="44970" y="13954"/>
                  </a:cubicBezTo>
                  <a:lnTo>
                    <a:pt x="46708" y="12954"/>
                  </a:lnTo>
                  <a:cubicBezTo>
                    <a:pt x="46827" y="12907"/>
                    <a:pt x="46827" y="12740"/>
                    <a:pt x="46708" y="12704"/>
                  </a:cubicBezTo>
                  <a:close/>
                  <a:moveTo>
                    <a:pt x="47851" y="9763"/>
                  </a:moveTo>
                  <a:cubicBezTo>
                    <a:pt x="47732" y="9799"/>
                    <a:pt x="47732" y="9978"/>
                    <a:pt x="47851" y="10025"/>
                  </a:cubicBezTo>
                  <a:lnTo>
                    <a:pt x="49137" y="10764"/>
                  </a:lnTo>
                  <a:cubicBezTo>
                    <a:pt x="49280" y="10835"/>
                    <a:pt x="49447" y="10835"/>
                    <a:pt x="49578" y="10764"/>
                  </a:cubicBezTo>
                  <a:lnTo>
                    <a:pt x="51328" y="9763"/>
                  </a:lnTo>
                  <a:cubicBezTo>
                    <a:pt x="51447" y="9716"/>
                    <a:pt x="51447" y="9549"/>
                    <a:pt x="51328" y="9502"/>
                  </a:cubicBezTo>
                  <a:lnTo>
                    <a:pt x="50042" y="8751"/>
                  </a:lnTo>
                  <a:cubicBezTo>
                    <a:pt x="49899" y="8680"/>
                    <a:pt x="49732" y="8680"/>
                    <a:pt x="49590" y="8751"/>
                  </a:cubicBezTo>
                  <a:close/>
                  <a:moveTo>
                    <a:pt x="49578" y="10764"/>
                  </a:moveTo>
                  <a:cubicBezTo>
                    <a:pt x="49459" y="10799"/>
                    <a:pt x="49459" y="10978"/>
                    <a:pt x="49578" y="11014"/>
                  </a:cubicBezTo>
                  <a:lnTo>
                    <a:pt x="50864" y="11764"/>
                  </a:lnTo>
                  <a:cubicBezTo>
                    <a:pt x="51006" y="11835"/>
                    <a:pt x="51173" y="11835"/>
                    <a:pt x="51316" y="11764"/>
                  </a:cubicBezTo>
                  <a:lnTo>
                    <a:pt x="53054" y="10764"/>
                  </a:lnTo>
                  <a:cubicBezTo>
                    <a:pt x="53173" y="10716"/>
                    <a:pt x="53173" y="10549"/>
                    <a:pt x="53054" y="10502"/>
                  </a:cubicBezTo>
                  <a:lnTo>
                    <a:pt x="51768" y="9752"/>
                  </a:lnTo>
                  <a:cubicBezTo>
                    <a:pt x="51626" y="9680"/>
                    <a:pt x="51459" y="9680"/>
                    <a:pt x="51316" y="9752"/>
                  </a:cubicBezTo>
                  <a:close/>
                  <a:moveTo>
                    <a:pt x="49232" y="11216"/>
                  </a:moveTo>
                  <a:cubicBezTo>
                    <a:pt x="49090" y="11156"/>
                    <a:pt x="48923" y="11156"/>
                    <a:pt x="48780" y="11216"/>
                  </a:cubicBezTo>
                  <a:lnTo>
                    <a:pt x="47054" y="12228"/>
                  </a:lnTo>
                  <a:cubicBezTo>
                    <a:pt x="46923" y="12264"/>
                    <a:pt x="46923" y="12442"/>
                    <a:pt x="47054" y="12478"/>
                  </a:cubicBezTo>
                  <a:lnTo>
                    <a:pt x="48339" y="13228"/>
                  </a:lnTo>
                  <a:cubicBezTo>
                    <a:pt x="48470" y="13300"/>
                    <a:pt x="48637" y="13300"/>
                    <a:pt x="48780" y="13228"/>
                  </a:cubicBezTo>
                  <a:lnTo>
                    <a:pt x="50518" y="12228"/>
                  </a:lnTo>
                  <a:cubicBezTo>
                    <a:pt x="50637" y="12180"/>
                    <a:pt x="50637" y="12014"/>
                    <a:pt x="50518" y="11966"/>
                  </a:cubicBezTo>
                  <a:close/>
                  <a:moveTo>
                    <a:pt x="54293" y="8299"/>
                  </a:moveTo>
                  <a:cubicBezTo>
                    <a:pt x="54150" y="8228"/>
                    <a:pt x="53995" y="8228"/>
                    <a:pt x="53852" y="8299"/>
                  </a:cubicBezTo>
                  <a:lnTo>
                    <a:pt x="52114" y="9299"/>
                  </a:lnTo>
                  <a:cubicBezTo>
                    <a:pt x="51983" y="9347"/>
                    <a:pt x="51983" y="9513"/>
                    <a:pt x="52114" y="9561"/>
                  </a:cubicBezTo>
                  <a:lnTo>
                    <a:pt x="53400" y="10299"/>
                  </a:lnTo>
                  <a:cubicBezTo>
                    <a:pt x="53531" y="10371"/>
                    <a:pt x="53697" y="10371"/>
                    <a:pt x="53840" y="10299"/>
                  </a:cubicBezTo>
                  <a:lnTo>
                    <a:pt x="55578" y="9299"/>
                  </a:lnTo>
                  <a:cubicBezTo>
                    <a:pt x="55698" y="9251"/>
                    <a:pt x="55698" y="9085"/>
                    <a:pt x="55578" y="9037"/>
                  </a:cubicBezTo>
                  <a:close/>
                  <a:moveTo>
                    <a:pt x="26575" y="19312"/>
                  </a:moveTo>
                  <a:cubicBezTo>
                    <a:pt x="26432" y="19241"/>
                    <a:pt x="26265" y="19241"/>
                    <a:pt x="26122" y="19312"/>
                  </a:cubicBezTo>
                  <a:lnTo>
                    <a:pt x="24384" y="20312"/>
                  </a:lnTo>
                  <a:cubicBezTo>
                    <a:pt x="24265" y="20348"/>
                    <a:pt x="24265" y="20527"/>
                    <a:pt x="24384" y="20574"/>
                  </a:cubicBezTo>
                  <a:lnTo>
                    <a:pt x="26122" y="21574"/>
                  </a:lnTo>
                  <a:cubicBezTo>
                    <a:pt x="26265" y="21646"/>
                    <a:pt x="26432" y="21646"/>
                    <a:pt x="26575" y="21574"/>
                  </a:cubicBezTo>
                  <a:lnTo>
                    <a:pt x="28313" y="20574"/>
                  </a:lnTo>
                  <a:cubicBezTo>
                    <a:pt x="28432" y="20527"/>
                    <a:pt x="28432" y="20360"/>
                    <a:pt x="28313" y="20312"/>
                  </a:cubicBezTo>
                  <a:close/>
                  <a:moveTo>
                    <a:pt x="29206" y="17788"/>
                  </a:moveTo>
                  <a:cubicBezTo>
                    <a:pt x="29063" y="17717"/>
                    <a:pt x="28897" y="17717"/>
                    <a:pt x="28766" y="17788"/>
                  </a:cubicBezTo>
                  <a:lnTo>
                    <a:pt x="27015" y="18788"/>
                  </a:lnTo>
                  <a:cubicBezTo>
                    <a:pt x="26896" y="18836"/>
                    <a:pt x="26896" y="19015"/>
                    <a:pt x="27015" y="19050"/>
                  </a:cubicBezTo>
                  <a:lnTo>
                    <a:pt x="28766" y="20050"/>
                  </a:lnTo>
                  <a:cubicBezTo>
                    <a:pt x="28897" y="20122"/>
                    <a:pt x="29063" y="20122"/>
                    <a:pt x="29206" y="20050"/>
                  </a:cubicBezTo>
                  <a:lnTo>
                    <a:pt x="30944" y="19050"/>
                  </a:lnTo>
                  <a:cubicBezTo>
                    <a:pt x="31063" y="19003"/>
                    <a:pt x="31063" y="18836"/>
                    <a:pt x="30944" y="18788"/>
                  </a:cubicBezTo>
                  <a:close/>
                  <a:moveTo>
                    <a:pt x="31837" y="16264"/>
                  </a:moveTo>
                  <a:cubicBezTo>
                    <a:pt x="31695" y="16205"/>
                    <a:pt x="31528" y="16205"/>
                    <a:pt x="31397" y="16264"/>
                  </a:cubicBezTo>
                  <a:lnTo>
                    <a:pt x="29659" y="17276"/>
                  </a:lnTo>
                  <a:cubicBezTo>
                    <a:pt x="29539" y="17312"/>
                    <a:pt x="29539" y="17479"/>
                    <a:pt x="29659" y="17526"/>
                  </a:cubicBezTo>
                  <a:lnTo>
                    <a:pt x="31397" y="18538"/>
                  </a:lnTo>
                  <a:cubicBezTo>
                    <a:pt x="31540" y="18598"/>
                    <a:pt x="31706" y="18598"/>
                    <a:pt x="31849" y="18538"/>
                  </a:cubicBezTo>
                  <a:lnTo>
                    <a:pt x="33588" y="17526"/>
                  </a:lnTo>
                  <a:cubicBezTo>
                    <a:pt x="33707" y="17479"/>
                    <a:pt x="33707" y="17312"/>
                    <a:pt x="33588" y="17276"/>
                  </a:cubicBezTo>
                  <a:close/>
                  <a:moveTo>
                    <a:pt x="34481" y="14740"/>
                  </a:moveTo>
                  <a:cubicBezTo>
                    <a:pt x="34338" y="14669"/>
                    <a:pt x="34171" y="14669"/>
                    <a:pt x="34028" y="14740"/>
                  </a:cubicBezTo>
                  <a:lnTo>
                    <a:pt x="32290" y="15740"/>
                  </a:lnTo>
                  <a:cubicBezTo>
                    <a:pt x="32171" y="15788"/>
                    <a:pt x="32171" y="15955"/>
                    <a:pt x="32290" y="16002"/>
                  </a:cubicBezTo>
                  <a:lnTo>
                    <a:pt x="34028" y="17002"/>
                  </a:lnTo>
                  <a:cubicBezTo>
                    <a:pt x="34171" y="17074"/>
                    <a:pt x="34338" y="17074"/>
                    <a:pt x="34481" y="17002"/>
                  </a:cubicBezTo>
                  <a:lnTo>
                    <a:pt x="36219" y="16002"/>
                  </a:lnTo>
                  <a:cubicBezTo>
                    <a:pt x="36338" y="15955"/>
                    <a:pt x="36338" y="15788"/>
                    <a:pt x="36219" y="15740"/>
                  </a:cubicBezTo>
                  <a:close/>
                  <a:moveTo>
                    <a:pt x="37112" y="13216"/>
                  </a:moveTo>
                  <a:cubicBezTo>
                    <a:pt x="36969" y="13145"/>
                    <a:pt x="36802" y="13145"/>
                    <a:pt x="36659" y="13216"/>
                  </a:cubicBezTo>
                  <a:lnTo>
                    <a:pt x="34921" y="14228"/>
                  </a:lnTo>
                  <a:cubicBezTo>
                    <a:pt x="34802" y="14264"/>
                    <a:pt x="34802" y="14443"/>
                    <a:pt x="34921" y="14478"/>
                  </a:cubicBezTo>
                  <a:lnTo>
                    <a:pt x="36659" y="15490"/>
                  </a:lnTo>
                  <a:cubicBezTo>
                    <a:pt x="36802" y="15562"/>
                    <a:pt x="36969" y="15562"/>
                    <a:pt x="37112" y="15490"/>
                  </a:cubicBezTo>
                  <a:lnTo>
                    <a:pt x="38850" y="14478"/>
                  </a:lnTo>
                  <a:cubicBezTo>
                    <a:pt x="38969" y="14443"/>
                    <a:pt x="38969" y="14264"/>
                    <a:pt x="38850" y="14228"/>
                  </a:cubicBezTo>
                  <a:close/>
                  <a:moveTo>
                    <a:pt x="39743" y="11704"/>
                  </a:moveTo>
                  <a:cubicBezTo>
                    <a:pt x="39600" y="11633"/>
                    <a:pt x="39434" y="11633"/>
                    <a:pt x="39291" y="11704"/>
                  </a:cubicBezTo>
                  <a:lnTo>
                    <a:pt x="37552" y="12704"/>
                  </a:lnTo>
                  <a:cubicBezTo>
                    <a:pt x="37433" y="12752"/>
                    <a:pt x="37433" y="12919"/>
                    <a:pt x="37552" y="12966"/>
                  </a:cubicBezTo>
                  <a:lnTo>
                    <a:pt x="39291" y="13966"/>
                  </a:lnTo>
                  <a:cubicBezTo>
                    <a:pt x="39434" y="14038"/>
                    <a:pt x="39600" y="14038"/>
                    <a:pt x="39743" y="13966"/>
                  </a:cubicBezTo>
                  <a:lnTo>
                    <a:pt x="41481" y="12966"/>
                  </a:lnTo>
                  <a:cubicBezTo>
                    <a:pt x="41601" y="12919"/>
                    <a:pt x="41601" y="12752"/>
                    <a:pt x="41481" y="12704"/>
                  </a:cubicBezTo>
                  <a:close/>
                  <a:moveTo>
                    <a:pt x="42374" y="10180"/>
                  </a:moveTo>
                  <a:cubicBezTo>
                    <a:pt x="42232" y="10109"/>
                    <a:pt x="42065" y="10109"/>
                    <a:pt x="41922" y="10180"/>
                  </a:cubicBezTo>
                  <a:lnTo>
                    <a:pt x="40184" y="11180"/>
                  </a:lnTo>
                  <a:cubicBezTo>
                    <a:pt x="40065" y="11228"/>
                    <a:pt x="40065" y="11395"/>
                    <a:pt x="40184" y="11442"/>
                  </a:cubicBezTo>
                  <a:lnTo>
                    <a:pt x="41922" y="12442"/>
                  </a:lnTo>
                  <a:cubicBezTo>
                    <a:pt x="42065" y="12514"/>
                    <a:pt x="42232" y="12514"/>
                    <a:pt x="42374" y="12442"/>
                  </a:cubicBezTo>
                  <a:lnTo>
                    <a:pt x="44113" y="11442"/>
                  </a:lnTo>
                  <a:cubicBezTo>
                    <a:pt x="44232" y="11407"/>
                    <a:pt x="44232" y="11228"/>
                    <a:pt x="44113" y="11180"/>
                  </a:cubicBezTo>
                  <a:close/>
                  <a:moveTo>
                    <a:pt x="18681" y="23860"/>
                  </a:moveTo>
                  <a:cubicBezTo>
                    <a:pt x="18550" y="23789"/>
                    <a:pt x="18383" y="23789"/>
                    <a:pt x="18240" y="23860"/>
                  </a:cubicBezTo>
                  <a:lnTo>
                    <a:pt x="16502" y="24861"/>
                  </a:lnTo>
                  <a:cubicBezTo>
                    <a:pt x="16383" y="24908"/>
                    <a:pt x="16383" y="25075"/>
                    <a:pt x="16502" y="25122"/>
                  </a:cubicBezTo>
                  <a:lnTo>
                    <a:pt x="18240" y="26123"/>
                  </a:lnTo>
                  <a:cubicBezTo>
                    <a:pt x="18383" y="26194"/>
                    <a:pt x="18550" y="26194"/>
                    <a:pt x="18681" y="26123"/>
                  </a:cubicBezTo>
                  <a:lnTo>
                    <a:pt x="20431" y="25122"/>
                  </a:lnTo>
                  <a:cubicBezTo>
                    <a:pt x="20550" y="25075"/>
                    <a:pt x="20550" y="24896"/>
                    <a:pt x="20431" y="2486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32"/>
            <p:cNvSpPr/>
            <p:nvPr/>
          </p:nvSpPr>
          <p:spPr>
            <a:xfrm>
              <a:off x="7463979" y="1775112"/>
              <a:ext cx="49645" cy="28368"/>
            </a:xfrm>
            <a:custGeom>
              <a:rect b="b" l="l" r="r" t="t"/>
              <a:pathLst>
                <a:path extrusionOk="0" h="1144" w="2002">
                  <a:moveTo>
                    <a:pt x="1001" y="0"/>
                  </a:moveTo>
                  <a:cubicBezTo>
                    <a:pt x="441" y="0"/>
                    <a:pt x="1" y="250"/>
                    <a:pt x="1" y="572"/>
                  </a:cubicBezTo>
                  <a:cubicBezTo>
                    <a:pt x="1" y="881"/>
                    <a:pt x="441" y="1143"/>
                    <a:pt x="1001" y="1143"/>
                  </a:cubicBezTo>
                  <a:cubicBezTo>
                    <a:pt x="1549" y="1143"/>
                    <a:pt x="2001" y="881"/>
                    <a:pt x="2001" y="572"/>
                  </a:cubicBezTo>
                  <a:cubicBezTo>
                    <a:pt x="2001" y="250"/>
                    <a:pt x="1549" y="0"/>
                    <a:pt x="1001" y="0"/>
                  </a:cubicBezTo>
                  <a:close/>
                </a:path>
              </a:pathLst>
            </a:custGeom>
            <a:solidFill>
              <a:srgbClr val="1311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32"/>
            <p:cNvSpPr/>
            <p:nvPr/>
          </p:nvSpPr>
          <p:spPr>
            <a:xfrm>
              <a:off x="7467524" y="1777170"/>
              <a:ext cx="42553" cy="24227"/>
            </a:xfrm>
            <a:custGeom>
              <a:rect b="b" l="l" r="r" t="t"/>
              <a:pathLst>
                <a:path extrusionOk="0" h="977" w="1716">
                  <a:moveTo>
                    <a:pt x="858" y="0"/>
                  </a:moveTo>
                  <a:cubicBezTo>
                    <a:pt x="382" y="0"/>
                    <a:pt x="1" y="215"/>
                    <a:pt x="1" y="489"/>
                  </a:cubicBezTo>
                  <a:cubicBezTo>
                    <a:pt x="1" y="751"/>
                    <a:pt x="382" y="977"/>
                    <a:pt x="858" y="977"/>
                  </a:cubicBezTo>
                  <a:cubicBezTo>
                    <a:pt x="1322" y="977"/>
                    <a:pt x="1715" y="751"/>
                    <a:pt x="1715" y="489"/>
                  </a:cubicBezTo>
                  <a:cubicBezTo>
                    <a:pt x="1715" y="227"/>
                    <a:pt x="1334" y="0"/>
                    <a:pt x="85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32"/>
            <p:cNvSpPr/>
            <p:nvPr/>
          </p:nvSpPr>
          <p:spPr>
            <a:xfrm>
              <a:off x="6369875" y="2166572"/>
              <a:ext cx="1886643" cy="692371"/>
            </a:xfrm>
            <a:custGeom>
              <a:rect b="b" l="l" r="r" t="t"/>
              <a:pathLst>
                <a:path extrusionOk="0" h="27921" w="76082">
                  <a:moveTo>
                    <a:pt x="24" y="9681"/>
                  </a:moveTo>
                  <a:lnTo>
                    <a:pt x="24" y="10633"/>
                  </a:lnTo>
                  <a:cubicBezTo>
                    <a:pt x="0" y="11002"/>
                    <a:pt x="227" y="11371"/>
                    <a:pt x="715" y="11657"/>
                  </a:cubicBezTo>
                  <a:lnTo>
                    <a:pt x="27956" y="27385"/>
                  </a:lnTo>
                  <a:cubicBezTo>
                    <a:pt x="28897" y="27921"/>
                    <a:pt x="30421" y="27921"/>
                    <a:pt x="31361" y="27385"/>
                  </a:cubicBezTo>
                  <a:lnTo>
                    <a:pt x="75379" y="1965"/>
                  </a:lnTo>
                  <a:cubicBezTo>
                    <a:pt x="75617" y="1846"/>
                    <a:pt x="75819" y="1656"/>
                    <a:pt x="75962" y="1418"/>
                  </a:cubicBezTo>
                  <a:cubicBezTo>
                    <a:pt x="76022" y="1251"/>
                    <a:pt x="76057" y="1144"/>
                    <a:pt x="76081" y="1096"/>
                  </a:cubicBezTo>
                  <a:lnTo>
                    <a:pt x="76081" y="1096"/>
                  </a:lnTo>
                  <a:cubicBezTo>
                    <a:pt x="76081" y="1096"/>
                    <a:pt x="76081" y="1084"/>
                    <a:pt x="76081" y="1084"/>
                  </a:cubicBezTo>
                  <a:lnTo>
                    <a:pt x="76081" y="1"/>
                  </a:lnTo>
                  <a:cubicBezTo>
                    <a:pt x="76069" y="346"/>
                    <a:pt x="75831" y="679"/>
                    <a:pt x="75379" y="941"/>
                  </a:cubicBezTo>
                  <a:lnTo>
                    <a:pt x="31361" y="26361"/>
                  </a:lnTo>
                  <a:cubicBezTo>
                    <a:pt x="30421" y="26897"/>
                    <a:pt x="28897" y="26897"/>
                    <a:pt x="27956" y="26361"/>
                  </a:cubicBezTo>
                  <a:lnTo>
                    <a:pt x="727" y="10633"/>
                  </a:lnTo>
                  <a:cubicBezTo>
                    <a:pt x="262" y="10371"/>
                    <a:pt x="36" y="10026"/>
                    <a:pt x="24" y="96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3" name="Google Shape;2623;p32"/>
          <p:cNvGrpSpPr/>
          <p:nvPr/>
        </p:nvGrpSpPr>
        <p:grpSpPr>
          <a:xfrm rot="5400000">
            <a:off x="4431413" y="483193"/>
            <a:ext cx="281175" cy="5585989"/>
            <a:chOff x="2440250" y="1283325"/>
            <a:chExt cx="281175" cy="2635025"/>
          </a:xfrm>
        </p:grpSpPr>
        <p:grpSp>
          <p:nvGrpSpPr>
            <p:cNvPr id="2624" name="Google Shape;2624;p32"/>
            <p:cNvGrpSpPr/>
            <p:nvPr/>
          </p:nvGrpSpPr>
          <p:grpSpPr>
            <a:xfrm>
              <a:off x="2440325" y="1283325"/>
              <a:ext cx="281100" cy="2635017"/>
              <a:chOff x="2440325" y="1283325"/>
              <a:chExt cx="281100" cy="2635017"/>
            </a:xfrm>
          </p:grpSpPr>
          <p:cxnSp>
            <p:nvCxnSpPr>
              <p:cNvPr id="2625" name="Google Shape;2625;p32"/>
              <p:cNvCxnSpPr/>
              <p:nvPr/>
            </p:nvCxnSpPr>
            <p:spPr>
              <a:xfrm rot="10800000">
                <a:off x="2683250" y="1283325"/>
                <a:ext cx="0" cy="26298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26" name="Google Shape;2626;p32"/>
              <p:cNvCxnSpPr/>
              <p:nvPr/>
            </p:nvCxnSpPr>
            <p:spPr>
              <a:xfrm rot="10800000">
                <a:off x="2440325" y="1296075"/>
                <a:ext cx="2811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27" name="Google Shape;2627;p32"/>
              <p:cNvCxnSpPr/>
              <p:nvPr/>
            </p:nvCxnSpPr>
            <p:spPr>
              <a:xfrm rot="10800000">
                <a:off x="2440325" y="3918342"/>
                <a:ext cx="2811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28" name="Google Shape;2628;p32"/>
              <p:cNvCxnSpPr/>
              <p:nvPr/>
            </p:nvCxnSpPr>
            <p:spPr>
              <a:xfrm rot="10800000">
                <a:off x="2440325" y="2607209"/>
                <a:ext cx="2811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629" name="Google Shape;2629;p32"/>
            <p:cNvGrpSpPr/>
            <p:nvPr/>
          </p:nvGrpSpPr>
          <p:grpSpPr>
            <a:xfrm>
              <a:off x="2440250" y="1289325"/>
              <a:ext cx="257100" cy="2629025"/>
              <a:chOff x="2440263" y="1289325"/>
              <a:chExt cx="257100" cy="2629025"/>
            </a:xfrm>
          </p:grpSpPr>
          <p:cxnSp>
            <p:nvCxnSpPr>
              <p:cNvPr id="2630" name="Google Shape;2630;p32"/>
              <p:cNvCxnSpPr/>
              <p:nvPr/>
            </p:nvCxnSpPr>
            <p:spPr>
              <a:xfrm rot="-5400000">
                <a:off x="1371350" y="2601225"/>
                <a:ext cx="26238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31" name="Google Shape;2631;p32"/>
              <p:cNvCxnSpPr/>
              <p:nvPr/>
            </p:nvCxnSpPr>
            <p:spPr>
              <a:xfrm rot="10800000">
                <a:off x="2440263" y="1296075"/>
                <a:ext cx="25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32" name="Google Shape;2632;p32"/>
              <p:cNvCxnSpPr/>
              <p:nvPr/>
            </p:nvCxnSpPr>
            <p:spPr>
              <a:xfrm rot="10800000">
                <a:off x="2440263" y="3918350"/>
                <a:ext cx="25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33" name="Google Shape;2633;p32"/>
              <p:cNvCxnSpPr/>
              <p:nvPr/>
            </p:nvCxnSpPr>
            <p:spPr>
              <a:xfrm rot="10800000">
                <a:off x="2440288" y="2607200"/>
                <a:ext cx="2565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634" name="Google Shape;2634;p32"/>
          <p:cNvGrpSpPr/>
          <p:nvPr/>
        </p:nvGrpSpPr>
        <p:grpSpPr>
          <a:xfrm>
            <a:off x="3635800" y="3582196"/>
            <a:ext cx="1872401" cy="881292"/>
            <a:chOff x="3635774" y="3582196"/>
            <a:chExt cx="1872401" cy="881292"/>
          </a:xfrm>
        </p:grpSpPr>
        <p:sp>
          <p:nvSpPr>
            <p:cNvPr id="2635" name="Google Shape;2635;p32"/>
            <p:cNvSpPr txBox="1"/>
            <p:nvPr/>
          </p:nvSpPr>
          <p:spPr>
            <a:xfrm>
              <a:off x="3635875" y="3913588"/>
              <a:ext cx="1872300" cy="54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</a:t>
              </a: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the</a:t>
              </a: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Solar System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36" name="Google Shape;2636;p32"/>
            <p:cNvSpPr txBox="1"/>
            <p:nvPr/>
          </p:nvSpPr>
          <p:spPr>
            <a:xfrm>
              <a:off x="3635774" y="3582196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637" name="Google Shape;2637;p32"/>
          <p:cNvGrpSpPr/>
          <p:nvPr/>
        </p:nvGrpSpPr>
        <p:grpSpPr>
          <a:xfrm>
            <a:off x="852426" y="3582196"/>
            <a:ext cx="1872499" cy="881295"/>
            <a:chOff x="722950" y="3466471"/>
            <a:chExt cx="1872499" cy="881295"/>
          </a:xfrm>
        </p:grpSpPr>
        <p:sp>
          <p:nvSpPr>
            <p:cNvPr id="2638" name="Google Shape;2638;p32"/>
            <p:cNvSpPr txBox="1"/>
            <p:nvPr/>
          </p:nvSpPr>
          <p:spPr>
            <a:xfrm>
              <a:off x="722950" y="3797865"/>
              <a:ext cx="1872300" cy="54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39" name="Google Shape;2639;p32"/>
            <p:cNvSpPr txBox="1"/>
            <p:nvPr/>
          </p:nvSpPr>
          <p:spPr>
            <a:xfrm>
              <a:off x="723149" y="3466471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640" name="Google Shape;2640;p32"/>
          <p:cNvGrpSpPr/>
          <p:nvPr/>
        </p:nvGrpSpPr>
        <p:grpSpPr>
          <a:xfrm>
            <a:off x="6419075" y="3582208"/>
            <a:ext cx="1872499" cy="881288"/>
            <a:chOff x="722950" y="2315446"/>
            <a:chExt cx="1872499" cy="881288"/>
          </a:xfrm>
        </p:grpSpPr>
        <p:sp>
          <p:nvSpPr>
            <p:cNvPr id="2641" name="Google Shape;2641;p32"/>
            <p:cNvSpPr txBox="1"/>
            <p:nvPr/>
          </p:nvSpPr>
          <p:spPr>
            <a:xfrm>
              <a:off x="722950" y="2646833"/>
              <a:ext cx="1872300" cy="54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42" name="Google Shape;2642;p32"/>
            <p:cNvSpPr txBox="1"/>
            <p:nvPr/>
          </p:nvSpPr>
          <p:spPr>
            <a:xfrm>
              <a:off x="723149" y="2315446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6" name="Shape 2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7" name="Google Shape;2647;p33"/>
          <p:cNvGrpSpPr/>
          <p:nvPr/>
        </p:nvGrpSpPr>
        <p:grpSpPr>
          <a:xfrm>
            <a:off x="1318525" y="2554735"/>
            <a:ext cx="6503700" cy="735300"/>
            <a:chOff x="1318525" y="2554735"/>
            <a:chExt cx="6503700" cy="735300"/>
          </a:xfrm>
        </p:grpSpPr>
        <p:grpSp>
          <p:nvGrpSpPr>
            <p:cNvPr id="2648" name="Google Shape;2648;p33"/>
            <p:cNvGrpSpPr/>
            <p:nvPr/>
          </p:nvGrpSpPr>
          <p:grpSpPr>
            <a:xfrm flipH="1">
              <a:off x="2498927" y="2554735"/>
              <a:ext cx="1273500" cy="735300"/>
              <a:chOff x="1318525" y="2173735"/>
              <a:chExt cx="1273500" cy="735300"/>
            </a:xfrm>
          </p:grpSpPr>
          <p:cxnSp>
            <p:nvCxnSpPr>
              <p:cNvPr id="2649" name="Google Shape;2649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50" name="Google Shape;2650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651" name="Google Shape;2651;p33"/>
            <p:cNvGrpSpPr/>
            <p:nvPr/>
          </p:nvGrpSpPr>
          <p:grpSpPr>
            <a:xfrm flipH="1">
              <a:off x="4532002" y="2554735"/>
              <a:ext cx="1273500" cy="735300"/>
              <a:chOff x="1318525" y="2173735"/>
              <a:chExt cx="1273500" cy="735300"/>
            </a:xfrm>
          </p:grpSpPr>
          <p:cxnSp>
            <p:nvCxnSpPr>
              <p:cNvPr id="2652" name="Google Shape;2652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53" name="Google Shape;2653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654" name="Google Shape;2654;p33"/>
            <p:cNvGrpSpPr/>
            <p:nvPr/>
          </p:nvGrpSpPr>
          <p:grpSpPr>
            <a:xfrm flipH="1">
              <a:off x="6548725" y="2554735"/>
              <a:ext cx="1273500" cy="735300"/>
              <a:chOff x="1318525" y="2173735"/>
              <a:chExt cx="1273500" cy="735300"/>
            </a:xfrm>
          </p:grpSpPr>
          <p:cxnSp>
            <p:nvCxnSpPr>
              <p:cNvPr id="2655" name="Google Shape;2655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56" name="Google Shape;2656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657" name="Google Shape;2657;p33"/>
            <p:cNvGrpSpPr/>
            <p:nvPr/>
          </p:nvGrpSpPr>
          <p:grpSpPr>
            <a:xfrm>
              <a:off x="5368323" y="2554735"/>
              <a:ext cx="1273500" cy="735300"/>
              <a:chOff x="1318525" y="2173735"/>
              <a:chExt cx="1273500" cy="735300"/>
            </a:xfrm>
          </p:grpSpPr>
          <p:cxnSp>
            <p:nvCxnSpPr>
              <p:cNvPr id="2658" name="Google Shape;2658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59" name="Google Shape;2659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660" name="Google Shape;2660;p33"/>
            <p:cNvGrpSpPr/>
            <p:nvPr/>
          </p:nvGrpSpPr>
          <p:grpSpPr>
            <a:xfrm>
              <a:off x="3335248" y="2554735"/>
              <a:ext cx="1273500" cy="735300"/>
              <a:chOff x="1318525" y="2173735"/>
              <a:chExt cx="1273500" cy="735300"/>
            </a:xfrm>
          </p:grpSpPr>
          <p:cxnSp>
            <p:nvCxnSpPr>
              <p:cNvPr id="2661" name="Google Shape;2661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62" name="Google Shape;2662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663" name="Google Shape;2663;p33"/>
            <p:cNvGrpSpPr/>
            <p:nvPr/>
          </p:nvGrpSpPr>
          <p:grpSpPr>
            <a:xfrm>
              <a:off x="1318525" y="2554735"/>
              <a:ext cx="1273500" cy="735300"/>
              <a:chOff x="1318525" y="2173735"/>
              <a:chExt cx="1273500" cy="735300"/>
            </a:xfrm>
          </p:grpSpPr>
          <p:cxnSp>
            <p:nvCxnSpPr>
              <p:cNvPr id="2664" name="Google Shape;2664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65" name="Google Shape;2665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666" name="Google Shape;2666;p33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2667" name="Google Shape;2667;p33"/>
          <p:cNvGrpSpPr/>
          <p:nvPr/>
        </p:nvGrpSpPr>
        <p:grpSpPr>
          <a:xfrm>
            <a:off x="1229723" y="2174427"/>
            <a:ext cx="590840" cy="682345"/>
            <a:chOff x="3669150" y="2223718"/>
            <a:chExt cx="436237" cy="503799"/>
          </a:xfrm>
        </p:grpSpPr>
        <p:sp>
          <p:nvSpPr>
            <p:cNvPr id="2668" name="Google Shape;2668;p33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33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33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71" name="Google Shape;2671;p33"/>
          <p:cNvGrpSpPr/>
          <p:nvPr/>
        </p:nvGrpSpPr>
        <p:grpSpPr>
          <a:xfrm>
            <a:off x="3260973" y="2174427"/>
            <a:ext cx="590840" cy="682345"/>
            <a:chOff x="3669150" y="2223718"/>
            <a:chExt cx="436237" cy="503799"/>
          </a:xfrm>
        </p:grpSpPr>
        <p:sp>
          <p:nvSpPr>
            <p:cNvPr id="2672" name="Google Shape;2672;p33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33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33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75" name="Google Shape;2675;p33"/>
          <p:cNvGrpSpPr/>
          <p:nvPr/>
        </p:nvGrpSpPr>
        <p:grpSpPr>
          <a:xfrm>
            <a:off x="5292198" y="2174427"/>
            <a:ext cx="590840" cy="682345"/>
            <a:chOff x="3669150" y="2223718"/>
            <a:chExt cx="436237" cy="503799"/>
          </a:xfrm>
        </p:grpSpPr>
        <p:sp>
          <p:nvSpPr>
            <p:cNvPr id="2676" name="Google Shape;2676;p33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33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33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79" name="Google Shape;2679;p33"/>
          <p:cNvGrpSpPr/>
          <p:nvPr/>
        </p:nvGrpSpPr>
        <p:grpSpPr>
          <a:xfrm>
            <a:off x="7323423" y="2174427"/>
            <a:ext cx="590840" cy="682345"/>
            <a:chOff x="3669150" y="2223718"/>
            <a:chExt cx="436237" cy="503799"/>
          </a:xfrm>
        </p:grpSpPr>
        <p:sp>
          <p:nvSpPr>
            <p:cNvPr id="2680" name="Google Shape;2680;p33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33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33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83" name="Google Shape;2683;p33"/>
          <p:cNvGrpSpPr/>
          <p:nvPr/>
        </p:nvGrpSpPr>
        <p:grpSpPr>
          <a:xfrm>
            <a:off x="2245311" y="2756502"/>
            <a:ext cx="590840" cy="682345"/>
            <a:chOff x="3669150" y="2223718"/>
            <a:chExt cx="436237" cy="503799"/>
          </a:xfrm>
        </p:grpSpPr>
        <p:sp>
          <p:nvSpPr>
            <p:cNvPr id="2684" name="Google Shape;2684;p33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33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33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87" name="Google Shape;2687;p33"/>
          <p:cNvGrpSpPr/>
          <p:nvPr/>
        </p:nvGrpSpPr>
        <p:grpSpPr>
          <a:xfrm>
            <a:off x="4276561" y="2756502"/>
            <a:ext cx="590840" cy="682345"/>
            <a:chOff x="3669150" y="2223718"/>
            <a:chExt cx="436237" cy="503799"/>
          </a:xfrm>
        </p:grpSpPr>
        <p:sp>
          <p:nvSpPr>
            <p:cNvPr id="2688" name="Google Shape;2688;p33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33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33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91" name="Google Shape;2691;p33"/>
          <p:cNvGrpSpPr/>
          <p:nvPr/>
        </p:nvGrpSpPr>
        <p:grpSpPr>
          <a:xfrm>
            <a:off x="6307786" y="2756502"/>
            <a:ext cx="590840" cy="682345"/>
            <a:chOff x="3669150" y="2223718"/>
            <a:chExt cx="436237" cy="503799"/>
          </a:xfrm>
        </p:grpSpPr>
        <p:sp>
          <p:nvSpPr>
            <p:cNvPr id="2692" name="Google Shape;2692;p33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33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33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95" name="Google Shape;2695;p33"/>
          <p:cNvGrpSpPr/>
          <p:nvPr/>
        </p:nvGrpSpPr>
        <p:grpSpPr>
          <a:xfrm>
            <a:off x="585700" y="1212325"/>
            <a:ext cx="1878900" cy="809700"/>
            <a:chOff x="585700" y="1212325"/>
            <a:chExt cx="1878900" cy="809700"/>
          </a:xfrm>
        </p:grpSpPr>
        <p:sp>
          <p:nvSpPr>
            <p:cNvPr id="2696" name="Google Shape;2696;p33"/>
            <p:cNvSpPr txBox="1"/>
            <p:nvPr/>
          </p:nvSpPr>
          <p:spPr>
            <a:xfrm>
              <a:off x="585700" y="1768525"/>
              <a:ext cx="1878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Planning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697" name="Google Shape;2697;p33"/>
            <p:cNvSpPr txBox="1"/>
            <p:nvPr/>
          </p:nvSpPr>
          <p:spPr>
            <a:xfrm>
              <a:off x="585700" y="1212325"/>
              <a:ext cx="1878900" cy="55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Ceres is located in the main asteroid belt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98" name="Google Shape;2698;p33"/>
          <p:cNvGrpSpPr/>
          <p:nvPr/>
        </p:nvGrpSpPr>
        <p:grpSpPr>
          <a:xfrm>
            <a:off x="2616934" y="1212325"/>
            <a:ext cx="1878905" cy="809700"/>
            <a:chOff x="2616933" y="1212325"/>
            <a:chExt cx="1878905" cy="809700"/>
          </a:xfrm>
        </p:grpSpPr>
        <p:sp>
          <p:nvSpPr>
            <p:cNvPr id="2699" name="Google Shape;2699;p33"/>
            <p:cNvSpPr txBox="1"/>
            <p:nvPr/>
          </p:nvSpPr>
          <p:spPr>
            <a:xfrm>
              <a:off x="2616933" y="1768525"/>
              <a:ext cx="1878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Data backup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00" name="Google Shape;2700;p33"/>
            <p:cNvSpPr txBox="1"/>
            <p:nvPr/>
          </p:nvSpPr>
          <p:spPr>
            <a:xfrm>
              <a:off x="2616938" y="1212325"/>
              <a:ext cx="1878900" cy="55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01" name="Google Shape;2701;p33"/>
          <p:cNvGrpSpPr/>
          <p:nvPr/>
        </p:nvGrpSpPr>
        <p:grpSpPr>
          <a:xfrm>
            <a:off x="4648153" y="1212325"/>
            <a:ext cx="1878916" cy="809700"/>
            <a:chOff x="4648150" y="1212325"/>
            <a:chExt cx="1878916" cy="809700"/>
          </a:xfrm>
        </p:grpSpPr>
        <p:sp>
          <p:nvSpPr>
            <p:cNvPr id="2702" name="Google Shape;2702;p33"/>
            <p:cNvSpPr txBox="1"/>
            <p:nvPr/>
          </p:nvSpPr>
          <p:spPr>
            <a:xfrm>
              <a:off x="4648166" y="1768525"/>
              <a:ext cx="1878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Execution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03" name="Google Shape;2703;p33"/>
            <p:cNvSpPr txBox="1"/>
            <p:nvPr/>
          </p:nvSpPr>
          <p:spPr>
            <a:xfrm>
              <a:off x="4648150" y="1212325"/>
              <a:ext cx="1878900" cy="55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04" name="Google Shape;2704;p33"/>
          <p:cNvGrpSpPr/>
          <p:nvPr/>
        </p:nvGrpSpPr>
        <p:grpSpPr>
          <a:xfrm>
            <a:off x="6679388" y="1212325"/>
            <a:ext cx="1878911" cy="809700"/>
            <a:chOff x="6679388" y="1212325"/>
            <a:chExt cx="1878911" cy="809700"/>
          </a:xfrm>
        </p:grpSpPr>
        <p:sp>
          <p:nvSpPr>
            <p:cNvPr id="2705" name="Google Shape;2705;p33"/>
            <p:cNvSpPr txBox="1"/>
            <p:nvPr/>
          </p:nvSpPr>
          <p:spPr>
            <a:xfrm>
              <a:off x="6679398" y="1768525"/>
              <a:ext cx="1878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Post-mig audit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06" name="Google Shape;2706;p33"/>
            <p:cNvSpPr txBox="1"/>
            <p:nvPr/>
          </p:nvSpPr>
          <p:spPr>
            <a:xfrm>
              <a:off x="6679388" y="1212325"/>
              <a:ext cx="1878900" cy="55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07" name="Google Shape;2707;p33"/>
          <p:cNvGrpSpPr/>
          <p:nvPr/>
        </p:nvGrpSpPr>
        <p:grpSpPr>
          <a:xfrm>
            <a:off x="1601305" y="3591250"/>
            <a:ext cx="1878925" cy="809696"/>
            <a:chOff x="1601288" y="3591250"/>
            <a:chExt cx="1878925" cy="809696"/>
          </a:xfrm>
        </p:grpSpPr>
        <p:sp>
          <p:nvSpPr>
            <p:cNvPr id="2708" name="Google Shape;2708;p33"/>
            <p:cNvSpPr txBox="1"/>
            <p:nvPr/>
          </p:nvSpPr>
          <p:spPr>
            <a:xfrm>
              <a:off x="1601288" y="3591250"/>
              <a:ext cx="1878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Data profiling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09" name="Google Shape;2709;p33"/>
            <p:cNvSpPr txBox="1"/>
            <p:nvPr/>
          </p:nvSpPr>
          <p:spPr>
            <a:xfrm>
              <a:off x="1601313" y="3844746"/>
              <a:ext cx="1878900" cy="55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10" name="Google Shape;2710;p33"/>
          <p:cNvGrpSpPr/>
          <p:nvPr/>
        </p:nvGrpSpPr>
        <p:grpSpPr>
          <a:xfrm>
            <a:off x="3632544" y="3591250"/>
            <a:ext cx="1878905" cy="809696"/>
            <a:chOff x="3632520" y="3591250"/>
            <a:chExt cx="1878905" cy="809696"/>
          </a:xfrm>
        </p:grpSpPr>
        <p:sp>
          <p:nvSpPr>
            <p:cNvPr id="2711" name="Google Shape;2711;p33"/>
            <p:cNvSpPr txBox="1"/>
            <p:nvPr/>
          </p:nvSpPr>
          <p:spPr>
            <a:xfrm>
              <a:off x="3632520" y="3591250"/>
              <a:ext cx="1878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Migration design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12" name="Google Shape;2712;p33"/>
            <p:cNvSpPr txBox="1"/>
            <p:nvPr/>
          </p:nvSpPr>
          <p:spPr>
            <a:xfrm>
              <a:off x="3632525" y="3844746"/>
              <a:ext cx="1878900" cy="55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13" name="Google Shape;2713;p33"/>
          <p:cNvGrpSpPr/>
          <p:nvPr/>
        </p:nvGrpSpPr>
        <p:grpSpPr>
          <a:xfrm>
            <a:off x="5663773" y="3591250"/>
            <a:ext cx="1878909" cy="809696"/>
            <a:chOff x="5663753" y="3591250"/>
            <a:chExt cx="1878909" cy="809696"/>
          </a:xfrm>
        </p:grpSpPr>
        <p:sp>
          <p:nvSpPr>
            <p:cNvPr id="2714" name="Google Shape;2714;p33"/>
            <p:cNvSpPr txBox="1"/>
            <p:nvPr/>
          </p:nvSpPr>
          <p:spPr>
            <a:xfrm>
              <a:off x="5663753" y="3591250"/>
              <a:ext cx="1878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Testing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15" name="Google Shape;2715;p33"/>
            <p:cNvSpPr txBox="1"/>
            <p:nvPr/>
          </p:nvSpPr>
          <p:spPr>
            <a:xfrm>
              <a:off x="5663763" y="3844746"/>
              <a:ext cx="1878900" cy="55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the ringed planet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/>
          <p:nvPr>
            <p:ph type="title"/>
          </p:nvPr>
        </p:nvSpPr>
        <p:spPr>
          <a:xfrm>
            <a:off x="514800" y="2900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191" name="Google Shape;191;p16"/>
          <p:cNvGrpSpPr/>
          <p:nvPr/>
        </p:nvGrpSpPr>
        <p:grpSpPr>
          <a:xfrm>
            <a:off x="831563" y="2244612"/>
            <a:ext cx="4065013" cy="2232288"/>
            <a:chOff x="831563" y="2244612"/>
            <a:chExt cx="4065013" cy="2232288"/>
          </a:xfrm>
        </p:grpSpPr>
        <p:grpSp>
          <p:nvGrpSpPr>
            <p:cNvPr id="192" name="Google Shape;192;p16"/>
            <p:cNvGrpSpPr/>
            <p:nvPr/>
          </p:nvGrpSpPr>
          <p:grpSpPr>
            <a:xfrm>
              <a:off x="1919100" y="3439750"/>
              <a:ext cx="2977475" cy="1037150"/>
              <a:chOff x="1919100" y="3439750"/>
              <a:chExt cx="2977475" cy="1037150"/>
            </a:xfrm>
          </p:grpSpPr>
          <p:sp>
            <p:nvSpPr>
              <p:cNvPr id="193" name="Google Shape;193;p16"/>
              <p:cNvSpPr/>
              <p:nvPr/>
            </p:nvSpPr>
            <p:spPr>
              <a:xfrm>
                <a:off x="1919100" y="3439750"/>
                <a:ext cx="2977475" cy="1037150"/>
              </a:xfrm>
              <a:custGeom>
                <a:rect b="b" l="l" r="r" t="t"/>
                <a:pathLst>
                  <a:path extrusionOk="0" h="41486" w="119099">
                    <a:moveTo>
                      <a:pt x="119099" y="0"/>
                    </a:moveTo>
                    <a:lnTo>
                      <a:pt x="45721" y="41486"/>
                    </a:lnTo>
                    <a:lnTo>
                      <a:pt x="1" y="41486"/>
                    </a:lnTo>
                    <a:lnTo>
                      <a:pt x="0" y="1263"/>
                    </a:lnTo>
                  </a:path>
                </a:pathLst>
              </a:cu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94" name="Google Shape;194;p16"/>
              <p:cNvSpPr/>
              <p:nvPr/>
            </p:nvSpPr>
            <p:spPr>
              <a:xfrm>
                <a:off x="1919100" y="3439750"/>
                <a:ext cx="2977475" cy="1037150"/>
              </a:xfrm>
              <a:custGeom>
                <a:rect b="b" l="l" r="r" t="t"/>
                <a:pathLst>
                  <a:path extrusionOk="0" h="41486" w="119099">
                    <a:moveTo>
                      <a:pt x="119099" y="0"/>
                    </a:moveTo>
                    <a:lnTo>
                      <a:pt x="45721" y="41486"/>
                    </a:lnTo>
                    <a:lnTo>
                      <a:pt x="1" y="41486"/>
                    </a:lnTo>
                    <a:lnTo>
                      <a:pt x="0" y="1263"/>
                    </a:lnTo>
                  </a:path>
                </a:pathLst>
              </a:cu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195" name="Google Shape;195;p16"/>
            <p:cNvGrpSpPr/>
            <p:nvPr/>
          </p:nvGrpSpPr>
          <p:grpSpPr>
            <a:xfrm>
              <a:off x="831563" y="2244612"/>
              <a:ext cx="2180400" cy="1209249"/>
              <a:chOff x="831563" y="2244612"/>
              <a:chExt cx="2180400" cy="1209249"/>
            </a:xfrm>
          </p:grpSpPr>
          <p:sp>
            <p:nvSpPr>
              <p:cNvPr id="196" name="Google Shape;196;p16"/>
              <p:cNvSpPr txBox="1"/>
              <p:nvPr/>
            </p:nvSpPr>
            <p:spPr>
              <a:xfrm>
                <a:off x="831563" y="2244612"/>
                <a:ext cx="2180400" cy="27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0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Venus</a:t>
                </a:r>
                <a:endParaRPr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97" name="Google Shape;197;p16"/>
              <p:cNvSpPr txBox="1"/>
              <p:nvPr/>
            </p:nvSpPr>
            <p:spPr>
              <a:xfrm>
                <a:off x="831563" y="2524161"/>
                <a:ext cx="2180400" cy="92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Sun. It’s terribly hot, even hotter than Mercury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98" name="Google Shape;198;p16"/>
          <p:cNvGrpSpPr/>
          <p:nvPr/>
        </p:nvGrpSpPr>
        <p:grpSpPr>
          <a:xfrm>
            <a:off x="4241764" y="2244612"/>
            <a:ext cx="4062826" cy="2232288"/>
            <a:chOff x="4241764" y="2244612"/>
            <a:chExt cx="4062826" cy="2232288"/>
          </a:xfrm>
        </p:grpSpPr>
        <p:grpSp>
          <p:nvGrpSpPr>
            <p:cNvPr id="199" name="Google Shape;199;p16"/>
            <p:cNvGrpSpPr/>
            <p:nvPr/>
          </p:nvGrpSpPr>
          <p:grpSpPr>
            <a:xfrm>
              <a:off x="4241764" y="3439750"/>
              <a:ext cx="2977475" cy="1037150"/>
              <a:chOff x="4241764" y="3439750"/>
              <a:chExt cx="2977475" cy="1037150"/>
            </a:xfrm>
          </p:grpSpPr>
          <p:sp>
            <p:nvSpPr>
              <p:cNvPr id="200" name="Google Shape;200;p16"/>
              <p:cNvSpPr/>
              <p:nvPr/>
            </p:nvSpPr>
            <p:spPr>
              <a:xfrm flipH="1">
                <a:off x="4241764" y="3439750"/>
                <a:ext cx="2977475" cy="1037150"/>
              </a:xfrm>
              <a:custGeom>
                <a:rect b="b" l="l" r="r" t="t"/>
                <a:pathLst>
                  <a:path extrusionOk="0" h="41486" w="119099">
                    <a:moveTo>
                      <a:pt x="119099" y="0"/>
                    </a:moveTo>
                    <a:lnTo>
                      <a:pt x="45721" y="41486"/>
                    </a:lnTo>
                    <a:lnTo>
                      <a:pt x="1" y="41486"/>
                    </a:lnTo>
                    <a:lnTo>
                      <a:pt x="0" y="1263"/>
                    </a:lnTo>
                  </a:path>
                </a:pathLst>
              </a:cu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01" name="Google Shape;201;p16"/>
              <p:cNvSpPr/>
              <p:nvPr/>
            </p:nvSpPr>
            <p:spPr>
              <a:xfrm flipH="1">
                <a:off x="4241764" y="3439750"/>
                <a:ext cx="2977475" cy="1037150"/>
              </a:xfrm>
              <a:custGeom>
                <a:rect b="b" l="l" r="r" t="t"/>
                <a:pathLst>
                  <a:path extrusionOk="0" h="41486" w="119099">
                    <a:moveTo>
                      <a:pt x="119099" y="0"/>
                    </a:moveTo>
                    <a:lnTo>
                      <a:pt x="45721" y="41486"/>
                    </a:lnTo>
                    <a:lnTo>
                      <a:pt x="1" y="41486"/>
                    </a:lnTo>
                    <a:lnTo>
                      <a:pt x="0" y="1263"/>
                    </a:lnTo>
                  </a:path>
                </a:pathLst>
              </a:cu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202" name="Google Shape;202;p16"/>
            <p:cNvGrpSpPr/>
            <p:nvPr/>
          </p:nvGrpSpPr>
          <p:grpSpPr>
            <a:xfrm>
              <a:off x="6124187" y="2244612"/>
              <a:ext cx="2180402" cy="1209249"/>
              <a:chOff x="6124187" y="2244612"/>
              <a:chExt cx="2180402" cy="1209249"/>
            </a:xfrm>
          </p:grpSpPr>
          <p:sp>
            <p:nvSpPr>
              <p:cNvPr id="203" name="Google Shape;203;p16"/>
              <p:cNvSpPr txBox="1"/>
              <p:nvPr/>
            </p:nvSpPr>
            <p:spPr>
              <a:xfrm>
                <a:off x="6124187" y="2244612"/>
                <a:ext cx="2180400" cy="27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0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Mercury</a:t>
                </a:r>
                <a:endParaRPr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04" name="Google Shape;204;p16"/>
              <p:cNvSpPr txBox="1"/>
              <p:nvPr/>
            </p:nvSpPr>
            <p:spPr>
              <a:xfrm>
                <a:off x="6124189" y="2524161"/>
                <a:ext cx="2180400" cy="92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the closest planet to the Sun and the smallest one in the Solar System—it’s only a bit larger than the Moon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05" name="Google Shape;205;p16"/>
          <p:cNvGrpSpPr/>
          <p:nvPr/>
        </p:nvGrpSpPr>
        <p:grpSpPr>
          <a:xfrm>
            <a:off x="3478424" y="1308364"/>
            <a:ext cx="2187185" cy="2942536"/>
            <a:chOff x="3478424" y="1308364"/>
            <a:chExt cx="2187185" cy="2942536"/>
          </a:xfrm>
        </p:grpSpPr>
        <p:sp>
          <p:nvSpPr>
            <p:cNvPr id="206" name="Google Shape;206;p16"/>
            <p:cNvSpPr/>
            <p:nvPr/>
          </p:nvSpPr>
          <p:spPr>
            <a:xfrm>
              <a:off x="3485139" y="2969821"/>
              <a:ext cx="2180470" cy="1281079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3793045" y="1947520"/>
              <a:ext cx="1550129" cy="2096604"/>
            </a:xfrm>
            <a:custGeom>
              <a:rect b="b" l="l" r="r" t="t"/>
              <a:pathLst>
                <a:path extrusionOk="0" h="71307" w="52721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3784988" y="1482593"/>
              <a:ext cx="1566242" cy="929825"/>
            </a:xfrm>
            <a:custGeom>
              <a:rect b="b" l="l" r="r" t="t"/>
              <a:pathLst>
                <a:path extrusionOk="0" h="31624" w="53269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3818244" y="2089627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818244" y="2153697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3818244" y="2218120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3818244" y="228254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3818244" y="2346966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3818244" y="246178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3818244" y="2526209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3818244" y="2590250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3818244" y="265467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3818244" y="271909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3818244" y="283391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3818244" y="289833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3818244" y="2962762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3818244" y="3026803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818244" y="309122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3818244" y="320604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3818244" y="327046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3818244" y="3334892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3818244" y="3399315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3818244" y="3463385"/>
              <a:ext cx="711364" cy="456856"/>
            </a:xfrm>
            <a:custGeom>
              <a:rect b="b" l="l" r="r" t="t"/>
              <a:pathLst>
                <a:path extrusionOk="0" h="15538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4606639" y="2089627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4606639" y="2153697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4606639" y="2218120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4606639" y="228254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4606639" y="2346966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4606639" y="246178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4606639" y="2526209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4606639" y="2590250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4606639" y="265467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4606639" y="271909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4606639" y="283391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4606639" y="289833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4606639" y="2962762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4606639" y="3026803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4606639" y="309122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4606639" y="320604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4606639" y="327046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606639" y="3334892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4606639" y="3399315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4606639" y="3463385"/>
              <a:ext cx="711011" cy="456856"/>
            </a:xfrm>
            <a:custGeom>
              <a:rect b="b" l="l" r="r" t="t"/>
              <a:pathLst>
                <a:path extrusionOk="0" h="15538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9" name="Google Shape;249;p16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250" name="Google Shape;250;p16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rect b="b" l="l" r="r" t="t"/>
                <a:pathLst>
                  <a:path extrusionOk="0" h="44914" w="78439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6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2" name="Google Shape;252;p16"/>
          <p:cNvSpPr/>
          <p:nvPr/>
        </p:nvSpPr>
        <p:spPr>
          <a:xfrm>
            <a:off x="1634018" y="1524837"/>
            <a:ext cx="581400" cy="581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6"/>
          <p:cNvSpPr/>
          <p:nvPr/>
        </p:nvSpPr>
        <p:spPr>
          <a:xfrm>
            <a:off x="6928593" y="1524837"/>
            <a:ext cx="581400" cy="581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4" name="Google Shape;254;p16"/>
          <p:cNvGrpSpPr/>
          <p:nvPr/>
        </p:nvGrpSpPr>
        <p:grpSpPr>
          <a:xfrm>
            <a:off x="1748842" y="1632797"/>
            <a:ext cx="359972" cy="365467"/>
            <a:chOff x="-59400775" y="4084200"/>
            <a:chExt cx="311125" cy="315875"/>
          </a:xfrm>
        </p:grpSpPr>
        <p:sp>
          <p:nvSpPr>
            <p:cNvPr id="255" name="Google Shape;255;p16"/>
            <p:cNvSpPr/>
            <p:nvPr/>
          </p:nvSpPr>
          <p:spPr>
            <a:xfrm>
              <a:off x="-59400775" y="4317350"/>
              <a:ext cx="89800" cy="82725"/>
            </a:xfrm>
            <a:custGeom>
              <a:rect b="b" l="l" r="r" t="t"/>
              <a:pathLst>
                <a:path extrusionOk="0" h="3309" w="3592">
                  <a:moveTo>
                    <a:pt x="1796" y="851"/>
                  </a:moveTo>
                  <a:cubicBezTo>
                    <a:pt x="2048" y="851"/>
                    <a:pt x="2237" y="1071"/>
                    <a:pt x="2237" y="1260"/>
                  </a:cubicBezTo>
                  <a:cubicBezTo>
                    <a:pt x="2237" y="1449"/>
                    <a:pt x="2048" y="1701"/>
                    <a:pt x="1796" y="1701"/>
                  </a:cubicBezTo>
                  <a:cubicBezTo>
                    <a:pt x="1576" y="1701"/>
                    <a:pt x="1418" y="1481"/>
                    <a:pt x="1418" y="1260"/>
                  </a:cubicBezTo>
                  <a:cubicBezTo>
                    <a:pt x="1418" y="1008"/>
                    <a:pt x="1576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29" y="3308"/>
                  </a:cubicBezTo>
                  <a:lnTo>
                    <a:pt x="2332" y="3308"/>
                  </a:lnTo>
                  <a:cubicBezTo>
                    <a:pt x="2993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-59400000" y="4084200"/>
              <a:ext cx="89825" cy="212700"/>
            </a:xfrm>
            <a:custGeom>
              <a:rect b="b" l="l" r="r" t="t"/>
              <a:pathLst>
                <a:path extrusionOk="0" h="8508" w="3593">
                  <a:moveTo>
                    <a:pt x="1734" y="1607"/>
                  </a:moveTo>
                  <a:cubicBezTo>
                    <a:pt x="1923" y="1607"/>
                    <a:pt x="2175" y="1797"/>
                    <a:pt x="2175" y="2049"/>
                  </a:cubicBezTo>
                  <a:lnTo>
                    <a:pt x="2175" y="7278"/>
                  </a:lnTo>
                  <a:cubicBezTo>
                    <a:pt x="2175" y="7499"/>
                    <a:pt x="1986" y="7656"/>
                    <a:pt x="1734" y="7656"/>
                  </a:cubicBezTo>
                  <a:cubicBezTo>
                    <a:pt x="1513" y="7656"/>
                    <a:pt x="1356" y="7467"/>
                    <a:pt x="1356" y="7278"/>
                  </a:cubicBezTo>
                  <a:lnTo>
                    <a:pt x="1356" y="2049"/>
                  </a:lnTo>
                  <a:cubicBezTo>
                    <a:pt x="1356" y="1797"/>
                    <a:pt x="1545" y="1607"/>
                    <a:pt x="1734" y="1607"/>
                  </a:cubicBezTo>
                  <a:close/>
                  <a:moveTo>
                    <a:pt x="1230" y="1"/>
                  </a:moveTo>
                  <a:cubicBezTo>
                    <a:pt x="568" y="1"/>
                    <a:pt x="1" y="536"/>
                    <a:pt x="1" y="1198"/>
                  </a:cubicBezTo>
                  <a:lnTo>
                    <a:pt x="1" y="8507"/>
                  </a:lnTo>
                  <a:lnTo>
                    <a:pt x="3593" y="8507"/>
                  </a:lnTo>
                  <a:lnTo>
                    <a:pt x="3593" y="1198"/>
                  </a:lnTo>
                  <a:cubicBezTo>
                    <a:pt x="3561" y="536"/>
                    <a:pt x="2994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-59290500" y="4317350"/>
              <a:ext cx="89800" cy="82725"/>
            </a:xfrm>
            <a:custGeom>
              <a:rect b="b" l="l" r="r" t="t"/>
              <a:pathLst>
                <a:path extrusionOk="0" h="3309" w="3592">
                  <a:moveTo>
                    <a:pt x="1796" y="851"/>
                  </a:moveTo>
                  <a:cubicBezTo>
                    <a:pt x="2048" y="851"/>
                    <a:pt x="2205" y="1071"/>
                    <a:pt x="2205" y="1260"/>
                  </a:cubicBezTo>
                  <a:cubicBezTo>
                    <a:pt x="2205" y="1449"/>
                    <a:pt x="2016" y="1701"/>
                    <a:pt x="1796" y="1701"/>
                  </a:cubicBezTo>
                  <a:cubicBezTo>
                    <a:pt x="1575" y="1701"/>
                    <a:pt x="1386" y="1481"/>
                    <a:pt x="1386" y="1260"/>
                  </a:cubicBezTo>
                  <a:cubicBezTo>
                    <a:pt x="1386" y="1008"/>
                    <a:pt x="1575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60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-59290500" y="4084200"/>
              <a:ext cx="89800" cy="212700"/>
            </a:xfrm>
            <a:custGeom>
              <a:rect b="b" l="l" r="r" t="t"/>
              <a:pathLst>
                <a:path extrusionOk="0" h="8508" w="3592">
                  <a:moveTo>
                    <a:pt x="1796" y="1607"/>
                  </a:moveTo>
                  <a:cubicBezTo>
                    <a:pt x="2048" y="1607"/>
                    <a:pt x="2205" y="1797"/>
                    <a:pt x="2205" y="2049"/>
                  </a:cubicBezTo>
                  <a:lnTo>
                    <a:pt x="2205" y="7278"/>
                  </a:lnTo>
                  <a:cubicBezTo>
                    <a:pt x="2205" y="7499"/>
                    <a:pt x="2016" y="7656"/>
                    <a:pt x="1796" y="7656"/>
                  </a:cubicBezTo>
                  <a:cubicBezTo>
                    <a:pt x="1607" y="7656"/>
                    <a:pt x="1386" y="7467"/>
                    <a:pt x="1386" y="7278"/>
                  </a:cubicBezTo>
                  <a:lnTo>
                    <a:pt x="1386" y="2049"/>
                  </a:lnTo>
                  <a:cubicBezTo>
                    <a:pt x="1386" y="1797"/>
                    <a:pt x="1575" y="1607"/>
                    <a:pt x="1796" y="1607"/>
                  </a:cubicBezTo>
                  <a:close/>
                  <a:moveTo>
                    <a:pt x="1260" y="1"/>
                  </a:moveTo>
                  <a:cubicBezTo>
                    <a:pt x="599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92" y="536"/>
                    <a:pt x="3025" y="1"/>
                    <a:pt x="2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-59181025" y="4317350"/>
              <a:ext cx="89800" cy="82725"/>
            </a:xfrm>
            <a:custGeom>
              <a:rect b="b" l="l" r="r" t="t"/>
              <a:pathLst>
                <a:path extrusionOk="0" h="3309" w="3592">
                  <a:moveTo>
                    <a:pt x="1828" y="851"/>
                  </a:moveTo>
                  <a:cubicBezTo>
                    <a:pt x="2080" y="851"/>
                    <a:pt x="2269" y="1071"/>
                    <a:pt x="2269" y="1260"/>
                  </a:cubicBezTo>
                  <a:cubicBezTo>
                    <a:pt x="2269" y="1449"/>
                    <a:pt x="2080" y="1701"/>
                    <a:pt x="1828" y="1701"/>
                  </a:cubicBezTo>
                  <a:cubicBezTo>
                    <a:pt x="1607" y="1701"/>
                    <a:pt x="1450" y="1481"/>
                    <a:pt x="1450" y="1260"/>
                  </a:cubicBezTo>
                  <a:cubicBezTo>
                    <a:pt x="1450" y="1008"/>
                    <a:pt x="1607" y="851"/>
                    <a:pt x="1828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lnTo>
                    <a:pt x="32" y="2079"/>
                  </a:lnTo>
                  <a:cubicBezTo>
                    <a:pt x="32" y="2741"/>
                    <a:pt x="567" y="3308"/>
                    <a:pt x="1261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-59179450" y="4084200"/>
              <a:ext cx="89800" cy="212700"/>
            </a:xfrm>
            <a:custGeom>
              <a:rect b="b" l="l" r="r" t="t"/>
              <a:pathLst>
                <a:path extrusionOk="0" h="8508" w="3592">
                  <a:moveTo>
                    <a:pt x="1733" y="1607"/>
                  </a:moveTo>
                  <a:cubicBezTo>
                    <a:pt x="1922" y="1607"/>
                    <a:pt x="2174" y="1797"/>
                    <a:pt x="2174" y="2049"/>
                  </a:cubicBezTo>
                  <a:lnTo>
                    <a:pt x="2174" y="7278"/>
                  </a:lnTo>
                  <a:cubicBezTo>
                    <a:pt x="2174" y="7499"/>
                    <a:pt x="1985" y="7656"/>
                    <a:pt x="1733" y="7656"/>
                  </a:cubicBezTo>
                  <a:cubicBezTo>
                    <a:pt x="1513" y="7656"/>
                    <a:pt x="1355" y="7467"/>
                    <a:pt x="1355" y="7278"/>
                  </a:cubicBezTo>
                  <a:lnTo>
                    <a:pt x="1355" y="2049"/>
                  </a:lnTo>
                  <a:cubicBezTo>
                    <a:pt x="1355" y="1797"/>
                    <a:pt x="1544" y="1607"/>
                    <a:pt x="1733" y="1607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60" y="536"/>
                    <a:pt x="2993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1" name="Google Shape;261;p16"/>
          <p:cNvGrpSpPr/>
          <p:nvPr/>
        </p:nvGrpSpPr>
        <p:grpSpPr>
          <a:xfrm>
            <a:off x="7035206" y="1632349"/>
            <a:ext cx="368186" cy="366364"/>
            <a:chOff x="-62151950" y="4111775"/>
            <a:chExt cx="318225" cy="316650"/>
          </a:xfrm>
        </p:grpSpPr>
        <p:sp>
          <p:nvSpPr>
            <p:cNvPr id="262" name="Google Shape;262;p16"/>
            <p:cNvSpPr/>
            <p:nvPr/>
          </p:nvSpPr>
          <p:spPr>
            <a:xfrm>
              <a:off x="-62151950" y="4407925"/>
              <a:ext cx="318225" cy="20500"/>
            </a:xfrm>
            <a:custGeom>
              <a:rect b="b" l="l" r="r" t="t"/>
              <a:pathLst>
                <a:path extrusionOk="0" h="820" w="12729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-62151950" y="4283475"/>
              <a:ext cx="84300" cy="104000"/>
            </a:xfrm>
            <a:custGeom>
              <a:rect b="b" l="l" r="r" t="t"/>
              <a:pathLst>
                <a:path extrusionOk="0" h="4160" w="3372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-62033800" y="4111775"/>
              <a:ext cx="82725" cy="275700"/>
            </a:xfrm>
            <a:custGeom>
              <a:rect b="b" l="l" r="r" t="t"/>
              <a:pathLst>
                <a:path extrusionOk="0" h="11028" w="3309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-61916450" y="4200775"/>
              <a:ext cx="82725" cy="186700"/>
            </a:xfrm>
            <a:custGeom>
              <a:rect b="b" l="l" r="r" t="t"/>
              <a:pathLst>
                <a:path extrusionOk="0" h="7468" w="3309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9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0" name="Google Shape;2720;p34"/>
          <p:cNvGrpSpPr/>
          <p:nvPr/>
        </p:nvGrpSpPr>
        <p:grpSpPr>
          <a:xfrm>
            <a:off x="2708748" y="2148537"/>
            <a:ext cx="3726503" cy="2784600"/>
            <a:chOff x="2429225" y="2089513"/>
            <a:chExt cx="4142400" cy="2784600"/>
          </a:xfrm>
        </p:grpSpPr>
        <p:sp>
          <p:nvSpPr>
            <p:cNvPr id="2721" name="Google Shape;2721;p34"/>
            <p:cNvSpPr/>
            <p:nvPr/>
          </p:nvSpPr>
          <p:spPr>
            <a:xfrm>
              <a:off x="2429225" y="2089513"/>
              <a:ext cx="4142400" cy="2784600"/>
            </a:xfrm>
            <a:prstGeom prst="arc">
              <a:avLst>
                <a:gd fmla="val 10795274" name="adj1"/>
                <a:gd fmla="val 0" name="adj2"/>
              </a:avLst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34"/>
            <p:cNvSpPr/>
            <p:nvPr/>
          </p:nvSpPr>
          <p:spPr>
            <a:xfrm>
              <a:off x="2429225" y="2089513"/>
              <a:ext cx="4142400" cy="2784600"/>
            </a:xfrm>
            <a:prstGeom prst="arc">
              <a:avLst>
                <a:gd fmla="val 10795274" name="adj1"/>
                <a:gd fmla="val 0" name="adj2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23" name="Google Shape;2723;p34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2724" name="Google Shape;2724;p34"/>
          <p:cNvGrpSpPr/>
          <p:nvPr/>
        </p:nvGrpSpPr>
        <p:grpSpPr>
          <a:xfrm>
            <a:off x="3987762" y="2454419"/>
            <a:ext cx="1168476" cy="1349145"/>
            <a:chOff x="3669150" y="1828675"/>
            <a:chExt cx="1805712" cy="2084909"/>
          </a:xfrm>
        </p:grpSpPr>
        <p:sp>
          <p:nvSpPr>
            <p:cNvPr id="2725" name="Google Shape;2725;p34"/>
            <p:cNvSpPr/>
            <p:nvPr/>
          </p:nvSpPr>
          <p:spPr>
            <a:xfrm>
              <a:off x="5038625" y="3014705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34"/>
            <p:cNvSpPr/>
            <p:nvPr/>
          </p:nvSpPr>
          <p:spPr>
            <a:xfrm>
              <a:off x="5038625" y="3140436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34"/>
            <p:cNvSpPr/>
            <p:nvPr/>
          </p:nvSpPr>
          <p:spPr>
            <a:xfrm>
              <a:off x="5256944" y="3140436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5038625" y="2619211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5038625" y="2744943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5256944" y="2744943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4696378" y="3212020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0" y="6704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4696378" y="3338165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34"/>
            <p:cNvSpPr/>
            <p:nvPr/>
          </p:nvSpPr>
          <p:spPr>
            <a:xfrm>
              <a:off x="4914697" y="3338165"/>
              <a:ext cx="217912" cy="377654"/>
            </a:xfrm>
            <a:custGeom>
              <a:rect b="b" l="l" r="r" t="t"/>
              <a:pathLst>
                <a:path extrusionOk="0" h="10050" w="5799">
                  <a:moveTo>
                    <a:pt x="5799" y="1"/>
                  </a:moveTo>
                  <a:lnTo>
                    <a:pt x="0" y="3347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34"/>
            <p:cNvSpPr/>
            <p:nvPr/>
          </p:nvSpPr>
          <p:spPr>
            <a:xfrm>
              <a:off x="4696378" y="2816977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0" y="6703"/>
                  </a:moveTo>
                  <a:lnTo>
                    <a:pt x="0" y="3346"/>
                  </a:lnTo>
                  <a:lnTo>
                    <a:pt x="5798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34"/>
            <p:cNvSpPr/>
            <p:nvPr/>
          </p:nvSpPr>
          <p:spPr>
            <a:xfrm>
              <a:off x="4696378" y="2942671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1"/>
                  </a:moveTo>
                  <a:lnTo>
                    <a:pt x="0" y="6704"/>
                  </a:lnTo>
                  <a:lnTo>
                    <a:pt x="5810" y="10062"/>
                  </a:lnTo>
                  <a:lnTo>
                    <a:pt x="5810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34"/>
            <p:cNvSpPr/>
            <p:nvPr/>
          </p:nvSpPr>
          <p:spPr>
            <a:xfrm>
              <a:off x="4914697" y="2942671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1"/>
                  </a:moveTo>
                  <a:lnTo>
                    <a:pt x="0" y="3358"/>
                  </a:lnTo>
                  <a:lnTo>
                    <a:pt x="0" y="10062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34"/>
            <p:cNvSpPr/>
            <p:nvPr/>
          </p:nvSpPr>
          <p:spPr>
            <a:xfrm>
              <a:off x="4354094" y="1828675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46"/>
                  </a:lnTo>
                  <a:lnTo>
                    <a:pt x="5799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34"/>
            <p:cNvSpPr/>
            <p:nvPr/>
          </p:nvSpPr>
          <p:spPr>
            <a:xfrm>
              <a:off x="4354094" y="1954406"/>
              <a:ext cx="217950" cy="378067"/>
            </a:xfrm>
            <a:custGeom>
              <a:rect b="b" l="l" r="r" t="t"/>
              <a:pathLst>
                <a:path extrusionOk="0" h="10061" w="5800">
                  <a:moveTo>
                    <a:pt x="1" y="0"/>
                  </a:moveTo>
                  <a:lnTo>
                    <a:pt x="1" y="6703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34"/>
            <p:cNvSpPr/>
            <p:nvPr/>
          </p:nvSpPr>
          <p:spPr>
            <a:xfrm>
              <a:off x="4572000" y="1954406"/>
              <a:ext cx="218363" cy="378067"/>
            </a:xfrm>
            <a:custGeom>
              <a:rect b="b" l="l" r="r" t="t"/>
              <a:pathLst>
                <a:path extrusionOk="0" h="10061" w="5811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34"/>
            <p:cNvSpPr/>
            <p:nvPr/>
          </p:nvSpPr>
          <p:spPr>
            <a:xfrm>
              <a:off x="4696378" y="2026403"/>
              <a:ext cx="436237" cy="251957"/>
            </a:xfrm>
            <a:custGeom>
              <a:rect b="b" l="l" r="r" t="t"/>
              <a:pathLst>
                <a:path extrusionOk="0" h="6705" w="11609">
                  <a:moveTo>
                    <a:pt x="5798" y="6704"/>
                  </a:moveTo>
                  <a:lnTo>
                    <a:pt x="0" y="3347"/>
                  </a:lnTo>
                  <a:lnTo>
                    <a:pt x="5798" y="1"/>
                  </a:lnTo>
                  <a:lnTo>
                    <a:pt x="11609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34"/>
            <p:cNvSpPr/>
            <p:nvPr/>
          </p:nvSpPr>
          <p:spPr>
            <a:xfrm>
              <a:off x="4696378" y="2152134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0" y="1"/>
                  </a:moveTo>
                  <a:lnTo>
                    <a:pt x="0" y="6704"/>
                  </a:lnTo>
                  <a:lnTo>
                    <a:pt x="5798" y="10061"/>
                  </a:lnTo>
                  <a:lnTo>
                    <a:pt x="5798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34"/>
            <p:cNvSpPr/>
            <p:nvPr/>
          </p:nvSpPr>
          <p:spPr>
            <a:xfrm>
              <a:off x="4914247" y="2152134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5811" y="1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34"/>
            <p:cNvSpPr/>
            <p:nvPr/>
          </p:nvSpPr>
          <p:spPr>
            <a:xfrm>
              <a:off x="5038625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34"/>
            <p:cNvSpPr/>
            <p:nvPr/>
          </p:nvSpPr>
          <p:spPr>
            <a:xfrm>
              <a:off x="5038625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34"/>
            <p:cNvSpPr/>
            <p:nvPr/>
          </p:nvSpPr>
          <p:spPr>
            <a:xfrm>
              <a:off x="5256944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34"/>
            <p:cNvSpPr/>
            <p:nvPr/>
          </p:nvSpPr>
          <p:spPr>
            <a:xfrm>
              <a:off x="4011397" y="2026403"/>
              <a:ext cx="436726" cy="251957"/>
            </a:xfrm>
            <a:custGeom>
              <a:rect b="b" l="l" r="r" t="t"/>
              <a:pathLst>
                <a:path extrusionOk="0" h="6705" w="11622">
                  <a:moveTo>
                    <a:pt x="5811" y="6704"/>
                  </a:moveTo>
                  <a:lnTo>
                    <a:pt x="1" y="3347"/>
                  </a:lnTo>
                  <a:lnTo>
                    <a:pt x="5811" y="1"/>
                  </a:lnTo>
                  <a:lnTo>
                    <a:pt x="11621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34"/>
            <p:cNvSpPr/>
            <p:nvPr/>
          </p:nvSpPr>
          <p:spPr>
            <a:xfrm>
              <a:off x="4011397" y="2152134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1" y="1"/>
                  </a:moveTo>
                  <a:lnTo>
                    <a:pt x="1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34"/>
            <p:cNvSpPr/>
            <p:nvPr/>
          </p:nvSpPr>
          <p:spPr>
            <a:xfrm>
              <a:off x="4229716" y="2152134"/>
              <a:ext cx="218400" cy="378105"/>
            </a:xfrm>
            <a:custGeom>
              <a:rect b="b" l="l" r="r" t="t"/>
              <a:pathLst>
                <a:path extrusionOk="0" h="10062" w="5812">
                  <a:moveTo>
                    <a:pt x="5811" y="1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34"/>
            <p:cNvSpPr/>
            <p:nvPr/>
          </p:nvSpPr>
          <p:spPr>
            <a:xfrm>
              <a:off x="4354094" y="2223718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58"/>
                  </a:lnTo>
                  <a:lnTo>
                    <a:pt x="5799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34"/>
            <p:cNvSpPr/>
            <p:nvPr/>
          </p:nvSpPr>
          <p:spPr>
            <a:xfrm>
              <a:off x="4354094" y="2349900"/>
              <a:ext cx="217950" cy="377616"/>
            </a:xfrm>
            <a:custGeom>
              <a:rect b="b" l="l" r="r" t="t"/>
              <a:pathLst>
                <a:path extrusionOk="0" h="10049" w="5800">
                  <a:moveTo>
                    <a:pt x="1" y="0"/>
                  </a:moveTo>
                  <a:lnTo>
                    <a:pt x="1" y="6703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34"/>
            <p:cNvSpPr/>
            <p:nvPr/>
          </p:nvSpPr>
          <p:spPr>
            <a:xfrm>
              <a:off x="457200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5810" y="0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34"/>
            <p:cNvSpPr/>
            <p:nvPr/>
          </p:nvSpPr>
          <p:spPr>
            <a:xfrm>
              <a:off x="4696378" y="2421483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0" y="6703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34"/>
            <p:cNvSpPr/>
            <p:nvPr/>
          </p:nvSpPr>
          <p:spPr>
            <a:xfrm>
              <a:off x="4696378" y="2547628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34"/>
            <p:cNvSpPr/>
            <p:nvPr/>
          </p:nvSpPr>
          <p:spPr>
            <a:xfrm>
              <a:off x="4914697" y="2547628"/>
              <a:ext cx="217912" cy="377654"/>
            </a:xfrm>
            <a:custGeom>
              <a:rect b="b" l="l" r="r" t="t"/>
              <a:pathLst>
                <a:path extrusionOk="0" h="10050" w="5799">
                  <a:moveTo>
                    <a:pt x="5799" y="1"/>
                  </a:moveTo>
                  <a:lnTo>
                    <a:pt x="0" y="3346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34"/>
            <p:cNvSpPr/>
            <p:nvPr/>
          </p:nvSpPr>
          <p:spPr>
            <a:xfrm>
              <a:off x="3669150" y="3014705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34"/>
            <p:cNvSpPr/>
            <p:nvPr/>
          </p:nvSpPr>
          <p:spPr>
            <a:xfrm>
              <a:off x="3669150" y="3140436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0" y="0"/>
                  </a:moveTo>
                  <a:lnTo>
                    <a:pt x="0" y="6704"/>
                  </a:lnTo>
                  <a:lnTo>
                    <a:pt x="5811" y="10049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34"/>
            <p:cNvSpPr/>
            <p:nvPr/>
          </p:nvSpPr>
          <p:spPr>
            <a:xfrm>
              <a:off x="3887469" y="3140436"/>
              <a:ext cx="217912" cy="377654"/>
            </a:xfrm>
            <a:custGeom>
              <a:rect b="b" l="l" r="r" t="t"/>
              <a:pathLst>
                <a:path extrusionOk="0" h="10050" w="5799">
                  <a:moveTo>
                    <a:pt x="5799" y="0"/>
                  </a:moveTo>
                  <a:lnTo>
                    <a:pt x="1" y="3358"/>
                  </a:lnTo>
                  <a:lnTo>
                    <a:pt x="1" y="10049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34"/>
            <p:cNvSpPr/>
            <p:nvPr/>
          </p:nvSpPr>
          <p:spPr>
            <a:xfrm>
              <a:off x="4011397" y="3212020"/>
              <a:ext cx="436726" cy="251920"/>
            </a:xfrm>
            <a:custGeom>
              <a:rect b="b" l="l" r="r" t="t"/>
              <a:pathLst>
                <a:path extrusionOk="0" h="6704" w="11622">
                  <a:moveTo>
                    <a:pt x="5811" y="6704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34"/>
            <p:cNvSpPr/>
            <p:nvPr/>
          </p:nvSpPr>
          <p:spPr>
            <a:xfrm>
              <a:off x="4011397" y="3338165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34"/>
            <p:cNvSpPr/>
            <p:nvPr/>
          </p:nvSpPr>
          <p:spPr>
            <a:xfrm>
              <a:off x="4229716" y="3338165"/>
              <a:ext cx="218400" cy="377654"/>
            </a:xfrm>
            <a:custGeom>
              <a:rect b="b" l="l" r="r" t="t"/>
              <a:pathLst>
                <a:path extrusionOk="0" h="10050" w="5812">
                  <a:moveTo>
                    <a:pt x="5811" y="1"/>
                  </a:moveTo>
                  <a:lnTo>
                    <a:pt x="1" y="3347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34"/>
            <p:cNvSpPr/>
            <p:nvPr/>
          </p:nvSpPr>
          <p:spPr>
            <a:xfrm>
              <a:off x="4354094" y="3409748"/>
              <a:ext cx="436275" cy="251957"/>
            </a:xfrm>
            <a:custGeom>
              <a:rect b="b" l="l" r="r" t="t"/>
              <a:pathLst>
                <a:path extrusionOk="0" h="6705" w="11610">
                  <a:moveTo>
                    <a:pt x="5799" y="6704"/>
                  </a:moveTo>
                  <a:lnTo>
                    <a:pt x="1" y="3359"/>
                  </a:lnTo>
                  <a:lnTo>
                    <a:pt x="5799" y="1"/>
                  </a:lnTo>
                  <a:lnTo>
                    <a:pt x="11609" y="33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34"/>
            <p:cNvSpPr/>
            <p:nvPr/>
          </p:nvSpPr>
          <p:spPr>
            <a:xfrm>
              <a:off x="4354094" y="3535930"/>
              <a:ext cx="217950" cy="377654"/>
            </a:xfrm>
            <a:custGeom>
              <a:rect b="b" l="l" r="r" t="t"/>
              <a:pathLst>
                <a:path extrusionOk="0" h="10050" w="5800">
                  <a:moveTo>
                    <a:pt x="1" y="1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34"/>
            <p:cNvSpPr/>
            <p:nvPr/>
          </p:nvSpPr>
          <p:spPr>
            <a:xfrm>
              <a:off x="4572000" y="3535930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5810" y="1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34"/>
            <p:cNvSpPr/>
            <p:nvPr/>
          </p:nvSpPr>
          <p:spPr>
            <a:xfrm>
              <a:off x="3669150" y="2619211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34"/>
            <p:cNvSpPr/>
            <p:nvPr/>
          </p:nvSpPr>
          <p:spPr>
            <a:xfrm>
              <a:off x="3669150" y="2744943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34"/>
            <p:cNvSpPr/>
            <p:nvPr/>
          </p:nvSpPr>
          <p:spPr>
            <a:xfrm>
              <a:off x="3887469" y="2744943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34"/>
            <p:cNvSpPr/>
            <p:nvPr/>
          </p:nvSpPr>
          <p:spPr>
            <a:xfrm>
              <a:off x="4011397" y="2816977"/>
              <a:ext cx="436726" cy="251920"/>
            </a:xfrm>
            <a:custGeom>
              <a:rect b="b" l="l" r="r" t="t"/>
              <a:pathLst>
                <a:path extrusionOk="0" h="6704" w="11622">
                  <a:moveTo>
                    <a:pt x="5811" y="6703"/>
                  </a:moveTo>
                  <a:lnTo>
                    <a:pt x="1" y="3346"/>
                  </a:lnTo>
                  <a:lnTo>
                    <a:pt x="5811" y="0"/>
                  </a:lnTo>
                  <a:lnTo>
                    <a:pt x="11621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34"/>
            <p:cNvSpPr/>
            <p:nvPr/>
          </p:nvSpPr>
          <p:spPr>
            <a:xfrm>
              <a:off x="4011397" y="2942671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1" y="1"/>
                  </a:moveTo>
                  <a:lnTo>
                    <a:pt x="1" y="6704"/>
                  </a:lnTo>
                  <a:lnTo>
                    <a:pt x="5811" y="10062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34"/>
            <p:cNvSpPr/>
            <p:nvPr/>
          </p:nvSpPr>
          <p:spPr>
            <a:xfrm>
              <a:off x="4229716" y="2942671"/>
              <a:ext cx="218400" cy="378105"/>
            </a:xfrm>
            <a:custGeom>
              <a:rect b="b" l="l" r="r" t="t"/>
              <a:pathLst>
                <a:path extrusionOk="0" h="10062" w="5812">
                  <a:moveTo>
                    <a:pt x="5811" y="1"/>
                  </a:moveTo>
                  <a:lnTo>
                    <a:pt x="1" y="3358"/>
                  </a:lnTo>
                  <a:lnTo>
                    <a:pt x="1" y="10062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34"/>
            <p:cNvSpPr/>
            <p:nvPr/>
          </p:nvSpPr>
          <p:spPr>
            <a:xfrm>
              <a:off x="4354094" y="3014705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34"/>
            <p:cNvSpPr/>
            <p:nvPr/>
          </p:nvSpPr>
          <p:spPr>
            <a:xfrm>
              <a:off x="4354094" y="3140436"/>
              <a:ext cx="217950" cy="377654"/>
            </a:xfrm>
            <a:custGeom>
              <a:rect b="b" l="l" r="r" t="t"/>
              <a:pathLst>
                <a:path extrusionOk="0" h="10050" w="5800">
                  <a:moveTo>
                    <a:pt x="1" y="0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34"/>
            <p:cNvSpPr/>
            <p:nvPr/>
          </p:nvSpPr>
          <p:spPr>
            <a:xfrm>
              <a:off x="4572000" y="3140436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5810" y="0"/>
                  </a:moveTo>
                  <a:lnTo>
                    <a:pt x="0" y="3358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34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34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34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34"/>
            <p:cNvSpPr/>
            <p:nvPr/>
          </p:nvSpPr>
          <p:spPr>
            <a:xfrm>
              <a:off x="4011397" y="2421483"/>
              <a:ext cx="436726" cy="251920"/>
            </a:xfrm>
            <a:custGeom>
              <a:rect b="b" l="l" r="r" t="t"/>
              <a:pathLst>
                <a:path extrusionOk="0" h="6704" w="11622">
                  <a:moveTo>
                    <a:pt x="5811" y="6703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34"/>
            <p:cNvSpPr/>
            <p:nvPr/>
          </p:nvSpPr>
          <p:spPr>
            <a:xfrm>
              <a:off x="4011397" y="2547628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34"/>
            <p:cNvSpPr/>
            <p:nvPr/>
          </p:nvSpPr>
          <p:spPr>
            <a:xfrm>
              <a:off x="4229716" y="2547628"/>
              <a:ext cx="218400" cy="377654"/>
            </a:xfrm>
            <a:custGeom>
              <a:rect b="b" l="l" r="r" t="t"/>
              <a:pathLst>
                <a:path extrusionOk="0" h="10050" w="5812">
                  <a:moveTo>
                    <a:pt x="5811" y="1"/>
                  </a:moveTo>
                  <a:lnTo>
                    <a:pt x="1" y="3346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34"/>
            <p:cNvSpPr/>
            <p:nvPr/>
          </p:nvSpPr>
          <p:spPr>
            <a:xfrm>
              <a:off x="4354094" y="2619211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34"/>
            <p:cNvSpPr/>
            <p:nvPr/>
          </p:nvSpPr>
          <p:spPr>
            <a:xfrm>
              <a:off x="4354094" y="2744943"/>
              <a:ext cx="217950" cy="378105"/>
            </a:xfrm>
            <a:custGeom>
              <a:rect b="b" l="l" r="r" t="t"/>
              <a:pathLst>
                <a:path extrusionOk="0" h="10062" w="5800">
                  <a:moveTo>
                    <a:pt x="1" y="0"/>
                  </a:moveTo>
                  <a:lnTo>
                    <a:pt x="1" y="6704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34"/>
            <p:cNvSpPr/>
            <p:nvPr/>
          </p:nvSpPr>
          <p:spPr>
            <a:xfrm>
              <a:off x="4572000" y="2744943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82" name="Google Shape;2782;p34"/>
          <p:cNvGrpSpPr/>
          <p:nvPr/>
        </p:nvGrpSpPr>
        <p:grpSpPr>
          <a:xfrm>
            <a:off x="3632548" y="3965752"/>
            <a:ext cx="1878905" cy="766486"/>
            <a:chOff x="3632520" y="3965752"/>
            <a:chExt cx="1878905" cy="766486"/>
          </a:xfrm>
        </p:grpSpPr>
        <p:sp>
          <p:nvSpPr>
            <p:cNvPr id="2783" name="Google Shape;2783;p34"/>
            <p:cNvSpPr txBox="1"/>
            <p:nvPr/>
          </p:nvSpPr>
          <p:spPr>
            <a:xfrm>
              <a:off x="3632520" y="3965752"/>
              <a:ext cx="1878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Historical data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84" name="Google Shape;2784;p34"/>
            <p:cNvSpPr txBox="1"/>
            <p:nvPr/>
          </p:nvSpPr>
          <p:spPr>
            <a:xfrm>
              <a:off x="3632525" y="4219238"/>
              <a:ext cx="18789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85" name="Google Shape;2785;p34"/>
          <p:cNvGrpSpPr/>
          <p:nvPr/>
        </p:nvGrpSpPr>
        <p:grpSpPr>
          <a:xfrm>
            <a:off x="996400" y="1891328"/>
            <a:ext cx="1772125" cy="997247"/>
            <a:chOff x="996400" y="1891328"/>
            <a:chExt cx="1772125" cy="997247"/>
          </a:xfrm>
        </p:grpSpPr>
        <p:sp>
          <p:nvSpPr>
            <p:cNvPr id="2786" name="Google Shape;2786;p34"/>
            <p:cNvSpPr txBox="1"/>
            <p:nvPr/>
          </p:nvSpPr>
          <p:spPr>
            <a:xfrm>
              <a:off x="996400" y="1891328"/>
              <a:ext cx="17721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Storage capacity expansion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87" name="Google Shape;2787;p34"/>
            <p:cNvSpPr txBox="1"/>
            <p:nvPr/>
          </p:nvSpPr>
          <p:spPr>
            <a:xfrm>
              <a:off x="996425" y="2415475"/>
              <a:ext cx="17721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88" name="Google Shape;2788;p34"/>
          <p:cNvGrpSpPr/>
          <p:nvPr/>
        </p:nvGrpSpPr>
        <p:grpSpPr>
          <a:xfrm>
            <a:off x="6375550" y="1891325"/>
            <a:ext cx="1772125" cy="997250"/>
            <a:chOff x="6375550" y="1891325"/>
            <a:chExt cx="1772125" cy="997250"/>
          </a:xfrm>
        </p:grpSpPr>
        <p:sp>
          <p:nvSpPr>
            <p:cNvPr id="2789" name="Google Shape;2789;p34"/>
            <p:cNvSpPr txBox="1"/>
            <p:nvPr/>
          </p:nvSpPr>
          <p:spPr>
            <a:xfrm>
              <a:off x="6375550" y="1891325"/>
              <a:ext cx="17721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Moving data to the cloud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90" name="Google Shape;2790;p34"/>
            <p:cNvSpPr txBox="1"/>
            <p:nvPr/>
          </p:nvSpPr>
          <p:spPr>
            <a:xfrm>
              <a:off x="6375575" y="2415475"/>
              <a:ext cx="17721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91" name="Google Shape;2791;p34"/>
          <p:cNvGrpSpPr/>
          <p:nvPr/>
        </p:nvGrpSpPr>
        <p:grpSpPr>
          <a:xfrm>
            <a:off x="2637075" y="925293"/>
            <a:ext cx="1772100" cy="970262"/>
            <a:chOff x="2637075" y="925293"/>
            <a:chExt cx="1772100" cy="970262"/>
          </a:xfrm>
        </p:grpSpPr>
        <p:sp>
          <p:nvSpPr>
            <p:cNvPr id="2792" name="Google Shape;2792;p34"/>
            <p:cNvSpPr txBox="1"/>
            <p:nvPr/>
          </p:nvSpPr>
          <p:spPr>
            <a:xfrm>
              <a:off x="2637075" y="925293"/>
              <a:ext cx="17721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Introduction of an additional system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93" name="Google Shape;2793;p34"/>
            <p:cNvSpPr txBox="1"/>
            <p:nvPr/>
          </p:nvSpPr>
          <p:spPr>
            <a:xfrm>
              <a:off x="2637075" y="1434154"/>
              <a:ext cx="1772100" cy="46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Ceres is located in the main asteroid belt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94" name="Google Shape;2794;p34"/>
          <p:cNvGrpSpPr/>
          <p:nvPr/>
        </p:nvGrpSpPr>
        <p:grpSpPr>
          <a:xfrm>
            <a:off x="4734919" y="925341"/>
            <a:ext cx="1772106" cy="970213"/>
            <a:chOff x="4734919" y="925341"/>
            <a:chExt cx="1772106" cy="970213"/>
          </a:xfrm>
        </p:grpSpPr>
        <p:sp>
          <p:nvSpPr>
            <p:cNvPr id="2795" name="Google Shape;2795;p34"/>
            <p:cNvSpPr txBox="1"/>
            <p:nvPr/>
          </p:nvSpPr>
          <p:spPr>
            <a:xfrm>
              <a:off x="4734919" y="925341"/>
              <a:ext cx="17721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Shift to a centralized base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96" name="Google Shape;2796;p34"/>
            <p:cNvSpPr txBox="1"/>
            <p:nvPr/>
          </p:nvSpPr>
          <p:spPr>
            <a:xfrm>
              <a:off x="4734925" y="1434154"/>
              <a:ext cx="1772100" cy="46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97" name="Google Shape;2797;p34"/>
          <p:cNvGrpSpPr/>
          <p:nvPr/>
        </p:nvGrpSpPr>
        <p:grpSpPr>
          <a:xfrm>
            <a:off x="539100" y="3040839"/>
            <a:ext cx="1772225" cy="974511"/>
            <a:chOff x="539100" y="3040839"/>
            <a:chExt cx="1772225" cy="974511"/>
          </a:xfrm>
        </p:grpSpPr>
        <p:sp>
          <p:nvSpPr>
            <p:cNvPr id="2798" name="Google Shape;2798;p34"/>
            <p:cNvSpPr txBox="1"/>
            <p:nvPr/>
          </p:nvSpPr>
          <p:spPr>
            <a:xfrm>
              <a:off x="539100" y="3040839"/>
              <a:ext cx="17721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Legacy system modernization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99" name="Google Shape;2799;p34"/>
            <p:cNvSpPr txBox="1"/>
            <p:nvPr/>
          </p:nvSpPr>
          <p:spPr>
            <a:xfrm>
              <a:off x="539225" y="3553950"/>
              <a:ext cx="1772100" cy="46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00" name="Google Shape;2800;p34"/>
          <p:cNvGrpSpPr/>
          <p:nvPr/>
        </p:nvGrpSpPr>
        <p:grpSpPr>
          <a:xfrm>
            <a:off x="6832750" y="3040825"/>
            <a:ext cx="1772124" cy="986272"/>
            <a:chOff x="6832750" y="3040825"/>
            <a:chExt cx="1772124" cy="986272"/>
          </a:xfrm>
        </p:grpSpPr>
        <p:sp>
          <p:nvSpPr>
            <p:cNvPr id="2801" name="Google Shape;2801;p34"/>
            <p:cNvSpPr txBox="1"/>
            <p:nvPr/>
          </p:nvSpPr>
          <p:spPr>
            <a:xfrm>
              <a:off x="6832750" y="3040825"/>
              <a:ext cx="17721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Mergers and acquisitions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802" name="Google Shape;2802;p34"/>
            <p:cNvSpPr txBox="1"/>
            <p:nvPr/>
          </p:nvSpPr>
          <p:spPr>
            <a:xfrm>
              <a:off x="6832775" y="3565697"/>
              <a:ext cx="1772100" cy="46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the ringed planet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03" name="Google Shape;2803;p34"/>
          <p:cNvGrpSpPr/>
          <p:nvPr/>
        </p:nvGrpSpPr>
        <p:grpSpPr>
          <a:xfrm>
            <a:off x="2621443" y="3417251"/>
            <a:ext cx="192686" cy="222528"/>
            <a:chOff x="3669150" y="2223718"/>
            <a:chExt cx="436237" cy="503799"/>
          </a:xfrm>
        </p:grpSpPr>
        <p:sp>
          <p:nvSpPr>
            <p:cNvPr id="2804" name="Google Shape;2804;p34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34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34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7" name="Google Shape;2807;p34"/>
          <p:cNvGrpSpPr/>
          <p:nvPr/>
        </p:nvGrpSpPr>
        <p:grpSpPr>
          <a:xfrm>
            <a:off x="6323748" y="3417251"/>
            <a:ext cx="192686" cy="222528"/>
            <a:chOff x="3669150" y="2223718"/>
            <a:chExt cx="436237" cy="503799"/>
          </a:xfrm>
        </p:grpSpPr>
        <p:sp>
          <p:nvSpPr>
            <p:cNvPr id="2808" name="Google Shape;2808;p34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34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34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1" name="Google Shape;2811;p34"/>
          <p:cNvGrpSpPr/>
          <p:nvPr/>
        </p:nvGrpSpPr>
        <p:grpSpPr>
          <a:xfrm>
            <a:off x="3053443" y="2530281"/>
            <a:ext cx="192686" cy="222528"/>
            <a:chOff x="3669150" y="2223718"/>
            <a:chExt cx="436237" cy="503799"/>
          </a:xfrm>
        </p:grpSpPr>
        <p:sp>
          <p:nvSpPr>
            <p:cNvPr id="2812" name="Google Shape;2812;p34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34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34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5" name="Google Shape;2815;p34"/>
          <p:cNvGrpSpPr/>
          <p:nvPr/>
        </p:nvGrpSpPr>
        <p:grpSpPr>
          <a:xfrm>
            <a:off x="3894823" y="2101573"/>
            <a:ext cx="192686" cy="222528"/>
            <a:chOff x="3669150" y="2223718"/>
            <a:chExt cx="436237" cy="503799"/>
          </a:xfrm>
        </p:grpSpPr>
        <p:sp>
          <p:nvSpPr>
            <p:cNvPr id="2816" name="Google Shape;2816;p34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34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34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9" name="Google Shape;2819;p34"/>
          <p:cNvGrpSpPr/>
          <p:nvPr/>
        </p:nvGrpSpPr>
        <p:grpSpPr>
          <a:xfrm>
            <a:off x="5903190" y="2530281"/>
            <a:ext cx="192686" cy="222528"/>
            <a:chOff x="3669150" y="2223718"/>
            <a:chExt cx="436237" cy="503799"/>
          </a:xfrm>
        </p:grpSpPr>
        <p:sp>
          <p:nvSpPr>
            <p:cNvPr id="2820" name="Google Shape;2820;p34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34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34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23" name="Google Shape;2823;p34"/>
          <p:cNvGrpSpPr/>
          <p:nvPr/>
        </p:nvGrpSpPr>
        <p:grpSpPr>
          <a:xfrm>
            <a:off x="5056547" y="2101573"/>
            <a:ext cx="192686" cy="222528"/>
            <a:chOff x="3669150" y="2223718"/>
            <a:chExt cx="436237" cy="503799"/>
          </a:xfrm>
        </p:grpSpPr>
        <p:sp>
          <p:nvSpPr>
            <p:cNvPr id="2824" name="Google Shape;2824;p34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34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34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0" name="Shape 2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1" name="Google Shape;2831;p35"/>
          <p:cNvGrpSpPr/>
          <p:nvPr/>
        </p:nvGrpSpPr>
        <p:grpSpPr>
          <a:xfrm>
            <a:off x="1067234" y="1254725"/>
            <a:ext cx="3315854" cy="827400"/>
            <a:chOff x="1067234" y="1254725"/>
            <a:chExt cx="3315854" cy="827400"/>
          </a:xfrm>
        </p:grpSpPr>
        <p:cxnSp>
          <p:nvCxnSpPr>
            <p:cNvPr id="2832" name="Google Shape;2832;p35"/>
            <p:cNvCxnSpPr/>
            <p:nvPr/>
          </p:nvCxnSpPr>
          <p:spPr>
            <a:xfrm>
              <a:off x="1308434" y="1427170"/>
              <a:ext cx="0" cy="48240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33" name="Google Shape;2833;p35"/>
            <p:cNvSpPr/>
            <p:nvPr/>
          </p:nvSpPr>
          <p:spPr>
            <a:xfrm>
              <a:off x="1542388" y="1254725"/>
              <a:ext cx="2840700" cy="827400"/>
            </a:xfrm>
            <a:prstGeom prst="roundRect">
              <a:avLst>
                <a:gd fmla="val 16667" name="adj"/>
              </a:avLst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35"/>
            <p:cNvSpPr/>
            <p:nvPr/>
          </p:nvSpPr>
          <p:spPr>
            <a:xfrm>
              <a:off x="1542388" y="1254725"/>
              <a:ext cx="2840700" cy="8274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35" name="Google Shape;2835;p35"/>
            <p:cNvCxnSpPr/>
            <p:nvPr/>
          </p:nvCxnSpPr>
          <p:spPr>
            <a:xfrm>
              <a:off x="1308753" y="1426883"/>
              <a:ext cx="0" cy="4830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36" name="Google Shape;2836;p35"/>
          <p:cNvGrpSpPr/>
          <p:nvPr/>
        </p:nvGrpSpPr>
        <p:grpSpPr>
          <a:xfrm>
            <a:off x="1067234" y="2421175"/>
            <a:ext cx="3315854" cy="827400"/>
            <a:chOff x="1067234" y="2421175"/>
            <a:chExt cx="3315854" cy="827400"/>
          </a:xfrm>
        </p:grpSpPr>
        <p:cxnSp>
          <p:nvCxnSpPr>
            <p:cNvPr id="2837" name="Google Shape;2837;p35"/>
            <p:cNvCxnSpPr/>
            <p:nvPr/>
          </p:nvCxnSpPr>
          <p:spPr>
            <a:xfrm>
              <a:off x="1308434" y="2593620"/>
              <a:ext cx="0" cy="48240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38" name="Google Shape;2838;p35"/>
            <p:cNvSpPr/>
            <p:nvPr/>
          </p:nvSpPr>
          <p:spPr>
            <a:xfrm>
              <a:off x="1542388" y="2421175"/>
              <a:ext cx="2840700" cy="827400"/>
            </a:xfrm>
            <a:prstGeom prst="roundRect">
              <a:avLst>
                <a:gd fmla="val 16667" name="adj"/>
              </a:avLst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35"/>
            <p:cNvSpPr/>
            <p:nvPr/>
          </p:nvSpPr>
          <p:spPr>
            <a:xfrm>
              <a:off x="1542388" y="2421175"/>
              <a:ext cx="2840700" cy="8274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40" name="Google Shape;2840;p35"/>
            <p:cNvCxnSpPr/>
            <p:nvPr/>
          </p:nvCxnSpPr>
          <p:spPr>
            <a:xfrm>
              <a:off x="1308753" y="2593333"/>
              <a:ext cx="0" cy="4830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41" name="Google Shape;2841;p35"/>
          <p:cNvGrpSpPr/>
          <p:nvPr/>
        </p:nvGrpSpPr>
        <p:grpSpPr>
          <a:xfrm>
            <a:off x="1067234" y="3587625"/>
            <a:ext cx="3315854" cy="827400"/>
            <a:chOff x="1067234" y="3587625"/>
            <a:chExt cx="3315854" cy="827400"/>
          </a:xfrm>
        </p:grpSpPr>
        <p:cxnSp>
          <p:nvCxnSpPr>
            <p:cNvPr id="2842" name="Google Shape;2842;p35"/>
            <p:cNvCxnSpPr/>
            <p:nvPr/>
          </p:nvCxnSpPr>
          <p:spPr>
            <a:xfrm>
              <a:off x="1308434" y="3760070"/>
              <a:ext cx="0" cy="48240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43" name="Google Shape;2843;p35"/>
            <p:cNvSpPr/>
            <p:nvPr/>
          </p:nvSpPr>
          <p:spPr>
            <a:xfrm>
              <a:off x="1542388" y="3587625"/>
              <a:ext cx="2840700" cy="827400"/>
            </a:xfrm>
            <a:prstGeom prst="roundRect">
              <a:avLst>
                <a:gd fmla="val 16667" name="adj"/>
              </a:avLst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35"/>
            <p:cNvSpPr/>
            <p:nvPr/>
          </p:nvSpPr>
          <p:spPr>
            <a:xfrm>
              <a:off x="1542388" y="3587625"/>
              <a:ext cx="2840700" cy="8274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45" name="Google Shape;2845;p35"/>
            <p:cNvCxnSpPr/>
            <p:nvPr/>
          </p:nvCxnSpPr>
          <p:spPr>
            <a:xfrm>
              <a:off x="1308753" y="3759783"/>
              <a:ext cx="0" cy="4830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46" name="Google Shape;2846;p35"/>
          <p:cNvGrpSpPr/>
          <p:nvPr/>
        </p:nvGrpSpPr>
        <p:grpSpPr>
          <a:xfrm>
            <a:off x="4760909" y="1254725"/>
            <a:ext cx="3315854" cy="827400"/>
            <a:chOff x="4760909" y="1254725"/>
            <a:chExt cx="3315854" cy="827400"/>
          </a:xfrm>
        </p:grpSpPr>
        <p:cxnSp>
          <p:nvCxnSpPr>
            <p:cNvPr id="2847" name="Google Shape;2847;p35"/>
            <p:cNvCxnSpPr/>
            <p:nvPr/>
          </p:nvCxnSpPr>
          <p:spPr>
            <a:xfrm rot="10800000">
              <a:off x="7835563" y="1427170"/>
              <a:ext cx="0" cy="48240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48" name="Google Shape;2848;p35"/>
            <p:cNvSpPr/>
            <p:nvPr/>
          </p:nvSpPr>
          <p:spPr>
            <a:xfrm flipH="1">
              <a:off x="4760909" y="1254725"/>
              <a:ext cx="2840700" cy="827400"/>
            </a:xfrm>
            <a:prstGeom prst="roundRect">
              <a:avLst>
                <a:gd fmla="val 16667" name="adj"/>
              </a:avLst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35"/>
            <p:cNvSpPr/>
            <p:nvPr/>
          </p:nvSpPr>
          <p:spPr>
            <a:xfrm flipH="1">
              <a:off x="4760909" y="1254725"/>
              <a:ext cx="2840700" cy="8274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50" name="Google Shape;2850;p35"/>
            <p:cNvCxnSpPr/>
            <p:nvPr/>
          </p:nvCxnSpPr>
          <p:spPr>
            <a:xfrm rot="10800000">
              <a:off x="7835243" y="1426883"/>
              <a:ext cx="0" cy="4830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51" name="Google Shape;2851;p35"/>
          <p:cNvGrpSpPr/>
          <p:nvPr/>
        </p:nvGrpSpPr>
        <p:grpSpPr>
          <a:xfrm>
            <a:off x="4760909" y="2421175"/>
            <a:ext cx="3315854" cy="827400"/>
            <a:chOff x="4760909" y="2421175"/>
            <a:chExt cx="3315854" cy="827400"/>
          </a:xfrm>
        </p:grpSpPr>
        <p:cxnSp>
          <p:nvCxnSpPr>
            <p:cNvPr id="2852" name="Google Shape;2852;p35"/>
            <p:cNvCxnSpPr/>
            <p:nvPr/>
          </p:nvCxnSpPr>
          <p:spPr>
            <a:xfrm rot="10800000">
              <a:off x="7835563" y="2593620"/>
              <a:ext cx="0" cy="48240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53" name="Google Shape;2853;p35"/>
            <p:cNvSpPr/>
            <p:nvPr/>
          </p:nvSpPr>
          <p:spPr>
            <a:xfrm flipH="1">
              <a:off x="4760909" y="2421175"/>
              <a:ext cx="2840700" cy="827400"/>
            </a:xfrm>
            <a:prstGeom prst="roundRect">
              <a:avLst>
                <a:gd fmla="val 16667" name="adj"/>
              </a:avLst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35"/>
            <p:cNvSpPr/>
            <p:nvPr/>
          </p:nvSpPr>
          <p:spPr>
            <a:xfrm flipH="1">
              <a:off x="4763904" y="2421175"/>
              <a:ext cx="2840700" cy="8274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55" name="Google Shape;2855;p35"/>
            <p:cNvCxnSpPr/>
            <p:nvPr/>
          </p:nvCxnSpPr>
          <p:spPr>
            <a:xfrm rot="10800000">
              <a:off x="7835243" y="2593333"/>
              <a:ext cx="0" cy="4830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56" name="Google Shape;2856;p35"/>
          <p:cNvGrpSpPr/>
          <p:nvPr/>
        </p:nvGrpSpPr>
        <p:grpSpPr>
          <a:xfrm>
            <a:off x="4760909" y="3587625"/>
            <a:ext cx="3315854" cy="827400"/>
            <a:chOff x="4760909" y="3587625"/>
            <a:chExt cx="3315854" cy="827400"/>
          </a:xfrm>
        </p:grpSpPr>
        <p:cxnSp>
          <p:nvCxnSpPr>
            <p:cNvPr id="2857" name="Google Shape;2857;p35"/>
            <p:cNvCxnSpPr/>
            <p:nvPr/>
          </p:nvCxnSpPr>
          <p:spPr>
            <a:xfrm rot="10800000">
              <a:off x="7835563" y="3760070"/>
              <a:ext cx="0" cy="48240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58" name="Google Shape;2858;p35"/>
            <p:cNvSpPr/>
            <p:nvPr/>
          </p:nvSpPr>
          <p:spPr>
            <a:xfrm flipH="1">
              <a:off x="4760909" y="3587625"/>
              <a:ext cx="2840700" cy="827400"/>
            </a:xfrm>
            <a:prstGeom prst="roundRect">
              <a:avLst>
                <a:gd fmla="val 16667" name="adj"/>
              </a:avLst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35"/>
            <p:cNvSpPr/>
            <p:nvPr/>
          </p:nvSpPr>
          <p:spPr>
            <a:xfrm flipH="1">
              <a:off x="4760909" y="3587625"/>
              <a:ext cx="2840700" cy="8274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60" name="Google Shape;2860;p35"/>
            <p:cNvCxnSpPr/>
            <p:nvPr/>
          </p:nvCxnSpPr>
          <p:spPr>
            <a:xfrm rot="10800000">
              <a:off x="7835243" y="3759783"/>
              <a:ext cx="0" cy="4830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61" name="Google Shape;2861;p35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sp>
        <p:nvSpPr>
          <p:cNvPr id="2862" name="Google Shape;2862;p35"/>
          <p:cNvSpPr txBox="1"/>
          <p:nvPr/>
        </p:nvSpPr>
        <p:spPr>
          <a:xfrm>
            <a:off x="1631637" y="1320075"/>
            <a:ext cx="26448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Storage migration: between physical media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863" name="Google Shape;2863;p35"/>
          <p:cNvSpPr txBox="1"/>
          <p:nvPr/>
        </p:nvSpPr>
        <p:spPr>
          <a:xfrm>
            <a:off x="1631637" y="2486575"/>
            <a:ext cx="26448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Database</a:t>
            </a: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migration: between DBMSs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864" name="Google Shape;2864;p35"/>
          <p:cNvSpPr txBox="1"/>
          <p:nvPr/>
        </p:nvSpPr>
        <p:spPr>
          <a:xfrm>
            <a:off x="1631637" y="3653075"/>
            <a:ext cx="26448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Application migration: between platforms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865" name="Google Shape;2865;p35"/>
          <p:cNvSpPr txBox="1"/>
          <p:nvPr/>
        </p:nvSpPr>
        <p:spPr>
          <a:xfrm>
            <a:off x="4867564" y="1320075"/>
            <a:ext cx="26448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 center migration: between location/servers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866" name="Google Shape;2866;p35"/>
          <p:cNvSpPr txBox="1"/>
          <p:nvPr/>
        </p:nvSpPr>
        <p:spPr>
          <a:xfrm>
            <a:off x="4867564" y="2486575"/>
            <a:ext cx="26448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Business process migration: Between infrastructures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867" name="Google Shape;2867;p35"/>
          <p:cNvSpPr txBox="1"/>
          <p:nvPr/>
        </p:nvSpPr>
        <p:spPr>
          <a:xfrm>
            <a:off x="4867564" y="3653075"/>
            <a:ext cx="26448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Cloud migration: from on-prem/cloud to cloud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868" name="Google Shape;2868;p35"/>
          <p:cNvGrpSpPr/>
          <p:nvPr/>
        </p:nvGrpSpPr>
        <p:grpSpPr>
          <a:xfrm>
            <a:off x="7871222" y="1168141"/>
            <a:ext cx="743643" cy="1000462"/>
            <a:chOff x="3478424" y="1308364"/>
            <a:chExt cx="2187185" cy="2942536"/>
          </a:xfrm>
        </p:grpSpPr>
        <p:sp>
          <p:nvSpPr>
            <p:cNvPr id="2869" name="Google Shape;2869;p35"/>
            <p:cNvSpPr/>
            <p:nvPr/>
          </p:nvSpPr>
          <p:spPr>
            <a:xfrm>
              <a:off x="3485139" y="2969821"/>
              <a:ext cx="2180470" cy="1281079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35"/>
            <p:cNvSpPr/>
            <p:nvPr/>
          </p:nvSpPr>
          <p:spPr>
            <a:xfrm>
              <a:off x="3793045" y="1947520"/>
              <a:ext cx="1550129" cy="2096604"/>
            </a:xfrm>
            <a:custGeom>
              <a:rect b="b" l="l" r="r" t="t"/>
              <a:pathLst>
                <a:path extrusionOk="0" h="71307" w="52721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35"/>
            <p:cNvSpPr/>
            <p:nvPr/>
          </p:nvSpPr>
          <p:spPr>
            <a:xfrm>
              <a:off x="3784988" y="1482593"/>
              <a:ext cx="1566242" cy="929825"/>
            </a:xfrm>
            <a:custGeom>
              <a:rect b="b" l="l" r="r" t="t"/>
              <a:pathLst>
                <a:path extrusionOk="0" h="31624" w="53269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35"/>
            <p:cNvSpPr/>
            <p:nvPr/>
          </p:nvSpPr>
          <p:spPr>
            <a:xfrm>
              <a:off x="3818244" y="2089627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35"/>
            <p:cNvSpPr/>
            <p:nvPr/>
          </p:nvSpPr>
          <p:spPr>
            <a:xfrm>
              <a:off x="3818244" y="2153697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35"/>
            <p:cNvSpPr/>
            <p:nvPr/>
          </p:nvSpPr>
          <p:spPr>
            <a:xfrm>
              <a:off x="3818244" y="2218120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35"/>
            <p:cNvSpPr/>
            <p:nvPr/>
          </p:nvSpPr>
          <p:spPr>
            <a:xfrm>
              <a:off x="3818244" y="228254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35"/>
            <p:cNvSpPr/>
            <p:nvPr/>
          </p:nvSpPr>
          <p:spPr>
            <a:xfrm>
              <a:off x="3818244" y="2346966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35"/>
            <p:cNvSpPr/>
            <p:nvPr/>
          </p:nvSpPr>
          <p:spPr>
            <a:xfrm>
              <a:off x="3818244" y="246178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35"/>
            <p:cNvSpPr/>
            <p:nvPr/>
          </p:nvSpPr>
          <p:spPr>
            <a:xfrm>
              <a:off x="3818244" y="2526209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35"/>
            <p:cNvSpPr/>
            <p:nvPr/>
          </p:nvSpPr>
          <p:spPr>
            <a:xfrm>
              <a:off x="3818244" y="2590250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35"/>
            <p:cNvSpPr/>
            <p:nvPr/>
          </p:nvSpPr>
          <p:spPr>
            <a:xfrm>
              <a:off x="3818244" y="265467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35"/>
            <p:cNvSpPr/>
            <p:nvPr/>
          </p:nvSpPr>
          <p:spPr>
            <a:xfrm>
              <a:off x="3818244" y="271909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35"/>
            <p:cNvSpPr/>
            <p:nvPr/>
          </p:nvSpPr>
          <p:spPr>
            <a:xfrm>
              <a:off x="3818244" y="283391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35"/>
            <p:cNvSpPr/>
            <p:nvPr/>
          </p:nvSpPr>
          <p:spPr>
            <a:xfrm>
              <a:off x="3818244" y="289833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35"/>
            <p:cNvSpPr/>
            <p:nvPr/>
          </p:nvSpPr>
          <p:spPr>
            <a:xfrm>
              <a:off x="3818244" y="2962762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35"/>
            <p:cNvSpPr/>
            <p:nvPr/>
          </p:nvSpPr>
          <p:spPr>
            <a:xfrm>
              <a:off x="3818244" y="3026803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35"/>
            <p:cNvSpPr/>
            <p:nvPr/>
          </p:nvSpPr>
          <p:spPr>
            <a:xfrm>
              <a:off x="3818244" y="309122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35"/>
            <p:cNvSpPr/>
            <p:nvPr/>
          </p:nvSpPr>
          <p:spPr>
            <a:xfrm>
              <a:off x="3818244" y="320604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35"/>
            <p:cNvSpPr/>
            <p:nvPr/>
          </p:nvSpPr>
          <p:spPr>
            <a:xfrm>
              <a:off x="3818244" y="327046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35"/>
            <p:cNvSpPr/>
            <p:nvPr/>
          </p:nvSpPr>
          <p:spPr>
            <a:xfrm>
              <a:off x="3818244" y="3334892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35"/>
            <p:cNvSpPr/>
            <p:nvPr/>
          </p:nvSpPr>
          <p:spPr>
            <a:xfrm>
              <a:off x="3818244" y="3399315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35"/>
            <p:cNvSpPr/>
            <p:nvPr/>
          </p:nvSpPr>
          <p:spPr>
            <a:xfrm>
              <a:off x="3818244" y="3463385"/>
              <a:ext cx="711364" cy="456856"/>
            </a:xfrm>
            <a:custGeom>
              <a:rect b="b" l="l" r="r" t="t"/>
              <a:pathLst>
                <a:path extrusionOk="0" h="15538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35"/>
            <p:cNvSpPr/>
            <p:nvPr/>
          </p:nvSpPr>
          <p:spPr>
            <a:xfrm>
              <a:off x="4606639" y="2089627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35"/>
            <p:cNvSpPr/>
            <p:nvPr/>
          </p:nvSpPr>
          <p:spPr>
            <a:xfrm>
              <a:off x="4606639" y="2153697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35"/>
            <p:cNvSpPr/>
            <p:nvPr/>
          </p:nvSpPr>
          <p:spPr>
            <a:xfrm>
              <a:off x="4606639" y="2218120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35"/>
            <p:cNvSpPr/>
            <p:nvPr/>
          </p:nvSpPr>
          <p:spPr>
            <a:xfrm>
              <a:off x="4606639" y="228254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35"/>
            <p:cNvSpPr/>
            <p:nvPr/>
          </p:nvSpPr>
          <p:spPr>
            <a:xfrm>
              <a:off x="4606639" y="2346966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35"/>
            <p:cNvSpPr/>
            <p:nvPr/>
          </p:nvSpPr>
          <p:spPr>
            <a:xfrm>
              <a:off x="4606639" y="246178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35"/>
            <p:cNvSpPr/>
            <p:nvPr/>
          </p:nvSpPr>
          <p:spPr>
            <a:xfrm>
              <a:off x="4606639" y="2526209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35"/>
            <p:cNvSpPr/>
            <p:nvPr/>
          </p:nvSpPr>
          <p:spPr>
            <a:xfrm>
              <a:off x="4606639" y="2590250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35"/>
            <p:cNvSpPr/>
            <p:nvPr/>
          </p:nvSpPr>
          <p:spPr>
            <a:xfrm>
              <a:off x="4606639" y="265467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35"/>
            <p:cNvSpPr/>
            <p:nvPr/>
          </p:nvSpPr>
          <p:spPr>
            <a:xfrm>
              <a:off x="4606639" y="271909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35"/>
            <p:cNvSpPr/>
            <p:nvPr/>
          </p:nvSpPr>
          <p:spPr>
            <a:xfrm>
              <a:off x="4606639" y="283391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35"/>
            <p:cNvSpPr/>
            <p:nvPr/>
          </p:nvSpPr>
          <p:spPr>
            <a:xfrm>
              <a:off x="4606639" y="289833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35"/>
            <p:cNvSpPr/>
            <p:nvPr/>
          </p:nvSpPr>
          <p:spPr>
            <a:xfrm>
              <a:off x="4606639" y="2962762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35"/>
            <p:cNvSpPr/>
            <p:nvPr/>
          </p:nvSpPr>
          <p:spPr>
            <a:xfrm>
              <a:off x="4606639" y="3026803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35"/>
            <p:cNvSpPr/>
            <p:nvPr/>
          </p:nvSpPr>
          <p:spPr>
            <a:xfrm>
              <a:off x="4606639" y="309122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35"/>
            <p:cNvSpPr/>
            <p:nvPr/>
          </p:nvSpPr>
          <p:spPr>
            <a:xfrm>
              <a:off x="4606639" y="320604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35"/>
            <p:cNvSpPr/>
            <p:nvPr/>
          </p:nvSpPr>
          <p:spPr>
            <a:xfrm>
              <a:off x="4606639" y="327046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35"/>
            <p:cNvSpPr/>
            <p:nvPr/>
          </p:nvSpPr>
          <p:spPr>
            <a:xfrm>
              <a:off x="4606639" y="3334892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35"/>
            <p:cNvSpPr/>
            <p:nvPr/>
          </p:nvSpPr>
          <p:spPr>
            <a:xfrm>
              <a:off x="4606639" y="3399315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35"/>
            <p:cNvSpPr/>
            <p:nvPr/>
          </p:nvSpPr>
          <p:spPr>
            <a:xfrm>
              <a:off x="4606639" y="3463385"/>
              <a:ext cx="711011" cy="456856"/>
            </a:xfrm>
            <a:custGeom>
              <a:rect b="b" l="l" r="r" t="t"/>
              <a:pathLst>
                <a:path extrusionOk="0" h="15538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12" name="Google Shape;2912;p35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2913" name="Google Shape;2913;p35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rect b="b" l="l" r="r" t="t"/>
                <a:pathLst>
                  <a:path extrusionOk="0" h="44914" w="78439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4" name="Google Shape;2914;p35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15" name="Google Shape;2915;p35"/>
          <p:cNvGrpSpPr/>
          <p:nvPr/>
        </p:nvGrpSpPr>
        <p:grpSpPr>
          <a:xfrm>
            <a:off x="7871222" y="2334641"/>
            <a:ext cx="743643" cy="1000462"/>
            <a:chOff x="3478424" y="1308364"/>
            <a:chExt cx="2187185" cy="2942536"/>
          </a:xfrm>
        </p:grpSpPr>
        <p:sp>
          <p:nvSpPr>
            <p:cNvPr id="2916" name="Google Shape;2916;p35"/>
            <p:cNvSpPr/>
            <p:nvPr/>
          </p:nvSpPr>
          <p:spPr>
            <a:xfrm>
              <a:off x="3485139" y="2969821"/>
              <a:ext cx="2180470" cy="1281079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35"/>
            <p:cNvSpPr/>
            <p:nvPr/>
          </p:nvSpPr>
          <p:spPr>
            <a:xfrm>
              <a:off x="3793045" y="1947520"/>
              <a:ext cx="1550129" cy="2096604"/>
            </a:xfrm>
            <a:custGeom>
              <a:rect b="b" l="l" r="r" t="t"/>
              <a:pathLst>
                <a:path extrusionOk="0" h="71307" w="52721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35"/>
            <p:cNvSpPr/>
            <p:nvPr/>
          </p:nvSpPr>
          <p:spPr>
            <a:xfrm>
              <a:off x="3784988" y="1482593"/>
              <a:ext cx="1566242" cy="929825"/>
            </a:xfrm>
            <a:custGeom>
              <a:rect b="b" l="l" r="r" t="t"/>
              <a:pathLst>
                <a:path extrusionOk="0" h="31624" w="53269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35"/>
            <p:cNvSpPr/>
            <p:nvPr/>
          </p:nvSpPr>
          <p:spPr>
            <a:xfrm>
              <a:off x="3818244" y="2089627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35"/>
            <p:cNvSpPr/>
            <p:nvPr/>
          </p:nvSpPr>
          <p:spPr>
            <a:xfrm>
              <a:off x="3818244" y="2153697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35"/>
            <p:cNvSpPr/>
            <p:nvPr/>
          </p:nvSpPr>
          <p:spPr>
            <a:xfrm>
              <a:off x="3818244" y="2218120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35"/>
            <p:cNvSpPr/>
            <p:nvPr/>
          </p:nvSpPr>
          <p:spPr>
            <a:xfrm>
              <a:off x="3818244" y="228254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35"/>
            <p:cNvSpPr/>
            <p:nvPr/>
          </p:nvSpPr>
          <p:spPr>
            <a:xfrm>
              <a:off x="3818244" y="2346966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35"/>
            <p:cNvSpPr/>
            <p:nvPr/>
          </p:nvSpPr>
          <p:spPr>
            <a:xfrm>
              <a:off x="3818244" y="246178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35"/>
            <p:cNvSpPr/>
            <p:nvPr/>
          </p:nvSpPr>
          <p:spPr>
            <a:xfrm>
              <a:off x="3818244" y="2526209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35"/>
            <p:cNvSpPr/>
            <p:nvPr/>
          </p:nvSpPr>
          <p:spPr>
            <a:xfrm>
              <a:off x="3818244" y="2590250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35"/>
            <p:cNvSpPr/>
            <p:nvPr/>
          </p:nvSpPr>
          <p:spPr>
            <a:xfrm>
              <a:off x="3818244" y="265467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35"/>
            <p:cNvSpPr/>
            <p:nvPr/>
          </p:nvSpPr>
          <p:spPr>
            <a:xfrm>
              <a:off x="3818244" y="271909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35"/>
            <p:cNvSpPr/>
            <p:nvPr/>
          </p:nvSpPr>
          <p:spPr>
            <a:xfrm>
              <a:off x="3818244" y="283391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35"/>
            <p:cNvSpPr/>
            <p:nvPr/>
          </p:nvSpPr>
          <p:spPr>
            <a:xfrm>
              <a:off x="3818244" y="289833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35"/>
            <p:cNvSpPr/>
            <p:nvPr/>
          </p:nvSpPr>
          <p:spPr>
            <a:xfrm>
              <a:off x="3818244" y="2962762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35"/>
            <p:cNvSpPr/>
            <p:nvPr/>
          </p:nvSpPr>
          <p:spPr>
            <a:xfrm>
              <a:off x="3818244" y="3026803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35"/>
            <p:cNvSpPr/>
            <p:nvPr/>
          </p:nvSpPr>
          <p:spPr>
            <a:xfrm>
              <a:off x="3818244" y="309122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35"/>
            <p:cNvSpPr/>
            <p:nvPr/>
          </p:nvSpPr>
          <p:spPr>
            <a:xfrm>
              <a:off x="3818244" y="320604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35"/>
            <p:cNvSpPr/>
            <p:nvPr/>
          </p:nvSpPr>
          <p:spPr>
            <a:xfrm>
              <a:off x="3818244" y="327046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35"/>
            <p:cNvSpPr/>
            <p:nvPr/>
          </p:nvSpPr>
          <p:spPr>
            <a:xfrm>
              <a:off x="3818244" y="3334892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35"/>
            <p:cNvSpPr/>
            <p:nvPr/>
          </p:nvSpPr>
          <p:spPr>
            <a:xfrm>
              <a:off x="3818244" y="3399315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35"/>
            <p:cNvSpPr/>
            <p:nvPr/>
          </p:nvSpPr>
          <p:spPr>
            <a:xfrm>
              <a:off x="3818244" y="3463385"/>
              <a:ext cx="711364" cy="456856"/>
            </a:xfrm>
            <a:custGeom>
              <a:rect b="b" l="l" r="r" t="t"/>
              <a:pathLst>
                <a:path extrusionOk="0" h="15538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35"/>
            <p:cNvSpPr/>
            <p:nvPr/>
          </p:nvSpPr>
          <p:spPr>
            <a:xfrm>
              <a:off x="4606639" y="2089627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35"/>
            <p:cNvSpPr/>
            <p:nvPr/>
          </p:nvSpPr>
          <p:spPr>
            <a:xfrm>
              <a:off x="4606639" y="2153697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35"/>
            <p:cNvSpPr/>
            <p:nvPr/>
          </p:nvSpPr>
          <p:spPr>
            <a:xfrm>
              <a:off x="4606639" y="2218120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35"/>
            <p:cNvSpPr/>
            <p:nvPr/>
          </p:nvSpPr>
          <p:spPr>
            <a:xfrm>
              <a:off x="4606639" y="228254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35"/>
            <p:cNvSpPr/>
            <p:nvPr/>
          </p:nvSpPr>
          <p:spPr>
            <a:xfrm>
              <a:off x="4606639" y="2346966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35"/>
            <p:cNvSpPr/>
            <p:nvPr/>
          </p:nvSpPr>
          <p:spPr>
            <a:xfrm>
              <a:off x="4606639" y="246178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35"/>
            <p:cNvSpPr/>
            <p:nvPr/>
          </p:nvSpPr>
          <p:spPr>
            <a:xfrm>
              <a:off x="4606639" y="2526209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35"/>
            <p:cNvSpPr/>
            <p:nvPr/>
          </p:nvSpPr>
          <p:spPr>
            <a:xfrm>
              <a:off x="4606639" y="2590250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35"/>
            <p:cNvSpPr/>
            <p:nvPr/>
          </p:nvSpPr>
          <p:spPr>
            <a:xfrm>
              <a:off x="4606639" y="265467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35"/>
            <p:cNvSpPr/>
            <p:nvPr/>
          </p:nvSpPr>
          <p:spPr>
            <a:xfrm>
              <a:off x="4606639" y="271909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35"/>
            <p:cNvSpPr/>
            <p:nvPr/>
          </p:nvSpPr>
          <p:spPr>
            <a:xfrm>
              <a:off x="4606639" y="283391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35"/>
            <p:cNvSpPr/>
            <p:nvPr/>
          </p:nvSpPr>
          <p:spPr>
            <a:xfrm>
              <a:off x="4606639" y="289833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35"/>
            <p:cNvSpPr/>
            <p:nvPr/>
          </p:nvSpPr>
          <p:spPr>
            <a:xfrm>
              <a:off x="4606639" y="2962762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35"/>
            <p:cNvSpPr/>
            <p:nvPr/>
          </p:nvSpPr>
          <p:spPr>
            <a:xfrm>
              <a:off x="4606639" y="3026803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35"/>
            <p:cNvSpPr/>
            <p:nvPr/>
          </p:nvSpPr>
          <p:spPr>
            <a:xfrm>
              <a:off x="4606639" y="309122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4" name="Google Shape;2954;p35"/>
            <p:cNvSpPr/>
            <p:nvPr/>
          </p:nvSpPr>
          <p:spPr>
            <a:xfrm>
              <a:off x="4606639" y="320604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5" name="Google Shape;2955;p35"/>
            <p:cNvSpPr/>
            <p:nvPr/>
          </p:nvSpPr>
          <p:spPr>
            <a:xfrm>
              <a:off x="4606639" y="327046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35"/>
            <p:cNvSpPr/>
            <p:nvPr/>
          </p:nvSpPr>
          <p:spPr>
            <a:xfrm>
              <a:off x="4606639" y="3334892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35"/>
            <p:cNvSpPr/>
            <p:nvPr/>
          </p:nvSpPr>
          <p:spPr>
            <a:xfrm>
              <a:off x="4606639" y="3399315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35"/>
            <p:cNvSpPr/>
            <p:nvPr/>
          </p:nvSpPr>
          <p:spPr>
            <a:xfrm>
              <a:off x="4606639" y="3463385"/>
              <a:ext cx="711011" cy="456856"/>
            </a:xfrm>
            <a:custGeom>
              <a:rect b="b" l="l" r="r" t="t"/>
              <a:pathLst>
                <a:path extrusionOk="0" h="15538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59" name="Google Shape;2959;p35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2960" name="Google Shape;2960;p35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rect b="b" l="l" r="r" t="t"/>
                <a:pathLst>
                  <a:path extrusionOk="0" h="44914" w="78439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1" name="Google Shape;2961;p35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62" name="Google Shape;2962;p35"/>
          <p:cNvGrpSpPr/>
          <p:nvPr/>
        </p:nvGrpSpPr>
        <p:grpSpPr>
          <a:xfrm>
            <a:off x="7871222" y="3526341"/>
            <a:ext cx="743643" cy="1000462"/>
            <a:chOff x="3478424" y="1308364"/>
            <a:chExt cx="2187185" cy="2942536"/>
          </a:xfrm>
        </p:grpSpPr>
        <p:sp>
          <p:nvSpPr>
            <p:cNvPr id="2963" name="Google Shape;2963;p35"/>
            <p:cNvSpPr/>
            <p:nvPr/>
          </p:nvSpPr>
          <p:spPr>
            <a:xfrm>
              <a:off x="3485139" y="2969821"/>
              <a:ext cx="2180470" cy="1281079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35"/>
            <p:cNvSpPr/>
            <p:nvPr/>
          </p:nvSpPr>
          <p:spPr>
            <a:xfrm>
              <a:off x="3793045" y="1947520"/>
              <a:ext cx="1550129" cy="2096604"/>
            </a:xfrm>
            <a:custGeom>
              <a:rect b="b" l="l" r="r" t="t"/>
              <a:pathLst>
                <a:path extrusionOk="0" h="71307" w="52721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35"/>
            <p:cNvSpPr/>
            <p:nvPr/>
          </p:nvSpPr>
          <p:spPr>
            <a:xfrm>
              <a:off x="3784988" y="1482593"/>
              <a:ext cx="1566242" cy="929825"/>
            </a:xfrm>
            <a:custGeom>
              <a:rect b="b" l="l" r="r" t="t"/>
              <a:pathLst>
                <a:path extrusionOk="0" h="31624" w="53269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35"/>
            <p:cNvSpPr/>
            <p:nvPr/>
          </p:nvSpPr>
          <p:spPr>
            <a:xfrm>
              <a:off x="3818244" y="2089627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35"/>
            <p:cNvSpPr/>
            <p:nvPr/>
          </p:nvSpPr>
          <p:spPr>
            <a:xfrm>
              <a:off x="3818244" y="2153697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35"/>
            <p:cNvSpPr/>
            <p:nvPr/>
          </p:nvSpPr>
          <p:spPr>
            <a:xfrm>
              <a:off x="3818244" y="2218120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35"/>
            <p:cNvSpPr/>
            <p:nvPr/>
          </p:nvSpPr>
          <p:spPr>
            <a:xfrm>
              <a:off x="3818244" y="228254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35"/>
            <p:cNvSpPr/>
            <p:nvPr/>
          </p:nvSpPr>
          <p:spPr>
            <a:xfrm>
              <a:off x="3818244" y="2346966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35"/>
            <p:cNvSpPr/>
            <p:nvPr/>
          </p:nvSpPr>
          <p:spPr>
            <a:xfrm>
              <a:off x="3818244" y="246178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35"/>
            <p:cNvSpPr/>
            <p:nvPr/>
          </p:nvSpPr>
          <p:spPr>
            <a:xfrm>
              <a:off x="3818244" y="2526209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35"/>
            <p:cNvSpPr/>
            <p:nvPr/>
          </p:nvSpPr>
          <p:spPr>
            <a:xfrm>
              <a:off x="3818244" y="2590250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35"/>
            <p:cNvSpPr/>
            <p:nvPr/>
          </p:nvSpPr>
          <p:spPr>
            <a:xfrm>
              <a:off x="3818244" y="265467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35"/>
            <p:cNvSpPr/>
            <p:nvPr/>
          </p:nvSpPr>
          <p:spPr>
            <a:xfrm>
              <a:off x="3818244" y="271909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35"/>
            <p:cNvSpPr/>
            <p:nvPr/>
          </p:nvSpPr>
          <p:spPr>
            <a:xfrm>
              <a:off x="3818244" y="283391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35"/>
            <p:cNvSpPr/>
            <p:nvPr/>
          </p:nvSpPr>
          <p:spPr>
            <a:xfrm>
              <a:off x="3818244" y="289833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35"/>
            <p:cNvSpPr/>
            <p:nvPr/>
          </p:nvSpPr>
          <p:spPr>
            <a:xfrm>
              <a:off x="3818244" y="2962762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35"/>
            <p:cNvSpPr/>
            <p:nvPr/>
          </p:nvSpPr>
          <p:spPr>
            <a:xfrm>
              <a:off x="3818244" y="3026803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35"/>
            <p:cNvSpPr/>
            <p:nvPr/>
          </p:nvSpPr>
          <p:spPr>
            <a:xfrm>
              <a:off x="3818244" y="309122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35"/>
            <p:cNvSpPr/>
            <p:nvPr/>
          </p:nvSpPr>
          <p:spPr>
            <a:xfrm>
              <a:off x="3818244" y="320604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35"/>
            <p:cNvSpPr/>
            <p:nvPr/>
          </p:nvSpPr>
          <p:spPr>
            <a:xfrm>
              <a:off x="3818244" y="327046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35"/>
            <p:cNvSpPr/>
            <p:nvPr/>
          </p:nvSpPr>
          <p:spPr>
            <a:xfrm>
              <a:off x="3818244" y="3334892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35"/>
            <p:cNvSpPr/>
            <p:nvPr/>
          </p:nvSpPr>
          <p:spPr>
            <a:xfrm>
              <a:off x="3818244" y="3399315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35"/>
            <p:cNvSpPr/>
            <p:nvPr/>
          </p:nvSpPr>
          <p:spPr>
            <a:xfrm>
              <a:off x="3818244" y="3463385"/>
              <a:ext cx="711364" cy="456856"/>
            </a:xfrm>
            <a:custGeom>
              <a:rect b="b" l="l" r="r" t="t"/>
              <a:pathLst>
                <a:path extrusionOk="0" h="15538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35"/>
            <p:cNvSpPr/>
            <p:nvPr/>
          </p:nvSpPr>
          <p:spPr>
            <a:xfrm>
              <a:off x="4606639" y="2089627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35"/>
            <p:cNvSpPr/>
            <p:nvPr/>
          </p:nvSpPr>
          <p:spPr>
            <a:xfrm>
              <a:off x="4606639" y="2153697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35"/>
            <p:cNvSpPr/>
            <p:nvPr/>
          </p:nvSpPr>
          <p:spPr>
            <a:xfrm>
              <a:off x="4606639" y="2218120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35"/>
            <p:cNvSpPr/>
            <p:nvPr/>
          </p:nvSpPr>
          <p:spPr>
            <a:xfrm>
              <a:off x="4606639" y="228254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35"/>
            <p:cNvSpPr/>
            <p:nvPr/>
          </p:nvSpPr>
          <p:spPr>
            <a:xfrm>
              <a:off x="4606639" y="2346966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35"/>
            <p:cNvSpPr/>
            <p:nvPr/>
          </p:nvSpPr>
          <p:spPr>
            <a:xfrm>
              <a:off x="4606639" y="246178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35"/>
            <p:cNvSpPr/>
            <p:nvPr/>
          </p:nvSpPr>
          <p:spPr>
            <a:xfrm>
              <a:off x="4606639" y="2526209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35"/>
            <p:cNvSpPr/>
            <p:nvPr/>
          </p:nvSpPr>
          <p:spPr>
            <a:xfrm>
              <a:off x="4606639" y="2590250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35"/>
            <p:cNvSpPr/>
            <p:nvPr/>
          </p:nvSpPr>
          <p:spPr>
            <a:xfrm>
              <a:off x="4606639" y="265467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35"/>
            <p:cNvSpPr/>
            <p:nvPr/>
          </p:nvSpPr>
          <p:spPr>
            <a:xfrm>
              <a:off x="4606639" y="271909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35"/>
            <p:cNvSpPr/>
            <p:nvPr/>
          </p:nvSpPr>
          <p:spPr>
            <a:xfrm>
              <a:off x="4606639" y="283391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35"/>
            <p:cNvSpPr/>
            <p:nvPr/>
          </p:nvSpPr>
          <p:spPr>
            <a:xfrm>
              <a:off x="4606639" y="289833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35"/>
            <p:cNvSpPr/>
            <p:nvPr/>
          </p:nvSpPr>
          <p:spPr>
            <a:xfrm>
              <a:off x="4606639" y="2962762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35"/>
            <p:cNvSpPr/>
            <p:nvPr/>
          </p:nvSpPr>
          <p:spPr>
            <a:xfrm>
              <a:off x="4606639" y="3026803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35"/>
            <p:cNvSpPr/>
            <p:nvPr/>
          </p:nvSpPr>
          <p:spPr>
            <a:xfrm>
              <a:off x="4606639" y="309122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35"/>
            <p:cNvSpPr/>
            <p:nvPr/>
          </p:nvSpPr>
          <p:spPr>
            <a:xfrm>
              <a:off x="4606639" y="320604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35"/>
            <p:cNvSpPr/>
            <p:nvPr/>
          </p:nvSpPr>
          <p:spPr>
            <a:xfrm>
              <a:off x="4606639" y="327046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35"/>
            <p:cNvSpPr/>
            <p:nvPr/>
          </p:nvSpPr>
          <p:spPr>
            <a:xfrm>
              <a:off x="4606639" y="3334892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35"/>
            <p:cNvSpPr/>
            <p:nvPr/>
          </p:nvSpPr>
          <p:spPr>
            <a:xfrm>
              <a:off x="4606639" y="3399315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35"/>
            <p:cNvSpPr/>
            <p:nvPr/>
          </p:nvSpPr>
          <p:spPr>
            <a:xfrm>
              <a:off x="4606639" y="3463385"/>
              <a:ext cx="711011" cy="456856"/>
            </a:xfrm>
            <a:custGeom>
              <a:rect b="b" l="l" r="r" t="t"/>
              <a:pathLst>
                <a:path extrusionOk="0" h="15538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06" name="Google Shape;3006;p35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3007" name="Google Shape;3007;p35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rect b="b" l="l" r="r" t="t"/>
                <a:pathLst>
                  <a:path extrusionOk="0" h="44914" w="78439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8" name="Google Shape;3008;p35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009" name="Google Shape;3009;p35"/>
          <p:cNvGrpSpPr/>
          <p:nvPr/>
        </p:nvGrpSpPr>
        <p:grpSpPr>
          <a:xfrm>
            <a:off x="535372" y="1168141"/>
            <a:ext cx="743643" cy="1000462"/>
            <a:chOff x="3478424" y="1308364"/>
            <a:chExt cx="2187185" cy="2942536"/>
          </a:xfrm>
        </p:grpSpPr>
        <p:sp>
          <p:nvSpPr>
            <p:cNvPr id="3010" name="Google Shape;3010;p35"/>
            <p:cNvSpPr/>
            <p:nvPr/>
          </p:nvSpPr>
          <p:spPr>
            <a:xfrm>
              <a:off x="3485139" y="2969821"/>
              <a:ext cx="2180470" cy="1281079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35"/>
            <p:cNvSpPr/>
            <p:nvPr/>
          </p:nvSpPr>
          <p:spPr>
            <a:xfrm>
              <a:off x="3793045" y="1947520"/>
              <a:ext cx="1550129" cy="2096604"/>
            </a:xfrm>
            <a:custGeom>
              <a:rect b="b" l="l" r="r" t="t"/>
              <a:pathLst>
                <a:path extrusionOk="0" h="71307" w="52721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35"/>
            <p:cNvSpPr/>
            <p:nvPr/>
          </p:nvSpPr>
          <p:spPr>
            <a:xfrm>
              <a:off x="3784988" y="1482593"/>
              <a:ext cx="1566242" cy="929825"/>
            </a:xfrm>
            <a:custGeom>
              <a:rect b="b" l="l" r="r" t="t"/>
              <a:pathLst>
                <a:path extrusionOk="0" h="31624" w="53269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35"/>
            <p:cNvSpPr/>
            <p:nvPr/>
          </p:nvSpPr>
          <p:spPr>
            <a:xfrm>
              <a:off x="3818244" y="2089627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4" name="Google Shape;3014;p35"/>
            <p:cNvSpPr/>
            <p:nvPr/>
          </p:nvSpPr>
          <p:spPr>
            <a:xfrm>
              <a:off x="3818244" y="2153697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35"/>
            <p:cNvSpPr/>
            <p:nvPr/>
          </p:nvSpPr>
          <p:spPr>
            <a:xfrm>
              <a:off x="3818244" y="2218120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35"/>
            <p:cNvSpPr/>
            <p:nvPr/>
          </p:nvSpPr>
          <p:spPr>
            <a:xfrm>
              <a:off x="3818244" y="228254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35"/>
            <p:cNvSpPr/>
            <p:nvPr/>
          </p:nvSpPr>
          <p:spPr>
            <a:xfrm>
              <a:off x="3818244" y="2346966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35"/>
            <p:cNvSpPr/>
            <p:nvPr/>
          </p:nvSpPr>
          <p:spPr>
            <a:xfrm>
              <a:off x="3818244" y="246178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35"/>
            <p:cNvSpPr/>
            <p:nvPr/>
          </p:nvSpPr>
          <p:spPr>
            <a:xfrm>
              <a:off x="3818244" y="2526209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35"/>
            <p:cNvSpPr/>
            <p:nvPr/>
          </p:nvSpPr>
          <p:spPr>
            <a:xfrm>
              <a:off x="3818244" y="2590250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35"/>
            <p:cNvSpPr/>
            <p:nvPr/>
          </p:nvSpPr>
          <p:spPr>
            <a:xfrm>
              <a:off x="3818244" y="265467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35"/>
            <p:cNvSpPr/>
            <p:nvPr/>
          </p:nvSpPr>
          <p:spPr>
            <a:xfrm>
              <a:off x="3818244" y="271909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35"/>
            <p:cNvSpPr/>
            <p:nvPr/>
          </p:nvSpPr>
          <p:spPr>
            <a:xfrm>
              <a:off x="3818244" y="283391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35"/>
            <p:cNvSpPr/>
            <p:nvPr/>
          </p:nvSpPr>
          <p:spPr>
            <a:xfrm>
              <a:off x="3818244" y="289833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35"/>
            <p:cNvSpPr/>
            <p:nvPr/>
          </p:nvSpPr>
          <p:spPr>
            <a:xfrm>
              <a:off x="3818244" y="2962762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35"/>
            <p:cNvSpPr/>
            <p:nvPr/>
          </p:nvSpPr>
          <p:spPr>
            <a:xfrm>
              <a:off x="3818244" y="3026803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35"/>
            <p:cNvSpPr/>
            <p:nvPr/>
          </p:nvSpPr>
          <p:spPr>
            <a:xfrm>
              <a:off x="3818244" y="309122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35"/>
            <p:cNvSpPr/>
            <p:nvPr/>
          </p:nvSpPr>
          <p:spPr>
            <a:xfrm>
              <a:off x="3818244" y="320604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35"/>
            <p:cNvSpPr/>
            <p:nvPr/>
          </p:nvSpPr>
          <p:spPr>
            <a:xfrm>
              <a:off x="3818244" y="327046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35"/>
            <p:cNvSpPr/>
            <p:nvPr/>
          </p:nvSpPr>
          <p:spPr>
            <a:xfrm>
              <a:off x="3818244" y="3334892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35"/>
            <p:cNvSpPr/>
            <p:nvPr/>
          </p:nvSpPr>
          <p:spPr>
            <a:xfrm>
              <a:off x="3818244" y="3399315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35"/>
            <p:cNvSpPr/>
            <p:nvPr/>
          </p:nvSpPr>
          <p:spPr>
            <a:xfrm>
              <a:off x="3818244" y="3463385"/>
              <a:ext cx="711364" cy="456856"/>
            </a:xfrm>
            <a:custGeom>
              <a:rect b="b" l="l" r="r" t="t"/>
              <a:pathLst>
                <a:path extrusionOk="0" h="15538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35"/>
            <p:cNvSpPr/>
            <p:nvPr/>
          </p:nvSpPr>
          <p:spPr>
            <a:xfrm>
              <a:off x="4606639" y="2089627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35"/>
            <p:cNvSpPr/>
            <p:nvPr/>
          </p:nvSpPr>
          <p:spPr>
            <a:xfrm>
              <a:off x="4606639" y="2153697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35"/>
            <p:cNvSpPr/>
            <p:nvPr/>
          </p:nvSpPr>
          <p:spPr>
            <a:xfrm>
              <a:off x="4606639" y="2218120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35"/>
            <p:cNvSpPr/>
            <p:nvPr/>
          </p:nvSpPr>
          <p:spPr>
            <a:xfrm>
              <a:off x="4606639" y="228254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35"/>
            <p:cNvSpPr/>
            <p:nvPr/>
          </p:nvSpPr>
          <p:spPr>
            <a:xfrm>
              <a:off x="4606639" y="2346966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35"/>
            <p:cNvSpPr/>
            <p:nvPr/>
          </p:nvSpPr>
          <p:spPr>
            <a:xfrm>
              <a:off x="4606639" y="246178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35"/>
            <p:cNvSpPr/>
            <p:nvPr/>
          </p:nvSpPr>
          <p:spPr>
            <a:xfrm>
              <a:off x="4606639" y="2526209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35"/>
            <p:cNvSpPr/>
            <p:nvPr/>
          </p:nvSpPr>
          <p:spPr>
            <a:xfrm>
              <a:off x="4606639" y="2590250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35"/>
            <p:cNvSpPr/>
            <p:nvPr/>
          </p:nvSpPr>
          <p:spPr>
            <a:xfrm>
              <a:off x="4606639" y="265467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35"/>
            <p:cNvSpPr/>
            <p:nvPr/>
          </p:nvSpPr>
          <p:spPr>
            <a:xfrm>
              <a:off x="4606639" y="271909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35"/>
            <p:cNvSpPr/>
            <p:nvPr/>
          </p:nvSpPr>
          <p:spPr>
            <a:xfrm>
              <a:off x="4606639" y="283391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35"/>
            <p:cNvSpPr/>
            <p:nvPr/>
          </p:nvSpPr>
          <p:spPr>
            <a:xfrm>
              <a:off x="4606639" y="289833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35"/>
            <p:cNvSpPr/>
            <p:nvPr/>
          </p:nvSpPr>
          <p:spPr>
            <a:xfrm>
              <a:off x="4606639" y="2962762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35"/>
            <p:cNvSpPr/>
            <p:nvPr/>
          </p:nvSpPr>
          <p:spPr>
            <a:xfrm>
              <a:off x="4606639" y="3026803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35"/>
            <p:cNvSpPr/>
            <p:nvPr/>
          </p:nvSpPr>
          <p:spPr>
            <a:xfrm>
              <a:off x="4606639" y="309122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35"/>
            <p:cNvSpPr/>
            <p:nvPr/>
          </p:nvSpPr>
          <p:spPr>
            <a:xfrm>
              <a:off x="4606639" y="320604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35"/>
            <p:cNvSpPr/>
            <p:nvPr/>
          </p:nvSpPr>
          <p:spPr>
            <a:xfrm>
              <a:off x="4606639" y="327046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35"/>
            <p:cNvSpPr/>
            <p:nvPr/>
          </p:nvSpPr>
          <p:spPr>
            <a:xfrm>
              <a:off x="4606639" y="3334892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35"/>
            <p:cNvSpPr/>
            <p:nvPr/>
          </p:nvSpPr>
          <p:spPr>
            <a:xfrm>
              <a:off x="4606639" y="3399315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35"/>
            <p:cNvSpPr/>
            <p:nvPr/>
          </p:nvSpPr>
          <p:spPr>
            <a:xfrm>
              <a:off x="4606639" y="3463385"/>
              <a:ext cx="711011" cy="456856"/>
            </a:xfrm>
            <a:custGeom>
              <a:rect b="b" l="l" r="r" t="t"/>
              <a:pathLst>
                <a:path extrusionOk="0" h="15538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53" name="Google Shape;3053;p35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3054" name="Google Shape;3054;p35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rect b="b" l="l" r="r" t="t"/>
                <a:pathLst>
                  <a:path extrusionOk="0" h="44914" w="78439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5" name="Google Shape;3055;p35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056" name="Google Shape;3056;p35"/>
          <p:cNvGrpSpPr/>
          <p:nvPr/>
        </p:nvGrpSpPr>
        <p:grpSpPr>
          <a:xfrm>
            <a:off x="535372" y="2334641"/>
            <a:ext cx="743643" cy="1000462"/>
            <a:chOff x="3478424" y="1308364"/>
            <a:chExt cx="2187185" cy="2942536"/>
          </a:xfrm>
        </p:grpSpPr>
        <p:sp>
          <p:nvSpPr>
            <p:cNvPr id="3057" name="Google Shape;3057;p35"/>
            <p:cNvSpPr/>
            <p:nvPr/>
          </p:nvSpPr>
          <p:spPr>
            <a:xfrm>
              <a:off x="3485139" y="2969821"/>
              <a:ext cx="2180470" cy="1281079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35"/>
            <p:cNvSpPr/>
            <p:nvPr/>
          </p:nvSpPr>
          <p:spPr>
            <a:xfrm>
              <a:off x="3793045" y="1947520"/>
              <a:ext cx="1550129" cy="2096604"/>
            </a:xfrm>
            <a:custGeom>
              <a:rect b="b" l="l" r="r" t="t"/>
              <a:pathLst>
                <a:path extrusionOk="0" h="71307" w="52721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35"/>
            <p:cNvSpPr/>
            <p:nvPr/>
          </p:nvSpPr>
          <p:spPr>
            <a:xfrm>
              <a:off x="3784988" y="1482593"/>
              <a:ext cx="1566242" cy="929825"/>
            </a:xfrm>
            <a:custGeom>
              <a:rect b="b" l="l" r="r" t="t"/>
              <a:pathLst>
                <a:path extrusionOk="0" h="31624" w="53269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35"/>
            <p:cNvSpPr/>
            <p:nvPr/>
          </p:nvSpPr>
          <p:spPr>
            <a:xfrm>
              <a:off x="3818244" y="2089627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35"/>
            <p:cNvSpPr/>
            <p:nvPr/>
          </p:nvSpPr>
          <p:spPr>
            <a:xfrm>
              <a:off x="3818244" y="2153697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35"/>
            <p:cNvSpPr/>
            <p:nvPr/>
          </p:nvSpPr>
          <p:spPr>
            <a:xfrm>
              <a:off x="3818244" y="2218120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35"/>
            <p:cNvSpPr/>
            <p:nvPr/>
          </p:nvSpPr>
          <p:spPr>
            <a:xfrm>
              <a:off x="3818244" y="228254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35"/>
            <p:cNvSpPr/>
            <p:nvPr/>
          </p:nvSpPr>
          <p:spPr>
            <a:xfrm>
              <a:off x="3818244" y="2346966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35"/>
            <p:cNvSpPr/>
            <p:nvPr/>
          </p:nvSpPr>
          <p:spPr>
            <a:xfrm>
              <a:off x="3818244" y="246178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35"/>
            <p:cNvSpPr/>
            <p:nvPr/>
          </p:nvSpPr>
          <p:spPr>
            <a:xfrm>
              <a:off x="3818244" y="2526209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35"/>
            <p:cNvSpPr/>
            <p:nvPr/>
          </p:nvSpPr>
          <p:spPr>
            <a:xfrm>
              <a:off x="3818244" y="2590250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35"/>
            <p:cNvSpPr/>
            <p:nvPr/>
          </p:nvSpPr>
          <p:spPr>
            <a:xfrm>
              <a:off x="3818244" y="265467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35"/>
            <p:cNvSpPr/>
            <p:nvPr/>
          </p:nvSpPr>
          <p:spPr>
            <a:xfrm>
              <a:off x="3818244" y="271909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35"/>
            <p:cNvSpPr/>
            <p:nvPr/>
          </p:nvSpPr>
          <p:spPr>
            <a:xfrm>
              <a:off x="3818244" y="283391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35"/>
            <p:cNvSpPr/>
            <p:nvPr/>
          </p:nvSpPr>
          <p:spPr>
            <a:xfrm>
              <a:off x="3818244" y="289833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35"/>
            <p:cNvSpPr/>
            <p:nvPr/>
          </p:nvSpPr>
          <p:spPr>
            <a:xfrm>
              <a:off x="3818244" y="2962762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35"/>
            <p:cNvSpPr/>
            <p:nvPr/>
          </p:nvSpPr>
          <p:spPr>
            <a:xfrm>
              <a:off x="3818244" y="3026803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35"/>
            <p:cNvSpPr/>
            <p:nvPr/>
          </p:nvSpPr>
          <p:spPr>
            <a:xfrm>
              <a:off x="3818244" y="309122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35"/>
            <p:cNvSpPr/>
            <p:nvPr/>
          </p:nvSpPr>
          <p:spPr>
            <a:xfrm>
              <a:off x="3818244" y="320604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35"/>
            <p:cNvSpPr/>
            <p:nvPr/>
          </p:nvSpPr>
          <p:spPr>
            <a:xfrm>
              <a:off x="3818244" y="327046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7" name="Google Shape;3077;p35"/>
            <p:cNvSpPr/>
            <p:nvPr/>
          </p:nvSpPr>
          <p:spPr>
            <a:xfrm>
              <a:off x="3818244" y="3334892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35"/>
            <p:cNvSpPr/>
            <p:nvPr/>
          </p:nvSpPr>
          <p:spPr>
            <a:xfrm>
              <a:off x="3818244" y="3399315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35"/>
            <p:cNvSpPr/>
            <p:nvPr/>
          </p:nvSpPr>
          <p:spPr>
            <a:xfrm>
              <a:off x="3818244" y="3463385"/>
              <a:ext cx="711364" cy="456856"/>
            </a:xfrm>
            <a:custGeom>
              <a:rect b="b" l="l" r="r" t="t"/>
              <a:pathLst>
                <a:path extrusionOk="0" h="15538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35"/>
            <p:cNvSpPr/>
            <p:nvPr/>
          </p:nvSpPr>
          <p:spPr>
            <a:xfrm>
              <a:off x="4606639" y="2089627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35"/>
            <p:cNvSpPr/>
            <p:nvPr/>
          </p:nvSpPr>
          <p:spPr>
            <a:xfrm>
              <a:off x="4606639" y="2153697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35"/>
            <p:cNvSpPr/>
            <p:nvPr/>
          </p:nvSpPr>
          <p:spPr>
            <a:xfrm>
              <a:off x="4606639" y="2218120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35"/>
            <p:cNvSpPr/>
            <p:nvPr/>
          </p:nvSpPr>
          <p:spPr>
            <a:xfrm>
              <a:off x="4606639" y="228254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35"/>
            <p:cNvSpPr/>
            <p:nvPr/>
          </p:nvSpPr>
          <p:spPr>
            <a:xfrm>
              <a:off x="4606639" y="2346966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35"/>
            <p:cNvSpPr/>
            <p:nvPr/>
          </p:nvSpPr>
          <p:spPr>
            <a:xfrm>
              <a:off x="4606639" y="246178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35"/>
            <p:cNvSpPr/>
            <p:nvPr/>
          </p:nvSpPr>
          <p:spPr>
            <a:xfrm>
              <a:off x="4606639" y="2526209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35"/>
            <p:cNvSpPr/>
            <p:nvPr/>
          </p:nvSpPr>
          <p:spPr>
            <a:xfrm>
              <a:off x="4606639" y="2590250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35"/>
            <p:cNvSpPr/>
            <p:nvPr/>
          </p:nvSpPr>
          <p:spPr>
            <a:xfrm>
              <a:off x="4606639" y="265467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35"/>
            <p:cNvSpPr/>
            <p:nvPr/>
          </p:nvSpPr>
          <p:spPr>
            <a:xfrm>
              <a:off x="4606639" y="271909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35"/>
            <p:cNvSpPr/>
            <p:nvPr/>
          </p:nvSpPr>
          <p:spPr>
            <a:xfrm>
              <a:off x="4606639" y="283391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35"/>
            <p:cNvSpPr/>
            <p:nvPr/>
          </p:nvSpPr>
          <p:spPr>
            <a:xfrm>
              <a:off x="4606639" y="289833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35"/>
            <p:cNvSpPr/>
            <p:nvPr/>
          </p:nvSpPr>
          <p:spPr>
            <a:xfrm>
              <a:off x="4606639" y="2962762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35"/>
            <p:cNvSpPr/>
            <p:nvPr/>
          </p:nvSpPr>
          <p:spPr>
            <a:xfrm>
              <a:off x="4606639" y="3026803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35"/>
            <p:cNvSpPr/>
            <p:nvPr/>
          </p:nvSpPr>
          <p:spPr>
            <a:xfrm>
              <a:off x="4606639" y="309122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35"/>
            <p:cNvSpPr/>
            <p:nvPr/>
          </p:nvSpPr>
          <p:spPr>
            <a:xfrm>
              <a:off x="4606639" y="320604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35"/>
            <p:cNvSpPr/>
            <p:nvPr/>
          </p:nvSpPr>
          <p:spPr>
            <a:xfrm>
              <a:off x="4606639" y="327046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35"/>
            <p:cNvSpPr/>
            <p:nvPr/>
          </p:nvSpPr>
          <p:spPr>
            <a:xfrm>
              <a:off x="4606639" y="3334892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35"/>
            <p:cNvSpPr/>
            <p:nvPr/>
          </p:nvSpPr>
          <p:spPr>
            <a:xfrm>
              <a:off x="4606639" y="3399315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35"/>
            <p:cNvSpPr/>
            <p:nvPr/>
          </p:nvSpPr>
          <p:spPr>
            <a:xfrm>
              <a:off x="4606639" y="3463385"/>
              <a:ext cx="711011" cy="456856"/>
            </a:xfrm>
            <a:custGeom>
              <a:rect b="b" l="l" r="r" t="t"/>
              <a:pathLst>
                <a:path extrusionOk="0" h="15538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00" name="Google Shape;3100;p35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3101" name="Google Shape;3101;p35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rect b="b" l="l" r="r" t="t"/>
                <a:pathLst>
                  <a:path extrusionOk="0" h="44914" w="78439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2" name="Google Shape;3102;p35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103" name="Google Shape;3103;p35"/>
          <p:cNvGrpSpPr/>
          <p:nvPr/>
        </p:nvGrpSpPr>
        <p:grpSpPr>
          <a:xfrm>
            <a:off x="535372" y="3526341"/>
            <a:ext cx="743643" cy="1000462"/>
            <a:chOff x="3478424" y="1308364"/>
            <a:chExt cx="2187185" cy="2942536"/>
          </a:xfrm>
        </p:grpSpPr>
        <p:sp>
          <p:nvSpPr>
            <p:cNvPr id="3104" name="Google Shape;3104;p35"/>
            <p:cNvSpPr/>
            <p:nvPr/>
          </p:nvSpPr>
          <p:spPr>
            <a:xfrm>
              <a:off x="3485139" y="2969821"/>
              <a:ext cx="2180470" cy="1281079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35"/>
            <p:cNvSpPr/>
            <p:nvPr/>
          </p:nvSpPr>
          <p:spPr>
            <a:xfrm>
              <a:off x="3793045" y="1947520"/>
              <a:ext cx="1550129" cy="2096604"/>
            </a:xfrm>
            <a:custGeom>
              <a:rect b="b" l="l" r="r" t="t"/>
              <a:pathLst>
                <a:path extrusionOk="0" h="71307" w="52721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35"/>
            <p:cNvSpPr/>
            <p:nvPr/>
          </p:nvSpPr>
          <p:spPr>
            <a:xfrm>
              <a:off x="3784988" y="1482593"/>
              <a:ext cx="1566242" cy="929825"/>
            </a:xfrm>
            <a:custGeom>
              <a:rect b="b" l="l" r="r" t="t"/>
              <a:pathLst>
                <a:path extrusionOk="0" h="31624" w="53269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35"/>
            <p:cNvSpPr/>
            <p:nvPr/>
          </p:nvSpPr>
          <p:spPr>
            <a:xfrm>
              <a:off x="3818244" y="2089627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35"/>
            <p:cNvSpPr/>
            <p:nvPr/>
          </p:nvSpPr>
          <p:spPr>
            <a:xfrm>
              <a:off x="3818244" y="2153697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35"/>
            <p:cNvSpPr/>
            <p:nvPr/>
          </p:nvSpPr>
          <p:spPr>
            <a:xfrm>
              <a:off x="3818244" y="2218120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35"/>
            <p:cNvSpPr/>
            <p:nvPr/>
          </p:nvSpPr>
          <p:spPr>
            <a:xfrm>
              <a:off x="3818244" y="228254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35"/>
            <p:cNvSpPr/>
            <p:nvPr/>
          </p:nvSpPr>
          <p:spPr>
            <a:xfrm>
              <a:off x="3818244" y="2346966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35"/>
            <p:cNvSpPr/>
            <p:nvPr/>
          </p:nvSpPr>
          <p:spPr>
            <a:xfrm>
              <a:off x="3818244" y="246178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35"/>
            <p:cNvSpPr/>
            <p:nvPr/>
          </p:nvSpPr>
          <p:spPr>
            <a:xfrm>
              <a:off x="3818244" y="2526209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35"/>
            <p:cNvSpPr/>
            <p:nvPr/>
          </p:nvSpPr>
          <p:spPr>
            <a:xfrm>
              <a:off x="3818244" y="2590250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35"/>
            <p:cNvSpPr/>
            <p:nvPr/>
          </p:nvSpPr>
          <p:spPr>
            <a:xfrm>
              <a:off x="3818244" y="265467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35"/>
            <p:cNvSpPr/>
            <p:nvPr/>
          </p:nvSpPr>
          <p:spPr>
            <a:xfrm>
              <a:off x="3818244" y="271909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35"/>
            <p:cNvSpPr/>
            <p:nvPr/>
          </p:nvSpPr>
          <p:spPr>
            <a:xfrm>
              <a:off x="3818244" y="283391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35"/>
            <p:cNvSpPr/>
            <p:nvPr/>
          </p:nvSpPr>
          <p:spPr>
            <a:xfrm>
              <a:off x="3818244" y="289833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35"/>
            <p:cNvSpPr/>
            <p:nvPr/>
          </p:nvSpPr>
          <p:spPr>
            <a:xfrm>
              <a:off x="3818244" y="2962762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35"/>
            <p:cNvSpPr/>
            <p:nvPr/>
          </p:nvSpPr>
          <p:spPr>
            <a:xfrm>
              <a:off x="3818244" y="3026803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35"/>
            <p:cNvSpPr/>
            <p:nvPr/>
          </p:nvSpPr>
          <p:spPr>
            <a:xfrm>
              <a:off x="3818244" y="309122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35"/>
            <p:cNvSpPr/>
            <p:nvPr/>
          </p:nvSpPr>
          <p:spPr>
            <a:xfrm>
              <a:off x="3818244" y="320604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35"/>
            <p:cNvSpPr/>
            <p:nvPr/>
          </p:nvSpPr>
          <p:spPr>
            <a:xfrm>
              <a:off x="3818244" y="327046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35"/>
            <p:cNvSpPr/>
            <p:nvPr/>
          </p:nvSpPr>
          <p:spPr>
            <a:xfrm>
              <a:off x="3818244" y="3334892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35"/>
            <p:cNvSpPr/>
            <p:nvPr/>
          </p:nvSpPr>
          <p:spPr>
            <a:xfrm>
              <a:off x="3818244" y="3399315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35"/>
            <p:cNvSpPr/>
            <p:nvPr/>
          </p:nvSpPr>
          <p:spPr>
            <a:xfrm>
              <a:off x="3818244" y="3463385"/>
              <a:ext cx="711364" cy="456856"/>
            </a:xfrm>
            <a:custGeom>
              <a:rect b="b" l="l" r="r" t="t"/>
              <a:pathLst>
                <a:path extrusionOk="0" h="15538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35"/>
            <p:cNvSpPr/>
            <p:nvPr/>
          </p:nvSpPr>
          <p:spPr>
            <a:xfrm>
              <a:off x="4606639" y="2089627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35"/>
            <p:cNvSpPr/>
            <p:nvPr/>
          </p:nvSpPr>
          <p:spPr>
            <a:xfrm>
              <a:off x="4606639" y="2153697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35"/>
            <p:cNvSpPr/>
            <p:nvPr/>
          </p:nvSpPr>
          <p:spPr>
            <a:xfrm>
              <a:off x="4606639" y="2218120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35"/>
            <p:cNvSpPr/>
            <p:nvPr/>
          </p:nvSpPr>
          <p:spPr>
            <a:xfrm>
              <a:off x="4606639" y="228254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35"/>
            <p:cNvSpPr/>
            <p:nvPr/>
          </p:nvSpPr>
          <p:spPr>
            <a:xfrm>
              <a:off x="4606639" y="2346966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35"/>
            <p:cNvSpPr/>
            <p:nvPr/>
          </p:nvSpPr>
          <p:spPr>
            <a:xfrm>
              <a:off x="4606639" y="246178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35"/>
            <p:cNvSpPr/>
            <p:nvPr/>
          </p:nvSpPr>
          <p:spPr>
            <a:xfrm>
              <a:off x="4606639" y="2526209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35"/>
            <p:cNvSpPr/>
            <p:nvPr/>
          </p:nvSpPr>
          <p:spPr>
            <a:xfrm>
              <a:off x="4606639" y="2590250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35"/>
            <p:cNvSpPr/>
            <p:nvPr/>
          </p:nvSpPr>
          <p:spPr>
            <a:xfrm>
              <a:off x="4606639" y="265467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35"/>
            <p:cNvSpPr/>
            <p:nvPr/>
          </p:nvSpPr>
          <p:spPr>
            <a:xfrm>
              <a:off x="4606639" y="271909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35"/>
            <p:cNvSpPr/>
            <p:nvPr/>
          </p:nvSpPr>
          <p:spPr>
            <a:xfrm>
              <a:off x="4606639" y="283391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35"/>
            <p:cNvSpPr/>
            <p:nvPr/>
          </p:nvSpPr>
          <p:spPr>
            <a:xfrm>
              <a:off x="4606639" y="289833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35"/>
            <p:cNvSpPr/>
            <p:nvPr/>
          </p:nvSpPr>
          <p:spPr>
            <a:xfrm>
              <a:off x="4606639" y="2962762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35"/>
            <p:cNvSpPr/>
            <p:nvPr/>
          </p:nvSpPr>
          <p:spPr>
            <a:xfrm>
              <a:off x="4606639" y="3026803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35"/>
            <p:cNvSpPr/>
            <p:nvPr/>
          </p:nvSpPr>
          <p:spPr>
            <a:xfrm>
              <a:off x="4606639" y="309122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35"/>
            <p:cNvSpPr/>
            <p:nvPr/>
          </p:nvSpPr>
          <p:spPr>
            <a:xfrm>
              <a:off x="4606639" y="320604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35"/>
            <p:cNvSpPr/>
            <p:nvPr/>
          </p:nvSpPr>
          <p:spPr>
            <a:xfrm>
              <a:off x="4606639" y="327046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35"/>
            <p:cNvSpPr/>
            <p:nvPr/>
          </p:nvSpPr>
          <p:spPr>
            <a:xfrm>
              <a:off x="4606639" y="3334892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35"/>
            <p:cNvSpPr/>
            <p:nvPr/>
          </p:nvSpPr>
          <p:spPr>
            <a:xfrm>
              <a:off x="4606639" y="3399315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35"/>
            <p:cNvSpPr/>
            <p:nvPr/>
          </p:nvSpPr>
          <p:spPr>
            <a:xfrm>
              <a:off x="4606639" y="3463385"/>
              <a:ext cx="711011" cy="456856"/>
            </a:xfrm>
            <a:custGeom>
              <a:rect b="b" l="l" r="r" t="t"/>
              <a:pathLst>
                <a:path extrusionOk="0" h="15538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47" name="Google Shape;3147;p35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3148" name="Google Shape;3148;p35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rect b="b" l="l" r="r" t="t"/>
                <a:pathLst>
                  <a:path extrusionOk="0" h="44914" w="78439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9" name="Google Shape;3149;p35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3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4" name="Google Shape;3154;p36"/>
          <p:cNvGrpSpPr/>
          <p:nvPr/>
        </p:nvGrpSpPr>
        <p:grpSpPr>
          <a:xfrm>
            <a:off x="3520063" y="1164309"/>
            <a:ext cx="2103875" cy="1278963"/>
            <a:chOff x="961647" y="2401547"/>
            <a:chExt cx="1302628" cy="791878"/>
          </a:xfrm>
        </p:grpSpPr>
        <p:sp>
          <p:nvSpPr>
            <p:cNvPr id="3155" name="Google Shape;3155;p36"/>
            <p:cNvSpPr/>
            <p:nvPr/>
          </p:nvSpPr>
          <p:spPr>
            <a:xfrm>
              <a:off x="961647" y="2476847"/>
              <a:ext cx="595925" cy="698925"/>
            </a:xfrm>
            <a:custGeom>
              <a:rect b="b" l="l" r="r" t="t"/>
              <a:pathLst>
                <a:path extrusionOk="0" h="27957" w="23837">
                  <a:moveTo>
                    <a:pt x="18848" y="1"/>
                  </a:moveTo>
                  <a:cubicBezTo>
                    <a:pt x="18598" y="1"/>
                    <a:pt x="18336" y="13"/>
                    <a:pt x="18074" y="25"/>
                  </a:cubicBezTo>
                  <a:lnTo>
                    <a:pt x="17908" y="25"/>
                  </a:lnTo>
                  <a:cubicBezTo>
                    <a:pt x="17872" y="25"/>
                    <a:pt x="17836" y="48"/>
                    <a:pt x="17800" y="48"/>
                  </a:cubicBezTo>
                  <a:cubicBezTo>
                    <a:pt x="17396" y="96"/>
                    <a:pt x="16979" y="168"/>
                    <a:pt x="16586" y="275"/>
                  </a:cubicBezTo>
                  <a:cubicBezTo>
                    <a:pt x="16550" y="275"/>
                    <a:pt x="16526" y="275"/>
                    <a:pt x="16503" y="287"/>
                  </a:cubicBezTo>
                  <a:cubicBezTo>
                    <a:pt x="16360" y="322"/>
                    <a:pt x="16229" y="370"/>
                    <a:pt x="16086" y="418"/>
                  </a:cubicBezTo>
                  <a:cubicBezTo>
                    <a:pt x="15991" y="441"/>
                    <a:pt x="15907" y="465"/>
                    <a:pt x="15824" y="501"/>
                  </a:cubicBezTo>
                  <a:cubicBezTo>
                    <a:pt x="15550" y="596"/>
                    <a:pt x="15276" y="703"/>
                    <a:pt x="15002" y="822"/>
                  </a:cubicBezTo>
                  <a:cubicBezTo>
                    <a:pt x="14538" y="1025"/>
                    <a:pt x="14086" y="1263"/>
                    <a:pt x="13645" y="1537"/>
                  </a:cubicBezTo>
                  <a:lnTo>
                    <a:pt x="13502" y="1620"/>
                  </a:lnTo>
                  <a:lnTo>
                    <a:pt x="13395" y="1680"/>
                  </a:lnTo>
                  <a:cubicBezTo>
                    <a:pt x="13300" y="1751"/>
                    <a:pt x="13193" y="1811"/>
                    <a:pt x="13086" y="1882"/>
                  </a:cubicBezTo>
                  <a:cubicBezTo>
                    <a:pt x="12943" y="1977"/>
                    <a:pt x="12824" y="2096"/>
                    <a:pt x="12693" y="2192"/>
                  </a:cubicBezTo>
                  <a:cubicBezTo>
                    <a:pt x="12407" y="2394"/>
                    <a:pt x="12133" y="2608"/>
                    <a:pt x="11859" y="2835"/>
                  </a:cubicBezTo>
                  <a:cubicBezTo>
                    <a:pt x="11669" y="3001"/>
                    <a:pt x="11466" y="3168"/>
                    <a:pt x="11276" y="3347"/>
                  </a:cubicBezTo>
                  <a:cubicBezTo>
                    <a:pt x="11014" y="3597"/>
                    <a:pt x="10764" y="3835"/>
                    <a:pt x="10514" y="4097"/>
                  </a:cubicBezTo>
                  <a:cubicBezTo>
                    <a:pt x="10419" y="4192"/>
                    <a:pt x="10323" y="4287"/>
                    <a:pt x="10216" y="4394"/>
                  </a:cubicBezTo>
                  <a:cubicBezTo>
                    <a:pt x="10121" y="4501"/>
                    <a:pt x="10049" y="4609"/>
                    <a:pt x="9954" y="4716"/>
                  </a:cubicBezTo>
                  <a:cubicBezTo>
                    <a:pt x="9752" y="4954"/>
                    <a:pt x="9549" y="5204"/>
                    <a:pt x="9359" y="5454"/>
                  </a:cubicBezTo>
                  <a:cubicBezTo>
                    <a:pt x="9252" y="5585"/>
                    <a:pt x="9145" y="5704"/>
                    <a:pt x="9049" y="5835"/>
                  </a:cubicBezTo>
                  <a:cubicBezTo>
                    <a:pt x="8954" y="5966"/>
                    <a:pt x="8871" y="6097"/>
                    <a:pt x="8787" y="6216"/>
                  </a:cubicBezTo>
                  <a:cubicBezTo>
                    <a:pt x="8656" y="6395"/>
                    <a:pt x="8537" y="6573"/>
                    <a:pt x="8418" y="6764"/>
                  </a:cubicBezTo>
                  <a:cubicBezTo>
                    <a:pt x="8335" y="6883"/>
                    <a:pt x="8252" y="6990"/>
                    <a:pt x="8180" y="7121"/>
                  </a:cubicBezTo>
                  <a:cubicBezTo>
                    <a:pt x="8037" y="7335"/>
                    <a:pt x="7918" y="7561"/>
                    <a:pt x="7787" y="7788"/>
                  </a:cubicBezTo>
                  <a:cubicBezTo>
                    <a:pt x="7704" y="7919"/>
                    <a:pt x="7632" y="8049"/>
                    <a:pt x="7561" y="8180"/>
                  </a:cubicBezTo>
                  <a:cubicBezTo>
                    <a:pt x="7525" y="8240"/>
                    <a:pt x="7490" y="8288"/>
                    <a:pt x="7466" y="8335"/>
                  </a:cubicBezTo>
                  <a:cubicBezTo>
                    <a:pt x="7251" y="8740"/>
                    <a:pt x="7049" y="9145"/>
                    <a:pt x="6859" y="9550"/>
                  </a:cubicBezTo>
                  <a:cubicBezTo>
                    <a:pt x="6847" y="9585"/>
                    <a:pt x="6835" y="9621"/>
                    <a:pt x="6811" y="9657"/>
                  </a:cubicBezTo>
                  <a:cubicBezTo>
                    <a:pt x="6775" y="9752"/>
                    <a:pt x="6740" y="9859"/>
                    <a:pt x="6692" y="9954"/>
                  </a:cubicBezTo>
                  <a:cubicBezTo>
                    <a:pt x="6573" y="10228"/>
                    <a:pt x="6454" y="10502"/>
                    <a:pt x="6347" y="10788"/>
                  </a:cubicBezTo>
                  <a:cubicBezTo>
                    <a:pt x="6251" y="11014"/>
                    <a:pt x="6168" y="11252"/>
                    <a:pt x="6085" y="11478"/>
                  </a:cubicBezTo>
                  <a:lnTo>
                    <a:pt x="5823" y="11598"/>
                  </a:lnTo>
                  <a:cubicBezTo>
                    <a:pt x="5537" y="11728"/>
                    <a:pt x="5251" y="11883"/>
                    <a:pt x="4977" y="12050"/>
                  </a:cubicBezTo>
                  <a:cubicBezTo>
                    <a:pt x="4954" y="12074"/>
                    <a:pt x="4918" y="12086"/>
                    <a:pt x="4882" y="12109"/>
                  </a:cubicBezTo>
                  <a:lnTo>
                    <a:pt x="4751" y="12181"/>
                  </a:lnTo>
                  <a:cubicBezTo>
                    <a:pt x="4739" y="12205"/>
                    <a:pt x="4715" y="12217"/>
                    <a:pt x="4692" y="12229"/>
                  </a:cubicBezTo>
                  <a:cubicBezTo>
                    <a:pt x="4430" y="12419"/>
                    <a:pt x="4168" y="12621"/>
                    <a:pt x="3918" y="12824"/>
                  </a:cubicBezTo>
                  <a:lnTo>
                    <a:pt x="3763" y="12967"/>
                  </a:lnTo>
                  <a:cubicBezTo>
                    <a:pt x="3549" y="13157"/>
                    <a:pt x="3346" y="13372"/>
                    <a:pt x="3144" y="13586"/>
                  </a:cubicBezTo>
                  <a:cubicBezTo>
                    <a:pt x="3108" y="13622"/>
                    <a:pt x="3072" y="13645"/>
                    <a:pt x="3037" y="13681"/>
                  </a:cubicBezTo>
                  <a:cubicBezTo>
                    <a:pt x="3013" y="13717"/>
                    <a:pt x="3013" y="13717"/>
                    <a:pt x="2989" y="13741"/>
                  </a:cubicBezTo>
                  <a:cubicBezTo>
                    <a:pt x="2787" y="13979"/>
                    <a:pt x="2584" y="14217"/>
                    <a:pt x="2394" y="14479"/>
                  </a:cubicBezTo>
                  <a:cubicBezTo>
                    <a:pt x="2382" y="14491"/>
                    <a:pt x="2370" y="14503"/>
                    <a:pt x="2358" y="14515"/>
                  </a:cubicBezTo>
                  <a:cubicBezTo>
                    <a:pt x="2310" y="14574"/>
                    <a:pt x="2275" y="14646"/>
                    <a:pt x="2227" y="14705"/>
                  </a:cubicBezTo>
                  <a:cubicBezTo>
                    <a:pt x="2120" y="14860"/>
                    <a:pt x="2013" y="15015"/>
                    <a:pt x="1906" y="15181"/>
                  </a:cubicBezTo>
                  <a:cubicBezTo>
                    <a:pt x="1894" y="15217"/>
                    <a:pt x="1870" y="15241"/>
                    <a:pt x="1846" y="15265"/>
                  </a:cubicBezTo>
                  <a:cubicBezTo>
                    <a:pt x="1798" y="15348"/>
                    <a:pt x="1751" y="15431"/>
                    <a:pt x="1715" y="15503"/>
                  </a:cubicBezTo>
                  <a:cubicBezTo>
                    <a:pt x="1632" y="15634"/>
                    <a:pt x="1560" y="15753"/>
                    <a:pt x="1501" y="15872"/>
                  </a:cubicBezTo>
                  <a:cubicBezTo>
                    <a:pt x="1477" y="15908"/>
                    <a:pt x="1453" y="15943"/>
                    <a:pt x="1441" y="15979"/>
                  </a:cubicBezTo>
                  <a:cubicBezTo>
                    <a:pt x="1394" y="16062"/>
                    <a:pt x="1346" y="16158"/>
                    <a:pt x="1310" y="16241"/>
                  </a:cubicBezTo>
                  <a:cubicBezTo>
                    <a:pt x="1251" y="16348"/>
                    <a:pt x="1191" y="16467"/>
                    <a:pt x="1144" y="16574"/>
                  </a:cubicBezTo>
                  <a:cubicBezTo>
                    <a:pt x="1120" y="16610"/>
                    <a:pt x="1108" y="16646"/>
                    <a:pt x="1084" y="16681"/>
                  </a:cubicBezTo>
                  <a:cubicBezTo>
                    <a:pt x="1036" y="16777"/>
                    <a:pt x="1001" y="16884"/>
                    <a:pt x="965" y="16979"/>
                  </a:cubicBezTo>
                  <a:cubicBezTo>
                    <a:pt x="917" y="17074"/>
                    <a:pt x="870" y="17193"/>
                    <a:pt x="822" y="17301"/>
                  </a:cubicBezTo>
                  <a:lnTo>
                    <a:pt x="786" y="17396"/>
                  </a:lnTo>
                  <a:cubicBezTo>
                    <a:pt x="751" y="17503"/>
                    <a:pt x="715" y="17610"/>
                    <a:pt x="667" y="17717"/>
                  </a:cubicBezTo>
                  <a:cubicBezTo>
                    <a:pt x="632" y="17824"/>
                    <a:pt x="596" y="17944"/>
                    <a:pt x="560" y="18051"/>
                  </a:cubicBezTo>
                  <a:cubicBezTo>
                    <a:pt x="548" y="18075"/>
                    <a:pt x="536" y="18098"/>
                    <a:pt x="524" y="18122"/>
                  </a:cubicBezTo>
                  <a:cubicBezTo>
                    <a:pt x="501" y="18229"/>
                    <a:pt x="477" y="18336"/>
                    <a:pt x="441" y="18444"/>
                  </a:cubicBezTo>
                  <a:cubicBezTo>
                    <a:pt x="405" y="18575"/>
                    <a:pt x="370" y="18706"/>
                    <a:pt x="334" y="18837"/>
                  </a:cubicBezTo>
                  <a:cubicBezTo>
                    <a:pt x="334" y="18860"/>
                    <a:pt x="322" y="18884"/>
                    <a:pt x="310" y="18908"/>
                  </a:cubicBezTo>
                  <a:cubicBezTo>
                    <a:pt x="286" y="18991"/>
                    <a:pt x="274" y="19075"/>
                    <a:pt x="263" y="19158"/>
                  </a:cubicBezTo>
                  <a:cubicBezTo>
                    <a:pt x="227" y="19325"/>
                    <a:pt x="191" y="19503"/>
                    <a:pt x="155" y="19670"/>
                  </a:cubicBezTo>
                  <a:cubicBezTo>
                    <a:pt x="155" y="19718"/>
                    <a:pt x="143" y="19753"/>
                    <a:pt x="132" y="19789"/>
                  </a:cubicBezTo>
                  <a:cubicBezTo>
                    <a:pt x="132" y="19825"/>
                    <a:pt x="120" y="19908"/>
                    <a:pt x="120" y="19956"/>
                  </a:cubicBezTo>
                  <a:cubicBezTo>
                    <a:pt x="84" y="20206"/>
                    <a:pt x="60" y="20444"/>
                    <a:pt x="36" y="20682"/>
                  </a:cubicBezTo>
                  <a:cubicBezTo>
                    <a:pt x="36" y="20742"/>
                    <a:pt x="24" y="20801"/>
                    <a:pt x="12" y="20861"/>
                  </a:cubicBezTo>
                  <a:cubicBezTo>
                    <a:pt x="12" y="20920"/>
                    <a:pt x="12" y="20932"/>
                    <a:pt x="12" y="20968"/>
                  </a:cubicBezTo>
                  <a:cubicBezTo>
                    <a:pt x="1" y="21289"/>
                    <a:pt x="1" y="21611"/>
                    <a:pt x="12" y="21920"/>
                  </a:cubicBezTo>
                  <a:cubicBezTo>
                    <a:pt x="143" y="24432"/>
                    <a:pt x="1263" y="26218"/>
                    <a:pt x="2870" y="26921"/>
                  </a:cubicBezTo>
                  <a:lnTo>
                    <a:pt x="5287" y="27957"/>
                  </a:lnTo>
                  <a:cubicBezTo>
                    <a:pt x="3680" y="27254"/>
                    <a:pt x="2560" y="25480"/>
                    <a:pt x="2429" y="22968"/>
                  </a:cubicBezTo>
                  <a:cubicBezTo>
                    <a:pt x="2418" y="22647"/>
                    <a:pt x="2418" y="22325"/>
                    <a:pt x="2429" y="22004"/>
                  </a:cubicBezTo>
                  <a:cubicBezTo>
                    <a:pt x="2429" y="21908"/>
                    <a:pt x="2441" y="21825"/>
                    <a:pt x="2453" y="21730"/>
                  </a:cubicBezTo>
                  <a:cubicBezTo>
                    <a:pt x="2465" y="21480"/>
                    <a:pt x="2501" y="21242"/>
                    <a:pt x="2525" y="21003"/>
                  </a:cubicBezTo>
                  <a:cubicBezTo>
                    <a:pt x="2549" y="20908"/>
                    <a:pt x="2560" y="20813"/>
                    <a:pt x="2572" y="20718"/>
                  </a:cubicBezTo>
                  <a:cubicBezTo>
                    <a:pt x="2596" y="20539"/>
                    <a:pt x="2644" y="20372"/>
                    <a:pt x="2679" y="20206"/>
                  </a:cubicBezTo>
                  <a:cubicBezTo>
                    <a:pt x="2703" y="20099"/>
                    <a:pt x="2715" y="19991"/>
                    <a:pt x="2751" y="19884"/>
                  </a:cubicBezTo>
                  <a:cubicBezTo>
                    <a:pt x="2775" y="19741"/>
                    <a:pt x="2822" y="19610"/>
                    <a:pt x="2858" y="19479"/>
                  </a:cubicBezTo>
                  <a:cubicBezTo>
                    <a:pt x="2894" y="19348"/>
                    <a:pt x="2930" y="19218"/>
                    <a:pt x="2965" y="19098"/>
                  </a:cubicBezTo>
                  <a:cubicBezTo>
                    <a:pt x="3013" y="18967"/>
                    <a:pt x="3049" y="18872"/>
                    <a:pt x="3084" y="18765"/>
                  </a:cubicBezTo>
                  <a:cubicBezTo>
                    <a:pt x="3132" y="18622"/>
                    <a:pt x="3180" y="18479"/>
                    <a:pt x="3239" y="18348"/>
                  </a:cubicBezTo>
                  <a:cubicBezTo>
                    <a:pt x="3275" y="18241"/>
                    <a:pt x="3322" y="18134"/>
                    <a:pt x="3370" y="18015"/>
                  </a:cubicBezTo>
                  <a:cubicBezTo>
                    <a:pt x="3430" y="17884"/>
                    <a:pt x="3489" y="17753"/>
                    <a:pt x="3549" y="17622"/>
                  </a:cubicBezTo>
                  <a:cubicBezTo>
                    <a:pt x="3608" y="17491"/>
                    <a:pt x="3656" y="17396"/>
                    <a:pt x="3715" y="17289"/>
                  </a:cubicBezTo>
                  <a:cubicBezTo>
                    <a:pt x="3775" y="17170"/>
                    <a:pt x="3846" y="17039"/>
                    <a:pt x="3906" y="16920"/>
                  </a:cubicBezTo>
                  <a:cubicBezTo>
                    <a:pt x="3977" y="16801"/>
                    <a:pt x="4049" y="16670"/>
                    <a:pt x="4120" y="16551"/>
                  </a:cubicBezTo>
                  <a:cubicBezTo>
                    <a:pt x="4192" y="16431"/>
                    <a:pt x="4251" y="16336"/>
                    <a:pt x="4323" y="16229"/>
                  </a:cubicBezTo>
                  <a:cubicBezTo>
                    <a:pt x="4418" y="16062"/>
                    <a:pt x="4537" y="15908"/>
                    <a:pt x="4644" y="15753"/>
                  </a:cubicBezTo>
                  <a:cubicBezTo>
                    <a:pt x="4692" y="15681"/>
                    <a:pt x="4751" y="15598"/>
                    <a:pt x="4787" y="15527"/>
                  </a:cubicBezTo>
                  <a:cubicBezTo>
                    <a:pt x="4989" y="15265"/>
                    <a:pt x="5192" y="15027"/>
                    <a:pt x="5394" y="14788"/>
                  </a:cubicBezTo>
                  <a:cubicBezTo>
                    <a:pt x="5442" y="14729"/>
                    <a:pt x="5489" y="14681"/>
                    <a:pt x="5549" y="14634"/>
                  </a:cubicBezTo>
                  <a:cubicBezTo>
                    <a:pt x="5751" y="14419"/>
                    <a:pt x="5954" y="14205"/>
                    <a:pt x="6168" y="14014"/>
                  </a:cubicBezTo>
                  <a:cubicBezTo>
                    <a:pt x="6228" y="13967"/>
                    <a:pt x="6275" y="13919"/>
                    <a:pt x="6323" y="13884"/>
                  </a:cubicBezTo>
                  <a:cubicBezTo>
                    <a:pt x="6573" y="13669"/>
                    <a:pt x="6835" y="13467"/>
                    <a:pt x="7097" y="13288"/>
                  </a:cubicBezTo>
                  <a:cubicBezTo>
                    <a:pt x="7192" y="13217"/>
                    <a:pt x="7287" y="13157"/>
                    <a:pt x="7394" y="13098"/>
                  </a:cubicBezTo>
                  <a:cubicBezTo>
                    <a:pt x="7656" y="12931"/>
                    <a:pt x="7942" y="12776"/>
                    <a:pt x="8240" y="12645"/>
                  </a:cubicBezTo>
                  <a:lnTo>
                    <a:pt x="8502" y="12526"/>
                  </a:lnTo>
                  <a:cubicBezTo>
                    <a:pt x="8680" y="12014"/>
                    <a:pt x="8883" y="11502"/>
                    <a:pt x="9097" y="11002"/>
                  </a:cubicBezTo>
                  <a:cubicBezTo>
                    <a:pt x="9133" y="10907"/>
                    <a:pt x="9168" y="10812"/>
                    <a:pt x="9216" y="10705"/>
                  </a:cubicBezTo>
                  <a:cubicBezTo>
                    <a:pt x="9442" y="10204"/>
                    <a:pt x="9692" y="9716"/>
                    <a:pt x="9954" y="9228"/>
                  </a:cubicBezTo>
                  <a:cubicBezTo>
                    <a:pt x="10038" y="9097"/>
                    <a:pt x="10109" y="8966"/>
                    <a:pt x="10192" y="8835"/>
                  </a:cubicBezTo>
                  <a:cubicBezTo>
                    <a:pt x="10383" y="8490"/>
                    <a:pt x="10597" y="8145"/>
                    <a:pt x="10823" y="7811"/>
                  </a:cubicBezTo>
                  <a:cubicBezTo>
                    <a:pt x="10942" y="7633"/>
                    <a:pt x="11061" y="7454"/>
                    <a:pt x="11192" y="7276"/>
                  </a:cubicBezTo>
                  <a:cubicBezTo>
                    <a:pt x="11371" y="7014"/>
                    <a:pt x="11562" y="6764"/>
                    <a:pt x="11764" y="6514"/>
                  </a:cubicBezTo>
                  <a:cubicBezTo>
                    <a:pt x="11954" y="6264"/>
                    <a:pt x="12157" y="6014"/>
                    <a:pt x="12359" y="5763"/>
                  </a:cubicBezTo>
                  <a:cubicBezTo>
                    <a:pt x="12550" y="5549"/>
                    <a:pt x="12728" y="5347"/>
                    <a:pt x="12919" y="5144"/>
                  </a:cubicBezTo>
                  <a:cubicBezTo>
                    <a:pt x="13169" y="4894"/>
                    <a:pt x="13419" y="4644"/>
                    <a:pt x="13681" y="4406"/>
                  </a:cubicBezTo>
                  <a:cubicBezTo>
                    <a:pt x="13871" y="4228"/>
                    <a:pt x="14062" y="4049"/>
                    <a:pt x="14264" y="3882"/>
                  </a:cubicBezTo>
                  <a:cubicBezTo>
                    <a:pt x="14538" y="3656"/>
                    <a:pt x="14812" y="3454"/>
                    <a:pt x="15086" y="3251"/>
                  </a:cubicBezTo>
                  <a:cubicBezTo>
                    <a:pt x="15372" y="3049"/>
                    <a:pt x="15622" y="2846"/>
                    <a:pt x="15907" y="2680"/>
                  </a:cubicBezTo>
                  <a:cubicBezTo>
                    <a:pt x="15955" y="2644"/>
                    <a:pt x="16003" y="2620"/>
                    <a:pt x="16050" y="2585"/>
                  </a:cubicBezTo>
                  <a:cubicBezTo>
                    <a:pt x="16491" y="2323"/>
                    <a:pt x="16943" y="2084"/>
                    <a:pt x="17408" y="1870"/>
                  </a:cubicBezTo>
                  <a:cubicBezTo>
                    <a:pt x="17681" y="1751"/>
                    <a:pt x="17955" y="1644"/>
                    <a:pt x="18229" y="1549"/>
                  </a:cubicBezTo>
                  <a:cubicBezTo>
                    <a:pt x="18312" y="1525"/>
                    <a:pt x="18408" y="1501"/>
                    <a:pt x="18491" y="1465"/>
                  </a:cubicBezTo>
                  <a:cubicBezTo>
                    <a:pt x="18670" y="1418"/>
                    <a:pt x="18824" y="1370"/>
                    <a:pt x="18991" y="1322"/>
                  </a:cubicBezTo>
                  <a:cubicBezTo>
                    <a:pt x="19396" y="1215"/>
                    <a:pt x="19801" y="1144"/>
                    <a:pt x="20217" y="1096"/>
                  </a:cubicBezTo>
                  <a:cubicBezTo>
                    <a:pt x="20313" y="1096"/>
                    <a:pt x="20396" y="1084"/>
                    <a:pt x="20491" y="1072"/>
                  </a:cubicBezTo>
                  <a:cubicBezTo>
                    <a:pt x="20676" y="1064"/>
                    <a:pt x="20856" y="1056"/>
                    <a:pt x="21037" y="1056"/>
                  </a:cubicBezTo>
                  <a:cubicBezTo>
                    <a:pt x="21113" y="1056"/>
                    <a:pt x="21188" y="1057"/>
                    <a:pt x="21265" y="1061"/>
                  </a:cubicBezTo>
                  <a:lnTo>
                    <a:pt x="21515" y="1061"/>
                  </a:lnTo>
                  <a:cubicBezTo>
                    <a:pt x="21813" y="1072"/>
                    <a:pt x="22099" y="1108"/>
                    <a:pt x="22396" y="1156"/>
                  </a:cubicBezTo>
                  <a:cubicBezTo>
                    <a:pt x="22420" y="1156"/>
                    <a:pt x="22444" y="1168"/>
                    <a:pt x="22468" y="1180"/>
                  </a:cubicBezTo>
                  <a:cubicBezTo>
                    <a:pt x="22932" y="1275"/>
                    <a:pt x="23396" y="1418"/>
                    <a:pt x="23837" y="1596"/>
                  </a:cubicBezTo>
                  <a:lnTo>
                    <a:pt x="21420" y="560"/>
                  </a:lnTo>
                  <a:cubicBezTo>
                    <a:pt x="21241" y="477"/>
                    <a:pt x="21063" y="406"/>
                    <a:pt x="20872" y="346"/>
                  </a:cubicBezTo>
                  <a:cubicBezTo>
                    <a:pt x="20848" y="334"/>
                    <a:pt x="20825" y="334"/>
                    <a:pt x="20801" y="334"/>
                  </a:cubicBezTo>
                  <a:cubicBezTo>
                    <a:pt x="20551" y="251"/>
                    <a:pt x="20313" y="179"/>
                    <a:pt x="20051" y="132"/>
                  </a:cubicBezTo>
                  <a:lnTo>
                    <a:pt x="19991" y="120"/>
                  </a:lnTo>
                  <a:lnTo>
                    <a:pt x="19979" y="120"/>
                  </a:lnTo>
                  <a:cubicBezTo>
                    <a:pt x="19694" y="60"/>
                    <a:pt x="19396" y="37"/>
                    <a:pt x="19098" y="13"/>
                  </a:cubicBezTo>
                  <a:lnTo>
                    <a:pt x="19027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36"/>
            <p:cNvSpPr/>
            <p:nvPr/>
          </p:nvSpPr>
          <p:spPr>
            <a:xfrm>
              <a:off x="1566497" y="2401547"/>
              <a:ext cx="288750" cy="169400"/>
            </a:xfrm>
            <a:custGeom>
              <a:rect b="b" l="l" r="r" t="t"/>
              <a:pathLst>
                <a:path extrusionOk="0" h="6776" w="11550">
                  <a:moveTo>
                    <a:pt x="11507" y="1387"/>
                  </a:moveTo>
                  <a:lnTo>
                    <a:pt x="11549" y="1406"/>
                  </a:lnTo>
                  <a:cubicBezTo>
                    <a:pt x="11535" y="1399"/>
                    <a:pt x="11521" y="1393"/>
                    <a:pt x="11507" y="1387"/>
                  </a:cubicBezTo>
                  <a:close/>
                  <a:moveTo>
                    <a:pt x="7596" y="1"/>
                  </a:moveTo>
                  <a:cubicBezTo>
                    <a:pt x="7513" y="1"/>
                    <a:pt x="7430" y="12"/>
                    <a:pt x="7334" y="12"/>
                  </a:cubicBezTo>
                  <a:lnTo>
                    <a:pt x="6894" y="12"/>
                  </a:lnTo>
                  <a:cubicBezTo>
                    <a:pt x="6727" y="24"/>
                    <a:pt x="6549" y="72"/>
                    <a:pt x="6382" y="108"/>
                  </a:cubicBezTo>
                  <a:cubicBezTo>
                    <a:pt x="6275" y="120"/>
                    <a:pt x="6179" y="132"/>
                    <a:pt x="6072" y="167"/>
                  </a:cubicBezTo>
                  <a:cubicBezTo>
                    <a:pt x="6048" y="167"/>
                    <a:pt x="6013" y="167"/>
                    <a:pt x="5989" y="179"/>
                  </a:cubicBezTo>
                  <a:cubicBezTo>
                    <a:pt x="5656" y="263"/>
                    <a:pt x="5334" y="382"/>
                    <a:pt x="5025" y="524"/>
                  </a:cubicBezTo>
                  <a:cubicBezTo>
                    <a:pt x="4715" y="655"/>
                    <a:pt x="4417" y="822"/>
                    <a:pt x="4132" y="1001"/>
                  </a:cubicBezTo>
                  <a:cubicBezTo>
                    <a:pt x="4108" y="1025"/>
                    <a:pt x="4072" y="1036"/>
                    <a:pt x="4036" y="1048"/>
                  </a:cubicBezTo>
                  <a:cubicBezTo>
                    <a:pt x="3941" y="1108"/>
                    <a:pt x="3858" y="1167"/>
                    <a:pt x="3762" y="1239"/>
                  </a:cubicBezTo>
                  <a:cubicBezTo>
                    <a:pt x="3727" y="1251"/>
                    <a:pt x="3703" y="1286"/>
                    <a:pt x="3667" y="1310"/>
                  </a:cubicBezTo>
                  <a:cubicBezTo>
                    <a:pt x="3381" y="1501"/>
                    <a:pt x="3096" y="1727"/>
                    <a:pt x="2834" y="1953"/>
                  </a:cubicBezTo>
                  <a:cubicBezTo>
                    <a:pt x="2572" y="2191"/>
                    <a:pt x="2310" y="2453"/>
                    <a:pt x="2060" y="2727"/>
                  </a:cubicBezTo>
                  <a:cubicBezTo>
                    <a:pt x="2036" y="2751"/>
                    <a:pt x="2012" y="2775"/>
                    <a:pt x="1988" y="2799"/>
                  </a:cubicBezTo>
                  <a:cubicBezTo>
                    <a:pt x="1929" y="2858"/>
                    <a:pt x="1893" y="2918"/>
                    <a:pt x="1834" y="2977"/>
                  </a:cubicBezTo>
                  <a:cubicBezTo>
                    <a:pt x="1667" y="3168"/>
                    <a:pt x="1512" y="3370"/>
                    <a:pt x="1345" y="3572"/>
                  </a:cubicBezTo>
                  <a:cubicBezTo>
                    <a:pt x="1310" y="3632"/>
                    <a:pt x="1262" y="3680"/>
                    <a:pt x="1226" y="3739"/>
                  </a:cubicBezTo>
                  <a:cubicBezTo>
                    <a:pt x="1179" y="3787"/>
                    <a:pt x="1143" y="3846"/>
                    <a:pt x="1107" y="3894"/>
                  </a:cubicBezTo>
                  <a:cubicBezTo>
                    <a:pt x="1012" y="4037"/>
                    <a:pt x="917" y="4180"/>
                    <a:pt x="810" y="4323"/>
                  </a:cubicBezTo>
                  <a:cubicBezTo>
                    <a:pt x="762" y="4406"/>
                    <a:pt x="703" y="4477"/>
                    <a:pt x="655" y="4561"/>
                  </a:cubicBezTo>
                  <a:cubicBezTo>
                    <a:pt x="619" y="4620"/>
                    <a:pt x="595" y="4668"/>
                    <a:pt x="560" y="4727"/>
                  </a:cubicBezTo>
                  <a:cubicBezTo>
                    <a:pt x="488" y="4846"/>
                    <a:pt x="405" y="4977"/>
                    <a:pt x="345" y="5096"/>
                  </a:cubicBezTo>
                  <a:cubicBezTo>
                    <a:pt x="298" y="5180"/>
                    <a:pt x="238" y="5263"/>
                    <a:pt x="191" y="5346"/>
                  </a:cubicBezTo>
                  <a:cubicBezTo>
                    <a:pt x="131" y="5477"/>
                    <a:pt x="60" y="5608"/>
                    <a:pt x="0" y="5727"/>
                  </a:cubicBezTo>
                  <a:lnTo>
                    <a:pt x="2417" y="6775"/>
                  </a:lnTo>
                  <a:cubicBezTo>
                    <a:pt x="2524" y="6561"/>
                    <a:pt x="2631" y="6359"/>
                    <a:pt x="2750" y="6144"/>
                  </a:cubicBezTo>
                  <a:cubicBezTo>
                    <a:pt x="2822" y="6025"/>
                    <a:pt x="2893" y="5894"/>
                    <a:pt x="2977" y="5775"/>
                  </a:cubicBezTo>
                  <a:cubicBezTo>
                    <a:pt x="3048" y="5656"/>
                    <a:pt x="3131" y="5513"/>
                    <a:pt x="3227" y="5382"/>
                  </a:cubicBezTo>
                  <a:cubicBezTo>
                    <a:pt x="3310" y="5239"/>
                    <a:pt x="3417" y="5096"/>
                    <a:pt x="3524" y="4954"/>
                  </a:cubicBezTo>
                  <a:cubicBezTo>
                    <a:pt x="3596" y="4846"/>
                    <a:pt x="3679" y="4739"/>
                    <a:pt x="3762" y="4632"/>
                  </a:cubicBezTo>
                  <a:cubicBezTo>
                    <a:pt x="3905" y="4430"/>
                    <a:pt x="4084" y="4227"/>
                    <a:pt x="4239" y="4037"/>
                  </a:cubicBezTo>
                  <a:cubicBezTo>
                    <a:pt x="4322" y="3953"/>
                    <a:pt x="4393" y="3858"/>
                    <a:pt x="4465" y="3775"/>
                  </a:cubicBezTo>
                  <a:cubicBezTo>
                    <a:pt x="4715" y="3513"/>
                    <a:pt x="4977" y="3251"/>
                    <a:pt x="5239" y="3013"/>
                  </a:cubicBezTo>
                  <a:cubicBezTo>
                    <a:pt x="5513" y="2775"/>
                    <a:pt x="5787" y="2560"/>
                    <a:pt x="6072" y="2358"/>
                  </a:cubicBezTo>
                  <a:cubicBezTo>
                    <a:pt x="6227" y="2251"/>
                    <a:pt x="6382" y="2156"/>
                    <a:pt x="6537" y="2060"/>
                  </a:cubicBezTo>
                  <a:cubicBezTo>
                    <a:pt x="6822" y="1882"/>
                    <a:pt x="7120" y="1715"/>
                    <a:pt x="7430" y="1572"/>
                  </a:cubicBezTo>
                  <a:cubicBezTo>
                    <a:pt x="7775" y="1429"/>
                    <a:pt x="8120" y="1310"/>
                    <a:pt x="8477" y="1215"/>
                  </a:cubicBezTo>
                  <a:cubicBezTo>
                    <a:pt x="8573" y="1191"/>
                    <a:pt x="8680" y="1179"/>
                    <a:pt x="8775" y="1167"/>
                  </a:cubicBezTo>
                  <a:cubicBezTo>
                    <a:pt x="9013" y="1108"/>
                    <a:pt x="9251" y="1084"/>
                    <a:pt x="9489" y="1060"/>
                  </a:cubicBezTo>
                  <a:lnTo>
                    <a:pt x="9739" y="1060"/>
                  </a:lnTo>
                  <a:cubicBezTo>
                    <a:pt x="10025" y="1060"/>
                    <a:pt x="10311" y="1072"/>
                    <a:pt x="10597" y="1132"/>
                  </a:cubicBezTo>
                  <a:lnTo>
                    <a:pt x="10620" y="1132"/>
                  </a:lnTo>
                  <a:cubicBezTo>
                    <a:pt x="10927" y="1177"/>
                    <a:pt x="11222" y="1266"/>
                    <a:pt x="11507" y="1387"/>
                  </a:cubicBezTo>
                  <a:lnTo>
                    <a:pt x="11507" y="1387"/>
                  </a:lnTo>
                  <a:lnTo>
                    <a:pt x="9132" y="358"/>
                  </a:lnTo>
                  <a:cubicBezTo>
                    <a:pt x="9013" y="310"/>
                    <a:pt x="8894" y="263"/>
                    <a:pt x="8775" y="227"/>
                  </a:cubicBezTo>
                  <a:cubicBezTo>
                    <a:pt x="8596" y="167"/>
                    <a:pt x="8406" y="108"/>
                    <a:pt x="8215" y="72"/>
                  </a:cubicBezTo>
                  <a:lnTo>
                    <a:pt x="8192" y="72"/>
                  </a:lnTo>
                  <a:cubicBezTo>
                    <a:pt x="8001" y="36"/>
                    <a:pt x="7799" y="12"/>
                    <a:pt x="7596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36"/>
            <p:cNvSpPr/>
            <p:nvPr/>
          </p:nvSpPr>
          <p:spPr>
            <a:xfrm>
              <a:off x="1015300" y="2426475"/>
              <a:ext cx="1059075" cy="766950"/>
            </a:xfrm>
            <a:custGeom>
              <a:rect b="b" l="l" r="r" t="t"/>
              <a:pathLst>
                <a:path extrusionOk="0" h="30678" w="42363">
                  <a:moveTo>
                    <a:pt x="31771" y="1"/>
                  </a:moveTo>
                  <a:cubicBezTo>
                    <a:pt x="31030" y="1"/>
                    <a:pt x="30238" y="171"/>
                    <a:pt x="29421" y="530"/>
                  </a:cubicBezTo>
                  <a:cubicBezTo>
                    <a:pt x="27361" y="1447"/>
                    <a:pt x="25563" y="3400"/>
                    <a:pt x="24396" y="5745"/>
                  </a:cubicBezTo>
                  <a:cubicBezTo>
                    <a:pt x="23026" y="3983"/>
                    <a:pt x="21089" y="3004"/>
                    <a:pt x="18867" y="3004"/>
                  </a:cubicBezTo>
                  <a:cubicBezTo>
                    <a:pt x="17711" y="3004"/>
                    <a:pt x="16476" y="3270"/>
                    <a:pt x="15205" y="3828"/>
                  </a:cubicBezTo>
                  <a:cubicBezTo>
                    <a:pt x="11240" y="5590"/>
                    <a:pt x="7930" y="9746"/>
                    <a:pt x="6299" y="14484"/>
                  </a:cubicBezTo>
                  <a:lnTo>
                    <a:pt x="6037" y="14591"/>
                  </a:lnTo>
                  <a:cubicBezTo>
                    <a:pt x="2608" y="16103"/>
                    <a:pt x="0" y="20735"/>
                    <a:pt x="215" y="24914"/>
                  </a:cubicBezTo>
                  <a:cubicBezTo>
                    <a:pt x="383" y="28200"/>
                    <a:pt x="2241" y="30241"/>
                    <a:pt x="4683" y="30241"/>
                  </a:cubicBezTo>
                  <a:cubicBezTo>
                    <a:pt x="5356" y="30241"/>
                    <a:pt x="6073" y="30087"/>
                    <a:pt x="6811" y="29760"/>
                  </a:cubicBezTo>
                  <a:lnTo>
                    <a:pt x="8418" y="29046"/>
                  </a:lnTo>
                  <a:cubicBezTo>
                    <a:pt x="9660" y="30103"/>
                    <a:pt x="11193" y="30678"/>
                    <a:pt x="12894" y="30678"/>
                  </a:cubicBezTo>
                  <a:cubicBezTo>
                    <a:pt x="14048" y="30678"/>
                    <a:pt x="15280" y="30413"/>
                    <a:pt x="16550" y="29855"/>
                  </a:cubicBezTo>
                  <a:cubicBezTo>
                    <a:pt x="19693" y="28462"/>
                    <a:pt x="22420" y="25545"/>
                    <a:pt x="24229" y="22057"/>
                  </a:cubicBezTo>
                  <a:lnTo>
                    <a:pt x="36338" y="16711"/>
                  </a:lnTo>
                  <a:cubicBezTo>
                    <a:pt x="39755" y="15199"/>
                    <a:pt x="42363" y="10579"/>
                    <a:pt x="42148" y="6388"/>
                  </a:cubicBezTo>
                  <a:cubicBezTo>
                    <a:pt x="41980" y="3112"/>
                    <a:pt x="40122" y="1072"/>
                    <a:pt x="37681" y="1072"/>
                  </a:cubicBezTo>
                  <a:cubicBezTo>
                    <a:pt x="37008" y="1072"/>
                    <a:pt x="36291" y="1227"/>
                    <a:pt x="35552" y="1554"/>
                  </a:cubicBezTo>
                  <a:lnTo>
                    <a:pt x="35255" y="1685"/>
                  </a:lnTo>
                  <a:cubicBezTo>
                    <a:pt x="34384" y="604"/>
                    <a:pt x="33167" y="1"/>
                    <a:pt x="3177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36"/>
            <p:cNvSpPr/>
            <p:nvPr/>
          </p:nvSpPr>
          <p:spPr>
            <a:xfrm>
              <a:off x="2165072" y="2660222"/>
              <a:ext cx="68200" cy="17275"/>
            </a:xfrm>
            <a:custGeom>
              <a:rect b="b" l="l" r="r" t="t"/>
              <a:pathLst>
                <a:path extrusionOk="0" h="691" w="2728">
                  <a:moveTo>
                    <a:pt x="834" y="0"/>
                  </a:moveTo>
                  <a:cubicBezTo>
                    <a:pt x="774" y="0"/>
                    <a:pt x="715" y="24"/>
                    <a:pt x="643" y="36"/>
                  </a:cubicBezTo>
                  <a:lnTo>
                    <a:pt x="524" y="48"/>
                  </a:lnTo>
                  <a:lnTo>
                    <a:pt x="489" y="60"/>
                  </a:lnTo>
                  <a:cubicBezTo>
                    <a:pt x="370" y="95"/>
                    <a:pt x="239" y="143"/>
                    <a:pt x="120" y="191"/>
                  </a:cubicBezTo>
                  <a:lnTo>
                    <a:pt x="1" y="250"/>
                  </a:lnTo>
                  <a:lnTo>
                    <a:pt x="1024" y="691"/>
                  </a:lnTo>
                  <a:lnTo>
                    <a:pt x="1144" y="643"/>
                  </a:lnTo>
                  <a:cubicBezTo>
                    <a:pt x="1275" y="584"/>
                    <a:pt x="1405" y="536"/>
                    <a:pt x="1548" y="500"/>
                  </a:cubicBezTo>
                  <a:cubicBezTo>
                    <a:pt x="1584" y="488"/>
                    <a:pt x="1632" y="488"/>
                    <a:pt x="1667" y="476"/>
                  </a:cubicBezTo>
                  <a:cubicBezTo>
                    <a:pt x="1763" y="464"/>
                    <a:pt x="1846" y="453"/>
                    <a:pt x="1941" y="441"/>
                  </a:cubicBezTo>
                  <a:lnTo>
                    <a:pt x="2037" y="441"/>
                  </a:lnTo>
                  <a:cubicBezTo>
                    <a:pt x="2144" y="441"/>
                    <a:pt x="2263" y="453"/>
                    <a:pt x="2370" y="464"/>
                  </a:cubicBezTo>
                  <a:cubicBezTo>
                    <a:pt x="2489" y="488"/>
                    <a:pt x="2608" y="524"/>
                    <a:pt x="2727" y="572"/>
                  </a:cubicBezTo>
                  <a:lnTo>
                    <a:pt x="1703" y="131"/>
                  </a:lnTo>
                  <a:cubicBezTo>
                    <a:pt x="1656" y="107"/>
                    <a:pt x="1608" y="95"/>
                    <a:pt x="1572" y="83"/>
                  </a:cubicBezTo>
                  <a:cubicBezTo>
                    <a:pt x="1501" y="60"/>
                    <a:pt x="1417" y="36"/>
                    <a:pt x="1346" y="24"/>
                  </a:cubicBezTo>
                  <a:cubicBezTo>
                    <a:pt x="1263" y="12"/>
                    <a:pt x="1191" y="0"/>
                    <a:pt x="112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36"/>
            <p:cNvSpPr/>
            <p:nvPr/>
          </p:nvSpPr>
          <p:spPr>
            <a:xfrm>
              <a:off x="2050472" y="2648897"/>
              <a:ext cx="121775" cy="71775"/>
            </a:xfrm>
            <a:custGeom>
              <a:rect b="b" l="l" r="r" t="t"/>
              <a:pathLst>
                <a:path extrusionOk="0" h="2871" w="4871">
                  <a:moveTo>
                    <a:pt x="4780" y="556"/>
                  </a:moveTo>
                  <a:lnTo>
                    <a:pt x="4870" y="596"/>
                  </a:lnTo>
                  <a:cubicBezTo>
                    <a:pt x="4841" y="581"/>
                    <a:pt x="4811" y="568"/>
                    <a:pt x="4780" y="556"/>
                  </a:cubicBezTo>
                  <a:close/>
                  <a:moveTo>
                    <a:pt x="2906" y="1"/>
                  </a:moveTo>
                  <a:cubicBezTo>
                    <a:pt x="2846" y="1"/>
                    <a:pt x="2763" y="24"/>
                    <a:pt x="2691" y="36"/>
                  </a:cubicBezTo>
                  <a:cubicBezTo>
                    <a:pt x="2656" y="48"/>
                    <a:pt x="2608" y="48"/>
                    <a:pt x="2572" y="60"/>
                  </a:cubicBezTo>
                  <a:cubicBezTo>
                    <a:pt x="2549" y="60"/>
                    <a:pt x="2537" y="60"/>
                    <a:pt x="2537" y="72"/>
                  </a:cubicBezTo>
                  <a:cubicBezTo>
                    <a:pt x="2394" y="108"/>
                    <a:pt x="2251" y="155"/>
                    <a:pt x="2120" y="215"/>
                  </a:cubicBezTo>
                  <a:cubicBezTo>
                    <a:pt x="1989" y="275"/>
                    <a:pt x="1870" y="346"/>
                    <a:pt x="1739" y="417"/>
                  </a:cubicBezTo>
                  <a:lnTo>
                    <a:pt x="1703" y="441"/>
                  </a:lnTo>
                  <a:cubicBezTo>
                    <a:pt x="1668" y="465"/>
                    <a:pt x="1620" y="489"/>
                    <a:pt x="1584" y="513"/>
                  </a:cubicBezTo>
                  <a:lnTo>
                    <a:pt x="1548" y="548"/>
                  </a:lnTo>
                  <a:cubicBezTo>
                    <a:pt x="1429" y="632"/>
                    <a:pt x="1310" y="727"/>
                    <a:pt x="1191" y="822"/>
                  </a:cubicBezTo>
                  <a:cubicBezTo>
                    <a:pt x="1084" y="929"/>
                    <a:pt x="977" y="1037"/>
                    <a:pt x="870" y="1144"/>
                  </a:cubicBezTo>
                  <a:cubicBezTo>
                    <a:pt x="858" y="1156"/>
                    <a:pt x="846" y="1167"/>
                    <a:pt x="834" y="1179"/>
                  </a:cubicBezTo>
                  <a:cubicBezTo>
                    <a:pt x="822" y="1191"/>
                    <a:pt x="798" y="1227"/>
                    <a:pt x="775" y="1251"/>
                  </a:cubicBezTo>
                  <a:cubicBezTo>
                    <a:pt x="703" y="1334"/>
                    <a:pt x="632" y="1418"/>
                    <a:pt x="572" y="1501"/>
                  </a:cubicBezTo>
                  <a:cubicBezTo>
                    <a:pt x="548" y="1525"/>
                    <a:pt x="536" y="1548"/>
                    <a:pt x="513" y="1572"/>
                  </a:cubicBezTo>
                  <a:lnTo>
                    <a:pt x="465" y="1644"/>
                  </a:lnTo>
                  <a:cubicBezTo>
                    <a:pt x="429" y="1703"/>
                    <a:pt x="382" y="1763"/>
                    <a:pt x="346" y="1822"/>
                  </a:cubicBezTo>
                  <a:cubicBezTo>
                    <a:pt x="322" y="1858"/>
                    <a:pt x="298" y="1894"/>
                    <a:pt x="274" y="1918"/>
                  </a:cubicBezTo>
                  <a:cubicBezTo>
                    <a:pt x="251" y="1953"/>
                    <a:pt x="251" y="1965"/>
                    <a:pt x="239" y="1989"/>
                  </a:cubicBezTo>
                  <a:cubicBezTo>
                    <a:pt x="203" y="2049"/>
                    <a:pt x="179" y="2096"/>
                    <a:pt x="144" y="2156"/>
                  </a:cubicBezTo>
                  <a:cubicBezTo>
                    <a:pt x="120" y="2203"/>
                    <a:pt x="96" y="2227"/>
                    <a:pt x="84" y="2263"/>
                  </a:cubicBezTo>
                  <a:cubicBezTo>
                    <a:pt x="60" y="2299"/>
                    <a:pt x="24" y="2370"/>
                    <a:pt x="1" y="2418"/>
                  </a:cubicBezTo>
                  <a:lnTo>
                    <a:pt x="1025" y="2870"/>
                  </a:lnTo>
                  <a:cubicBezTo>
                    <a:pt x="1060" y="2775"/>
                    <a:pt x="1120" y="2680"/>
                    <a:pt x="1167" y="2596"/>
                  </a:cubicBezTo>
                  <a:cubicBezTo>
                    <a:pt x="1203" y="2549"/>
                    <a:pt x="1227" y="2489"/>
                    <a:pt x="1263" y="2441"/>
                  </a:cubicBezTo>
                  <a:cubicBezTo>
                    <a:pt x="1287" y="2382"/>
                    <a:pt x="1322" y="2322"/>
                    <a:pt x="1358" y="2275"/>
                  </a:cubicBezTo>
                  <a:cubicBezTo>
                    <a:pt x="1406" y="2203"/>
                    <a:pt x="1441" y="2144"/>
                    <a:pt x="1489" y="2084"/>
                  </a:cubicBezTo>
                  <a:cubicBezTo>
                    <a:pt x="1525" y="2025"/>
                    <a:pt x="1548" y="2001"/>
                    <a:pt x="1584" y="1953"/>
                  </a:cubicBezTo>
                  <a:cubicBezTo>
                    <a:pt x="1656" y="1870"/>
                    <a:pt x="1715" y="1787"/>
                    <a:pt x="1787" y="1703"/>
                  </a:cubicBezTo>
                  <a:cubicBezTo>
                    <a:pt x="1822" y="1668"/>
                    <a:pt x="1858" y="1620"/>
                    <a:pt x="1882" y="1596"/>
                  </a:cubicBezTo>
                  <a:cubicBezTo>
                    <a:pt x="1989" y="1477"/>
                    <a:pt x="2096" y="1370"/>
                    <a:pt x="2215" y="1263"/>
                  </a:cubicBezTo>
                  <a:cubicBezTo>
                    <a:pt x="2322" y="1167"/>
                    <a:pt x="2441" y="1072"/>
                    <a:pt x="2560" y="989"/>
                  </a:cubicBezTo>
                  <a:cubicBezTo>
                    <a:pt x="2632" y="953"/>
                    <a:pt x="2691" y="906"/>
                    <a:pt x="2763" y="858"/>
                  </a:cubicBezTo>
                  <a:cubicBezTo>
                    <a:pt x="2882" y="786"/>
                    <a:pt x="3013" y="715"/>
                    <a:pt x="3144" y="656"/>
                  </a:cubicBezTo>
                  <a:cubicBezTo>
                    <a:pt x="3287" y="596"/>
                    <a:pt x="3430" y="548"/>
                    <a:pt x="3584" y="513"/>
                  </a:cubicBezTo>
                  <a:cubicBezTo>
                    <a:pt x="3632" y="501"/>
                    <a:pt x="3668" y="501"/>
                    <a:pt x="3715" y="489"/>
                  </a:cubicBezTo>
                  <a:cubicBezTo>
                    <a:pt x="3811" y="465"/>
                    <a:pt x="3918" y="453"/>
                    <a:pt x="4013" y="441"/>
                  </a:cubicBezTo>
                  <a:lnTo>
                    <a:pt x="4120" y="441"/>
                  </a:lnTo>
                  <a:cubicBezTo>
                    <a:pt x="4239" y="441"/>
                    <a:pt x="4358" y="453"/>
                    <a:pt x="4477" y="477"/>
                  </a:cubicBezTo>
                  <a:cubicBezTo>
                    <a:pt x="4585" y="495"/>
                    <a:pt x="4686" y="520"/>
                    <a:pt x="4780" y="556"/>
                  </a:cubicBezTo>
                  <a:lnTo>
                    <a:pt x="4780" y="556"/>
                  </a:lnTo>
                  <a:lnTo>
                    <a:pt x="3846" y="144"/>
                  </a:lnTo>
                  <a:cubicBezTo>
                    <a:pt x="3799" y="132"/>
                    <a:pt x="3751" y="108"/>
                    <a:pt x="3703" y="84"/>
                  </a:cubicBezTo>
                  <a:cubicBezTo>
                    <a:pt x="3620" y="60"/>
                    <a:pt x="3549" y="48"/>
                    <a:pt x="3465" y="24"/>
                  </a:cubicBezTo>
                  <a:cubicBezTo>
                    <a:pt x="3382" y="13"/>
                    <a:pt x="3299" y="1"/>
                    <a:pt x="3215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36"/>
            <p:cNvSpPr/>
            <p:nvPr/>
          </p:nvSpPr>
          <p:spPr>
            <a:xfrm>
              <a:off x="1879975" y="2954350"/>
              <a:ext cx="43500" cy="22350"/>
            </a:xfrm>
            <a:custGeom>
              <a:rect b="b" l="l" r="r" t="t"/>
              <a:pathLst>
                <a:path extrusionOk="0" h="894" w="1740">
                  <a:moveTo>
                    <a:pt x="1" y="1"/>
                  </a:moveTo>
                  <a:cubicBezTo>
                    <a:pt x="215" y="180"/>
                    <a:pt x="465" y="334"/>
                    <a:pt x="727" y="453"/>
                  </a:cubicBezTo>
                  <a:lnTo>
                    <a:pt x="1646" y="853"/>
                  </a:lnTo>
                  <a:lnTo>
                    <a:pt x="1646" y="853"/>
                  </a:lnTo>
                  <a:cubicBezTo>
                    <a:pt x="1420" y="749"/>
                    <a:pt x="1213" y="611"/>
                    <a:pt x="1025" y="453"/>
                  </a:cubicBezTo>
                  <a:lnTo>
                    <a:pt x="1" y="1"/>
                  </a:lnTo>
                  <a:close/>
                  <a:moveTo>
                    <a:pt x="1646" y="853"/>
                  </a:moveTo>
                  <a:cubicBezTo>
                    <a:pt x="1676" y="867"/>
                    <a:pt x="1708" y="881"/>
                    <a:pt x="1739" y="894"/>
                  </a:cubicBezTo>
                  <a:lnTo>
                    <a:pt x="1646" y="85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36"/>
            <p:cNvSpPr/>
            <p:nvPr/>
          </p:nvSpPr>
          <p:spPr>
            <a:xfrm>
              <a:off x="1794797" y="2680447"/>
              <a:ext cx="251825" cy="295300"/>
            </a:xfrm>
            <a:custGeom>
              <a:rect b="b" l="l" r="r" t="t"/>
              <a:pathLst>
                <a:path extrusionOk="0" h="11812" w="10073">
                  <a:moveTo>
                    <a:pt x="7965" y="1"/>
                  </a:moveTo>
                  <a:cubicBezTo>
                    <a:pt x="7858" y="1"/>
                    <a:pt x="7751" y="1"/>
                    <a:pt x="7632" y="13"/>
                  </a:cubicBezTo>
                  <a:lnTo>
                    <a:pt x="7573" y="13"/>
                  </a:lnTo>
                  <a:cubicBezTo>
                    <a:pt x="7549" y="13"/>
                    <a:pt x="7537" y="13"/>
                    <a:pt x="7525" y="25"/>
                  </a:cubicBezTo>
                  <a:cubicBezTo>
                    <a:pt x="7346" y="36"/>
                    <a:pt x="7180" y="72"/>
                    <a:pt x="7001" y="108"/>
                  </a:cubicBezTo>
                  <a:lnTo>
                    <a:pt x="6965" y="108"/>
                  </a:lnTo>
                  <a:cubicBezTo>
                    <a:pt x="6918" y="132"/>
                    <a:pt x="6858" y="156"/>
                    <a:pt x="6799" y="167"/>
                  </a:cubicBezTo>
                  <a:lnTo>
                    <a:pt x="6680" y="203"/>
                  </a:lnTo>
                  <a:cubicBezTo>
                    <a:pt x="6572" y="239"/>
                    <a:pt x="6453" y="286"/>
                    <a:pt x="6334" y="346"/>
                  </a:cubicBezTo>
                  <a:cubicBezTo>
                    <a:pt x="6144" y="429"/>
                    <a:pt x="5953" y="525"/>
                    <a:pt x="5763" y="644"/>
                  </a:cubicBezTo>
                  <a:lnTo>
                    <a:pt x="5703" y="679"/>
                  </a:lnTo>
                  <a:lnTo>
                    <a:pt x="5656" y="703"/>
                  </a:lnTo>
                  <a:lnTo>
                    <a:pt x="5525" y="787"/>
                  </a:lnTo>
                  <a:cubicBezTo>
                    <a:pt x="5465" y="822"/>
                    <a:pt x="5418" y="870"/>
                    <a:pt x="5358" y="918"/>
                  </a:cubicBezTo>
                  <a:cubicBezTo>
                    <a:pt x="5239" y="1001"/>
                    <a:pt x="5120" y="1096"/>
                    <a:pt x="5013" y="1191"/>
                  </a:cubicBezTo>
                  <a:cubicBezTo>
                    <a:pt x="4929" y="1263"/>
                    <a:pt x="4846" y="1334"/>
                    <a:pt x="4763" y="1406"/>
                  </a:cubicBezTo>
                  <a:cubicBezTo>
                    <a:pt x="4656" y="1513"/>
                    <a:pt x="4548" y="1620"/>
                    <a:pt x="4441" y="1727"/>
                  </a:cubicBezTo>
                  <a:cubicBezTo>
                    <a:pt x="4394" y="1763"/>
                    <a:pt x="4358" y="1799"/>
                    <a:pt x="4310" y="1846"/>
                  </a:cubicBezTo>
                  <a:cubicBezTo>
                    <a:pt x="4275" y="1894"/>
                    <a:pt x="4239" y="1941"/>
                    <a:pt x="4203" y="1989"/>
                  </a:cubicBezTo>
                  <a:cubicBezTo>
                    <a:pt x="4120" y="2084"/>
                    <a:pt x="4036" y="2191"/>
                    <a:pt x="3953" y="2299"/>
                  </a:cubicBezTo>
                  <a:cubicBezTo>
                    <a:pt x="3905" y="2346"/>
                    <a:pt x="3858" y="2394"/>
                    <a:pt x="3822" y="2453"/>
                  </a:cubicBezTo>
                  <a:cubicBezTo>
                    <a:pt x="3774" y="2513"/>
                    <a:pt x="3751" y="2561"/>
                    <a:pt x="3703" y="2620"/>
                  </a:cubicBezTo>
                  <a:lnTo>
                    <a:pt x="3560" y="2846"/>
                  </a:lnTo>
                  <a:cubicBezTo>
                    <a:pt x="3524" y="2894"/>
                    <a:pt x="3489" y="2942"/>
                    <a:pt x="3453" y="3001"/>
                  </a:cubicBezTo>
                  <a:cubicBezTo>
                    <a:pt x="3405" y="3084"/>
                    <a:pt x="3346" y="3180"/>
                    <a:pt x="3286" y="3275"/>
                  </a:cubicBezTo>
                  <a:cubicBezTo>
                    <a:pt x="3262" y="3334"/>
                    <a:pt x="3227" y="3394"/>
                    <a:pt x="3191" y="3442"/>
                  </a:cubicBezTo>
                  <a:cubicBezTo>
                    <a:pt x="3179" y="3465"/>
                    <a:pt x="3167" y="3489"/>
                    <a:pt x="3155" y="3513"/>
                  </a:cubicBezTo>
                  <a:cubicBezTo>
                    <a:pt x="3072" y="3680"/>
                    <a:pt x="2977" y="3846"/>
                    <a:pt x="2905" y="4025"/>
                  </a:cubicBezTo>
                  <a:cubicBezTo>
                    <a:pt x="2893" y="4037"/>
                    <a:pt x="2893" y="4061"/>
                    <a:pt x="2881" y="4073"/>
                  </a:cubicBezTo>
                  <a:cubicBezTo>
                    <a:pt x="2870" y="4108"/>
                    <a:pt x="2846" y="4156"/>
                    <a:pt x="2834" y="4192"/>
                  </a:cubicBezTo>
                  <a:cubicBezTo>
                    <a:pt x="2786" y="4311"/>
                    <a:pt x="2727" y="4430"/>
                    <a:pt x="2679" y="4549"/>
                  </a:cubicBezTo>
                  <a:cubicBezTo>
                    <a:pt x="2643" y="4644"/>
                    <a:pt x="2608" y="4739"/>
                    <a:pt x="2572" y="4847"/>
                  </a:cubicBezTo>
                  <a:lnTo>
                    <a:pt x="2465" y="4894"/>
                  </a:lnTo>
                  <a:cubicBezTo>
                    <a:pt x="2346" y="4942"/>
                    <a:pt x="2215" y="5013"/>
                    <a:pt x="2108" y="5085"/>
                  </a:cubicBezTo>
                  <a:lnTo>
                    <a:pt x="2060" y="5108"/>
                  </a:lnTo>
                  <a:lnTo>
                    <a:pt x="2012" y="5144"/>
                  </a:lnTo>
                  <a:lnTo>
                    <a:pt x="1989" y="5156"/>
                  </a:lnTo>
                  <a:cubicBezTo>
                    <a:pt x="1869" y="5239"/>
                    <a:pt x="1762" y="5323"/>
                    <a:pt x="1655" y="5406"/>
                  </a:cubicBezTo>
                  <a:lnTo>
                    <a:pt x="1596" y="5466"/>
                  </a:lnTo>
                  <a:cubicBezTo>
                    <a:pt x="1500" y="5549"/>
                    <a:pt x="1417" y="5644"/>
                    <a:pt x="1322" y="5728"/>
                  </a:cubicBezTo>
                  <a:lnTo>
                    <a:pt x="1286" y="5775"/>
                  </a:lnTo>
                  <a:cubicBezTo>
                    <a:pt x="1274" y="5775"/>
                    <a:pt x="1274" y="5787"/>
                    <a:pt x="1262" y="5799"/>
                  </a:cubicBezTo>
                  <a:cubicBezTo>
                    <a:pt x="1179" y="5894"/>
                    <a:pt x="1096" y="6001"/>
                    <a:pt x="1012" y="6109"/>
                  </a:cubicBezTo>
                  <a:lnTo>
                    <a:pt x="1000" y="6121"/>
                  </a:lnTo>
                  <a:cubicBezTo>
                    <a:pt x="976" y="6144"/>
                    <a:pt x="965" y="6180"/>
                    <a:pt x="941" y="6204"/>
                  </a:cubicBezTo>
                  <a:cubicBezTo>
                    <a:pt x="893" y="6275"/>
                    <a:pt x="846" y="6335"/>
                    <a:pt x="810" y="6406"/>
                  </a:cubicBezTo>
                  <a:lnTo>
                    <a:pt x="774" y="6442"/>
                  </a:lnTo>
                  <a:cubicBezTo>
                    <a:pt x="762" y="6478"/>
                    <a:pt x="738" y="6513"/>
                    <a:pt x="726" y="6537"/>
                  </a:cubicBezTo>
                  <a:cubicBezTo>
                    <a:pt x="703" y="6573"/>
                    <a:pt x="655" y="6644"/>
                    <a:pt x="631" y="6692"/>
                  </a:cubicBezTo>
                  <a:lnTo>
                    <a:pt x="607" y="6740"/>
                  </a:lnTo>
                  <a:cubicBezTo>
                    <a:pt x="584" y="6775"/>
                    <a:pt x="572" y="6811"/>
                    <a:pt x="548" y="6847"/>
                  </a:cubicBezTo>
                  <a:cubicBezTo>
                    <a:pt x="524" y="6883"/>
                    <a:pt x="500" y="6942"/>
                    <a:pt x="476" y="6990"/>
                  </a:cubicBezTo>
                  <a:lnTo>
                    <a:pt x="453" y="7037"/>
                  </a:lnTo>
                  <a:cubicBezTo>
                    <a:pt x="441" y="7085"/>
                    <a:pt x="417" y="7121"/>
                    <a:pt x="405" y="7168"/>
                  </a:cubicBezTo>
                  <a:cubicBezTo>
                    <a:pt x="381" y="7204"/>
                    <a:pt x="369" y="7252"/>
                    <a:pt x="345" y="7299"/>
                  </a:cubicBezTo>
                  <a:cubicBezTo>
                    <a:pt x="345" y="7311"/>
                    <a:pt x="334" y="7323"/>
                    <a:pt x="334" y="7335"/>
                  </a:cubicBezTo>
                  <a:cubicBezTo>
                    <a:pt x="310" y="7383"/>
                    <a:pt x="298" y="7430"/>
                    <a:pt x="286" y="7478"/>
                  </a:cubicBezTo>
                  <a:cubicBezTo>
                    <a:pt x="262" y="7525"/>
                    <a:pt x="250" y="7573"/>
                    <a:pt x="226" y="7621"/>
                  </a:cubicBezTo>
                  <a:cubicBezTo>
                    <a:pt x="226" y="7633"/>
                    <a:pt x="226" y="7633"/>
                    <a:pt x="226" y="7645"/>
                  </a:cubicBezTo>
                  <a:cubicBezTo>
                    <a:pt x="214" y="7692"/>
                    <a:pt x="203" y="7740"/>
                    <a:pt x="179" y="7775"/>
                  </a:cubicBezTo>
                  <a:cubicBezTo>
                    <a:pt x="167" y="7823"/>
                    <a:pt x="155" y="7895"/>
                    <a:pt x="143" y="7954"/>
                  </a:cubicBezTo>
                  <a:lnTo>
                    <a:pt x="131" y="7978"/>
                  </a:lnTo>
                  <a:cubicBezTo>
                    <a:pt x="119" y="8014"/>
                    <a:pt x="119" y="8049"/>
                    <a:pt x="107" y="8085"/>
                  </a:cubicBezTo>
                  <a:cubicBezTo>
                    <a:pt x="95" y="8156"/>
                    <a:pt x="72" y="8228"/>
                    <a:pt x="60" y="8299"/>
                  </a:cubicBezTo>
                  <a:lnTo>
                    <a:pt x="60" y="8347"/>
                  </a:lnTo>
                  <a:cubicBezTo>
                    <a:pt x="60" y="8371"/>
                    <a:pt x="60" y="8407"/>
                    <a:pt x="48" y="8430"/>
                  </a:cubicBezTo>
                  <a:cubicBezTo>
                    <a:pt x="36" y="8526"/>
                    <a:pt x="24" y="8633"/>
                    <a:pt x="12" y="8728"/>
                  </a:cubicBezTo>
                  <a:cubicBezTo>
                    <a:pt x="12" y="8752"/>
                    <a:pt x="0" y="8776"/>
                    <a:pt x="0" y="8799"/>
                  </a:cubicBezTo>
                  <a:cubicBezTo>
                    <a:pt x="0" y="8835"/>
                    <a:pt x="0" y="8835"/>
                    <a:pt x="0" y="8847"/>
                  </a:cubicBezTo>
                  <a:cubicBezTo>
                    <a:pt x="0" y="8990"/>
                    <a:pt x="0" y="9121"/>
                    <a:pt x="0" y="9252"/>
                  </a:cubicBezTo>
                  <a:cubicBezTo>
                    <a:pt x="60" y="10312"/>
                    <a:pt x="524" y="11074"/>
                    <a:pt x="1215" y="11371"/>
                  </a:cubicBezTo>
                  <a:lnTo>
                    <a:pt x="2227" y="11812"/>
                  </a:lnTo>
                  <a:cubicBezTo>
                    <a:pt x="1548" y="11514"/>
                    <a:pt x="1084" y="10776"/>
                    <a:pt x="1024" y="9704"/>
                  </a:cubicBezTo>
                  <a:cubicBezTo>
                    <a:pt x="1012" y="9573"/>
                    <a:pt x="1024" y="9430"/>
                    <a:pt x="1024" y="9299"/>
                  </a:cubicBezTo>
                  <a:lnTo>
                    <a:pt x="1036" y="9180"/>
                  </a:lnTo>
                  <a:cubicBezTo>
                    <a:pt x="1036" y="9073"/>
                    <a:pt x="1048" y="8978"/>
                    <a:pt x="1072" y="8871"/>
                  </a:cubicBezTo>
                  <a:lnTo>
                    <a:pt x="1084" y="8752"/>
                  </a:lnTo>
                  <a:cubicBezTo>
                    <a:pt x="1096" y="8680"/>
                    <a:pt x="1107" y="8609"/>
                    <a:pt x="1131" y="8537"/>
                  </a:cubicBezTo>
                  <a:cubicBezTo>
                    <a:pt x="1143" y="8490"/>
                    <a:pt x="1143" y="8442"/>
                    <a:pt x="1155" y="8395"/>
                  </a:cubicBezTo>
                  <a:cubicBezTo>
                    <a:pt x="1167" y="8347"/>
                    <a:pt x="1191" y="8287"/>
                    <a:pt x="1203" y="8228"/>
                  </a:cubicBezTo>
                  <a:lnTo>
                    <a:pt x="1250" y="8061"/>
                  </a:lnTo>
                  <a:cubicBezTo>
                    <a:pt x="1274" y="8014"/>
                    <a:pt x="1286" y="7966"/>
                    <a:pt x="1298" y="7918"/>
                  </a:cubicBezTo>
                  <a:cubicBezTo>
                    <a:pt x="1322" y="7859"/>
                    <a:pt x="1346" y="7799"/>
                    <a:pt x="1369" y="7740"/>
                  </a:cubicBezTo>
                  <a:cubicBezTo>
                    <a:pt x="1393" y="7680"/>
                    <a:pt x="1405" y="7645"/>
                    <a:pt x="1429" y="7597"/>
                  </a:cubicBezTo>
                  <a:cubicBezTo>
                    <a:pt x="1441" y="7561"/>
                    <a:pt x="1477" y="7490"/>
                    <a:pt x="1500" y="7430"/>
                  </a:cubicBezTo>
                  <a:cubicBezTo>
                    <a:pt x="1524" y="7383"/>
                    <a:pt x="1548" y="7335"/>
                    <a:pt x="1572" y="7287"/>
                  </a:cubicBezTo>
                  <a:cubicBezTo>
                    <a:pt x="1596" y="7252"/>
                    <a:pt x="1619" y="7192"/>
                    <a:pt x="1655" y="7133"/>
                  </a:cubicBezTo>
                  <a:cubicBezTo>
                    <a:pt x="1679" y="7085"/>
                    <a:pt x="1715" y="7037"/>
                    <a:pt x="1738" y="6990"/>
                  </a:cubicBezTo>
                  <a:cubicBezTo>
                    <a:pt x="1774" y="6942"/>
                    <a:pt x="1798" y="6894"/>
                    <a:pt x="1822" y="6847"/>
                  </a:cubicBezTo>
                  <a:cubicBezTo>
                    <a:pt x="1869" y="6775"/>
                    <a:pt x="1917" y="6716"/>
                    <a:pt x="1965" y="6644"/>
                  </a:cubicBezTo>
                  <a:lnTo>
                    <a:pt x="2024" y="6549"/>
                  </a:lnTo>
                  <a:cubicBezTo>
                    <a:pt x="2108" y="6442"/>
                    <a:pt x="2191" y="6347"/>
                    <a:pt x="2286" y="6240"/>
                  </a:cubicBezTo>
                  <a:cubicBezTo>
                    <a:pt x="2310" y="6216"/>
                    <a:pt x="2322" y="6204"/>
                    <a:pt x="2346" y="6180"/>
                  </a:cubicBezTo>
                  <a:cubicBezTo>
                    <a:pt x="2429" y="6085"/>
                    <a:pt x="2524" y="6001"/>
                    <a:pt x="2608" y="5918"/>
                  </a:cubicBezTo>
                  <a:lnTo>
                    <a:pt x="2679" y="5859"/>
                  </a:lnTo>
                  <a:cubicBezTo>
                    <a:pt x="2786" y="5763"/>
                    <a:pt x="2893" y="5680"/>
                    <a:pt x="3001" y="5609"/>
                  </a:cubicBezTo>
                  <a:lnTo>
                    <a:pt x="3132" y="5525"/>
                  </a:lnTo>
                  <a:cubicBezTo>
                    <a:pt x="3239" y="5454"/>
                    <a:pt x="3358" y="5394"/>
                    <a:pt x="3489" y="5335"/>
                  </a:cubicBezTo>
                  <a:lnTo>
                    <a:pt x="3596" y="5287"/>
                  </a:lnTo>
                  <a:cubicBezTo>
                    <a:pt x="3667" y="5073"/>
                    <a:pt x="3763" y="4858"/>
                    <a:pt x="3846" y="4644"/>
                  </a:cubicBezTo>
                  <a:cubicBezTo>
                    <a:pt x="3870" y="4597"/>
                    <a:pt x="3882" y="4561"/>
                    <a:pt x="3905" y="4513"/>
                  </a:cubicBezTo>
                  <a:cubicBezTo>
                    <a:pt x="4001" y="4311"/>
                    <a:pt x="4108" y="4096"/>
                    <a:pt x="4215" y="3894"/>
                  </a:cubicBezTo>
                  <a:cubicBezTo>
                    <a:pt x="4251" y="3835"/>
                    <a:pt x="4286" y="3787"/>
                    <a:pt x="4310" y="3727"/>
                  </a:cubicBezTo>
                  <a:cubicBezTo>
                    <a:pt x="4394" y="3573"/>
                    <a:pt x="4489" y="3430"/>
                    <a:pt x="4584" y="3299"/>
                  </a:cubicBezTo>
                  <a:cubicBezTo>
                    <a:pt x="4632" y="3215"/>
                    <a:pt x="4679" y="3144"/>
                    <a:pt x="4739" y="3061"/>
                  </a:cubicBezTo>
                  <a:cubicBezTo>
                    <a:pt x="4810" y="2953"/>
                    <a:pt x="4894" y="2846"/>
                    <a:pt x="4977" y="2739"/>
                  </a:cubicBezTo>
                  <a:cubicBezTo>
                    <a:pt x="5060" y="2644"/>
                    <a:pt x="5144" y="2537"/>
                    <a:pt x="5227" y="2430"/>
                  </a:cubicBezTo>
                  <a:cubicBezTo>
                    <a:pt x="5322" y="2334"/>
                    <a:pt x="5382" y="2251"/>
                    <a:pt x="5465" y="2168"/>
                  </a:cubicBezTo>
                  <a:cubicBezTo>
                    <a:pt x="5572" y="2060"/>
                    <a:pt x="5679" y="1953"/>
                    <a:pt x="5787" y="1858"/>
                  </a:cubicBezTo>
                  <a:cubicBezTo>
                    <a:pt x="5870" y="1775"/>
                    <a:pt x="5953" y="1703"/>
                    <a:pt x="6037" y="1632"/>
                  </a:cubicBezTo>
                  <a:cubicBezTo>
                    <a:pt x="6156" y="1537"/>
                    <a:pt x="6263" y="1453"/>
                    <a:pt x="6382" y="1370"/>
                  </a:cubicBezTo>
                  <a:cubicBezTo>
                    <a:pt x="6501" y="1275"/>
                    <a:pt x="6608" y="1191"/>
                    <a:pt x="6727" y="1120"/>
                  </a:cubicBezTo>
                  <a:lnTo>
                    <a:pt x="6787" y="1084"/>
                  </a:lnTo>
                  <a:cubicBezTo>
                    <a:pt x="6977" y="977"/>
                    <a:pt x="7168" y="870"/>
                    <a:pt x="7370" y="787"/>
                  </a:cubicBezTo>
                  <a:cubicBezTo>
                    <a:pt x="7477" y="739"/>
                    <a:pt x="7596" y="691"/>
                    <a:pt x="7715" y="656"/>
                  </a:cubicBezTo>
                  <a:cubicBezTo>
                    <a:pt x="7751" y="644"/>
                    <a:pt x="7787" y="632"/>
                    <a:pt x="7823" y="620"/>
                  </a:cubicBezTo>
                  <a:cubicBezTo>
                    <a:pt x="7894" y="608"/>
                    <a:pt x="7954" y="584"/>
                    <a:pt x="8025" y="560"/>
                  </a:cubicBezTo>
                  <a:cubicBezTo>
                    <a:pt x="8192" y="525"/>
                    <a:pt x="8370" y="489"/>
                    <a:pt x="8549" y="465"/>
                  </a:cubicBezTo>
                  <a:lnTo>
                    <a:pt x="8656" y="453"/>
                  </a:lnTo>
                  <a:lnTo>
                    <a:pt x="9097" y="453"/>
                  </a:lnTo>
                  <a:cubicBezTo>
                    <a:pt x="9216" y="453"/>
                    <a:pt x="9347" y="477"/>
                    <a:pt x="9466" y="489"/>
                  </a:cubicBezTo>
                  <a:lnTo>
                    <a:pt x="9489" y="501"/>
                  </a:lnTo>
                  <a:cubicBezTo>
                    <a:pt x="9597" y="525"/>
                    <a:pt x="9704" y="548"/>
                    <a:pt x="9811" y="584"/>
                  </a:cubicBezTo>
                  <a:cubicBezTo>
                    <a:pt x="9894" y="608"/>
                    <a:pt x="9990" y="644"/>
                    <a:pt x="10073" y="679"/>
                  </a:cubicBezTo>
                  <a:lnTo>
                    <a:pt x="9049" y="239"/>
                  </a:lnTo>
                  <a:cubicBezTo>
                    <a:pt x="8977" y="203"/>
                    <a:pt x="8906" y="167"/>
                    <a:pt x="8823" y="144"/>
                  </a:cubicBezTo>
                  <a:lnTo>
                    <a:pt x="8787" y="132"/>
                  </a:lnTo>
                  <a:cubicBezTo>
                    <a:pt x="8680" y="108"/>
                    <a:pt x="8585" y="72"/>
                    <a:pt x="8477" y="60"/>
                  </a:cubicBezTo>
                  <a:lnTo>
                    <a:pt x="8442" y="48"/>
                  </a:lnTo>
                  <a:cubicBezTo>
                    <a:pt x="8323" y="25"/>
                    <a:pt x="8192" y="13"/>
                    <a:pt x="807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36"/>
            <p:cNvSpPr/>
            <p:nvPr/>
          </p:nvSpPr>
          <p:spPr>
            <a:xfrm>
              <a:off x="1816575" y="2658350"/>
              <a:ext cx="447700" cy="324350"/>
            </a:xfrm>
            <a:custGeom>
              <a:rect b="b" l="l" r="r" t="t"/>
              <a:pathLst>
                <a:path extrusionOk="0" h="12974" w="17908">
                  <a:moveTo>
                    <a:pt x="13433" y="0"/>
                  </a:moveTo>
                  <a:cubicBezTo>
                    <a:pt x="13120" y="0"/>
                    <a:pt x="12787" y="71"/>
                    <a:pt x="12443" y="221"/>
                  </a:cubicBezTo>
                  <a:cubicBezTo>
                    <a:pt x="11562" y="613"/>
                    <a:pt x="10812" y="1435"/>
                    <a:pt x="10312" y="2435"/>
                  </a:cubicBezTo>
                  <a:cubicBezTo>
                    <a:pt x="9734" y="1686"/>
                    <a:pt x="8921" y="1274"/>
                    <a:pt x="7987" y="1274"/>
                  </a:cubicBezTo>
                  <a:cubicBezTo>
                    <a:pt x="7496" y="1274"/>
                    <a:pt x="6971" y="1388"/>
                    <a:pt x="6430" y="1625"/>
                  </a:cubicBezTo>
                  <a:cubicBezTo>
                    <a:pt x="4751" y="2364"/>
                    <a:pt x="3358" y="4126"/>
                    <a:pt x="2656" y="6126"/>
                  </a:cubicBezTo>
                  <a:lnTo>
                    <a:pt x="2549" y="6174"/>
                  </a:lnTo>
                  <a:cubicBezTo>
                    <a:pt x="1096" y="6817"/>
                    <a:pt x="1" y="8769"/>
                    <a:pt x="84" y="10543"/>
                  </a:cubicBezTo>
                  <a:cubicBezTo>
                    <a:pt x="159" y="11923"/>
                    <a:pt x="942" y="12785"/>
                    <a:pt x="1975" y="12785"/>
                  </a:cubicBezTo>
                  <a:cubicBezTo>
                    <a:pt x="2262" y="12785"/>
                    <a:pt x="2567" y="12719"/>
                    <a:pt x="2882" y="12579"/>
                  </a:cubicBezTo>
                  <a:lnTo>
                    <a:pt x="3561" y="12282"/>
                  </a:lnTo>
                  <a:cubicBezTo>
                    <a:pt x="4087" y="12729"/>
                    <a:pt x="4736" y="12973"/>
                    <a:pt x="5454" y="12973"/>
                  </a:cubicBezTo>
                  <a:cubicBezTo>
                    <a:pt x="5940" y="12973"/>
                    <a:pt x="6457" y="12862"/>
                    <a:pt x="6990" y="12627"/>
                  </a:cubicBezTo>
                  <a:cubicBezTo>
                    <a:pt x="8323" y="12043"/>
                    <a:pt x="9478" y="10805"/>
                    <a:pt x="10240" y="9329"/>
                  </a:cubicBezTo>
                  <a:lnTo>
                    <a:pt x="15360" y="7067"/>
                  </a:lnTo>
                  <a:cubicBezTo>
                    <a:pt x="16812" y="6424"/>
                    <a:pt x="17908" y="4471"/>
                    <a:pt x="17825" y="2709"/>
                  </a:cubicBezTo>
                  <a:cubicBezTo>
                    <a:pt x="17750" y="1319"/>
                    <a:pt x="16967" y="456"/>
                    <a:pt x="15933" y="456"/>
                  </a:cubicBezTo>
                  <a:cubicBezTo>
                    <a:pt x="15647" y="456"/>
                    <a:pt x="15341" y="522"/>
                    <a:pt x="15027" y="661"/>
                  </a:cubicBezTo>
                  <a:lnTo>
                    <a:pt x="14907" y="709"/>
                  </a:lnTo>
                  <a:cubicBezTo>
                    <a:pt x="14535" y="251"/>
                    <a:pt x="14020" y="0"/>
                    <a:pt x="1343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63" name="Google Shape;3163;p36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3164" name="Google Shape;3164;p36"/>
          <p:cNvGrpSpPr/>
          <p:nvPr/>
        </p:nvGrpSpPr>
        <p:grpSpPr>
          <a:xfrm>
            <a:off x="805840" y="1232132"/>
            <a:ext cx="1989902" cy="1523234"/>
            <a:chOff x="805906" y="1232132"/>
            <a:chExt cx="1989902" cy="1523234"/>
          </a:xfrm>
        </p:grpSpPr>
        <p:grpSp>
          <p:nvGrpSpPr>
            <p:cNvPr id="3165" name="Google Shape;3165;p36"/>
            <p:cNvGrpSpPr/>
            <p:nvPr/>
          </p:nvGrpSpPr>
          <p:grpSpPr>
            <a:xfrm>
              <a:off x="805906" y="1838525"/>
              <a:ext cx="1989902" cy="916842"/>
              <a:chOff x="805906" y="1838525"/>
              <a:chExt cx="1989902" cy="916842"/>
            </a:xfrm>
          </p:grpSpPr>
          <p:sp>
            <p:nvSpPr>
              <p:cNvPr id="3166" name="Google Shape;3166;p36"/>
              <p:cNvSpPr txBox="1"/>
              <p:nvPr/>
            </p:nvSpPr>
            <p:spPr>
              <a:xfrm>
                <a:off x="805906" y="1838525"/>
                <a:ext cx="19899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Mars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3167" name="Google Shape;3167;p36"/>
              <p:cNvSpPr txBox="1"/>
              <p:nvPr/>
            </p:nvSpPr>
            <p:spPr>
              <a:xfrm>
                <a:off x="805908" y="2087867"/>
                <a:ext cx="1989900" cy="6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place. The planet is full of iron oxide dust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168" name="Google Shape;3168;p36"/>
            <p:cNvSpPr/>
            <p:nvPr/>
          </p:nvSpPr>
          <p:spPr>
            <a:xfrm>
              <a:off x="1544175" y="1232132"/>
              <a:ext cx="513000" cy="5130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9" name="Google Shape;3169;p36"/>
          <p:cNvGrpSpPr/>
          <p:nvPr/>
        </p:nvGrpSpPr>
        <p:grpSpPr>
          <a:xfrm>
            <a:off x="805775" y="3006332"/>
            <a:ext cx="1990033" cy="1538616"/>
            <a:chOff x="805775" y="3006332"/>
            <a:chExt cx="1990033" cy="1538616"/>
          </a:xfrm>
        </p:grpSpPr>
        <p:grpSp>
          <p:nvGrpSpPr>
            <p:cNvPr id="3170" name="Google Shape;3170;p36"/>
            <p:cNvGrpSpPr/>
            <p:nvPr/>
          </p:nvGrpSpPr>
          <p:grpSpPr>
            <a:xfrm>
              <a:off x="805775" y="3623960"/>
              <a:ext cx="1990033" cy="920989"/>
              <a:chOff x="805775" y="3623960"/>
              <a:chExt cx="1990033" cy="920989"/>
            </a:xfrm>
          </p:grpSpPr>
          <p:sp>
            <p:nvSpPr>
              <p:cNvPr id="3171" name="Google Shape;3171;p36"/>
              <p:cNvSpPr txBox="1"/>
              <p:nvPr/>
            </p:nvSpPr>
            <p:spPr>
              <a:xfrm>
                <a:off x="805775" y="3623960"/>
                <a:ext cx="19899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Saturn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3172" name="Google Shape;3172;p36"/>
              <p:cNvSpPr txBox="1"/>
              <p:nvPr/>
            </p:nvSpPr>
            <p:spPr>
              <a:xfrm>
                <a:off x="805908" y="3877449"/>
                <a:ext cx="1989900" cy="6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Saturn is a gas giant with rings. It’s composed of hydrogen and helium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173" name="Google Shape;3173;p36"/>
            <p:cNvSpPr/>
            <p:nvPr/>
          </p:nvSpPr>
          <p:spPr>
            <a:xfrm>
              <a:off x="1544175" y="3006332"/>
              <a:ext cx="513000" cy="5130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4" name="Google Shape;3174;p36"/>
          <p:cNvGrpSpPr/>
          <p:nvPr/>
        </p:nvGrpSpPr>
        <p:grpSpPr>
          <a:xfrm>
            <a:off x="6348175" y="1232145"/>
            <a:ext cx="1990218" cy="1523223"/>
            <a:chOff x="6348175" y="1232145"/>
            <a:chExt cx="1990218" cy="1523223"/>
          </a:xfrm>
        </p:grpSpPr>
        <p:grpSp>
          <p:nvGrpSpPr>
            <p:cNvPr id="3175" name="Google Shape;3175;p36"/>
            <p:cNvGrpSpPr/>
            <p:nvPr/>
          </p:nvGrpSpPr>
          <p:grpSpPr>
            <a:xfrm>
              <a:off x="6348175" y="1838525"/>
              <a:ext cx="1990218" cy="916843"/>
              <a:chOff x="6348175" y="1838525"/>
              <a:chExt cx="1990218" cy="916843"/>
            </a:xfrm>
          </p:grpSpPr>
          <p:sp>
            <p:nvSpPr>
              <p:cNvPr id="3176" name="Google Shape;3176;p36"/>
              <p:cNvSpPr txBox="1"/>
              <p:nvPr/>
            </p:nvSpPr>
            <p:spPr>
              <a:xfrm>
                <a:off x="6348175" y="1838525"/>
                <a:ext cx="19902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Mercury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3177" name="Google Shape;3177;p36"/>
              <p:cNvSpPr txBox="1"/>
              <p:nvPr/>
            </p:nvSpPr>
            <p:spPr>
              <a:xfrm>
                <a:off x="6348193" y="2087868"/>
                <a:ext cx="1990200" cy="6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It’s the closest planet to the Sun and the smallest one in the Solar System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178" name="Google Shape;3178;p36"/>
            <p:cNvSpPr/>
            <p:nvPr/>
          </p:nvSpPr>
          <p:spPr>
            <a:xfrm>
              <a:off x="7086800" y="1232145"/>
              <a:ext cx="513000" cy="5130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9" name="Google Shape;3179;p36"/>
          <p:cNvGrpSpPr/>
          <p:nvPr/>
        </p:nvGrpSpPr>
        <p:grpSpPr>
          <a:xfrm>
            <a:off x="6348175" y="3017570"/>
            <a:ext cx="1990218" cy="1527377"/>
            <a:chOff x="6348175" y="3017570"/>
            <a:chExt cx="1990218" cy="1527377"/>
          </a:xfrm>
        </p:grpSpPr>
        <p:grpSp>
          <p:nvGrpSpPr>
            <p:cNvPr id="3180" name="Google Shape;3180;p36"/>
            <p:cNvGrpSpPr/>
            <p:nvPr/>
          </p:nvGrpSpPr>
          <p:grpSpPr>
            <a:xfrm>
              <a:off x="6348175" y="3612732"/>
              <a:ext cx="1990218" cy="932216"/>
              <a:chOff x="6348175" y="3612732"/>
              <a:chExt cx="1990218" cy="932216"/>
            </a:xfrm>
          </p:grpSpPr>
          <p:sp>
            <p:nvSpPr>
              <p:cNvPr id="3181" name="Google Shape;3181;p36"/>
              <p:cNvSpPr txBox="1"/>
              <p:nvPr/>
            </p:nvSpPr>
            <p:spPr>
              <a:xfrm>
                <a:off x="6348175" y="3612732"/>
                <a:ext cx="19902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Venus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3182" name="Google Shape;3182;p36"/>
              <p:cNvSpPr txBox="1"/>
              <p:nvPr/>
            </p:nvSpPr>
            <p:spPr>
              <a:xfrm>
                <a:off x="6348193" y="3877447"/>
                <a:ext cx="1990200" cy="6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183" name="Google Shape;3183;p36"/>
            <p:cNvSpPr/>
            <p:nvPr/>
          </p:nvSpPr>
          <p:spPr>
            <a:xfrm>
              <a:off x="7086825" y="3017570"/>
              <a:ext cx="513000" cy="5130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84" name="Google Shape;3184;p36"/>
          <p:cNvGrpSpPr/>
          <p:nvPr/>
        </p:nvGrpSpPr>
        <p:grpSpPr>
          <a:xfrm>
            <a:off x="7185053" y="1318700"/>
            <a:ext cx="357794" cy="340354"/>
            <a:chOff x="-6690625" y="3631325"/>
            <a:chExt cx="307225" cy="292225"/>
          </a:xfrm>
        </p:grpSpPr>
        <p:sp>
          <p:nvSpPr>
            <p:cNvPr id="3185" name="Google Shape;3185;p36"/>
            <p:cNvSpPr/>
            <p:nvPr/>
          </p:nvSpPr>
          <p:spPr>
            <a:xfrm>
              <a:off x="-6690625" y="3631325"/>
              <a:ext cx="222925" cy="292225"/>
            </a:xfrm>
            <a:custGeom>
              <a:rect b="b" l="l" r="r" t="t"/>
              <a:pathLst>
                <a:path extrusionOk="0" h="11689" w="8917">
                  <a:moveTo>
                    <a:pt x="5861" y="2773"/>
                  </a:moveTo>
                  <a:cubicBezTo>
                    <a:pt x="6270" y="2773"/>
                    <a:pt x="6333" y="3435"/>
                    <a:pt x="5861" y="3435"/>
                  </a:cubicBezTo>
                  <a:lnTo>
                    <a:pt x="3813" y="3435"/>
                  </a:lnTo>
                  <a:cubicBezTo>
                    <a:pt x="3372" y="3435"/>
                    <a:pt x="3340" y="2773"/>
                    <a:pt x="3813" y="2773"/>
                  </a:cubicBezTo>
                  <a:close/>
                  <a:moveTo>
                    <a:pt x="2742" y="0"/>
                  </a:moveTo>
                  <a:lnTo>
                    <a:pt x="2742" y="2395"/>
                  </a:lnTo>
                  <a:cubicBezTo>
                    <a:pt x="2742" y="2584"/>
                    <a:pt x="2584" y="2741"/>
                    <a:pt x="2395" y="2741"/>
                  </a:cubicBezTo>
                  <a:lnTo>
                    <a:pt x="1" y="2741"/>
                  </a:lnTo>
                  <a:lnTo>
                    <a:pt x="1" y="10649"/>
                  </a:lnTo>
                  <a:cubicBezTo>
                    <a:pt x="1" y="11216"/>
                    <a:pt x="473" y="11689"/>
                    <a:pt x="1009" y="11689"/>
                  </a:cubicBezTo>
                  <a:lnTo>
                    <a:pt x="7909" y="11689"/>
                  </a:lnTo>
                  <a:cubicBezTo>
                    <a:pt x="8444" y="11689"/>
                    <a:pt x="8917" y="11248"/>
                    <a:pt x="8917" y="10649"/>
                  </a:cubicBezTo>
                  <a:lnTo>
                    <a:pt x="8917" y="7751"/>
                  </a:lnTo>
                  <a:lnTo>
                    <a:pt x="6491" y="10177"/>
                  </a:lnTo>
                  <a:cubicBezTo>
                    <a:pt x="6491" y="10271"/>
                    <a:pt x="6428" y="10303"/>
                    <a:pt x="6365" y="10303"/>
                  </a:cubicBezTo>
                  <a:lnTo>
                    <a:pt x="4317" y="10901"/>
                  </a:lnTo>
                  <a:cubicBezTo>
                    <a:pt x="4198" y="10938"/>
                    <a:pt x="4080" y="10955"/>
                    <a:pt x="3967" y="10955"/>
                  </a:cubicBezTo>
                  <a:cubicBezTo>
                    <a:pt x="3209" y="10955"/>
                    <a:pt x="2625" y="10192"/>
                    <a:pt x="2899" y="9452"/>
                  </a:cubicBezTo>
                  <a:lnTo>
                    <a:pt x="3057" y="8979"/>
                  </a:lnTo>
                  <a:lnTo>
                    <a:pt x="1765" y="8979"/>
                  </a:lnTo>
                  <a:cubicBezTo>
                    <a:pt x="1324" y="8979"/>
                    <a:pt x="1293" y="8255"/>
                    <a:pt x="1765" y="8255"/>
                  </a:cubicBezTo>
                  <a:lnTo>
                    <a:pt x="3277" y="8255"/>
                  </a:lnTo>
                  <a:lnTo>
                    <a:pt x="3529" y="7593"/>
                  </a:lnTo>
                  <a:lnTo>
                    <a:pt x="1797" y="7593"/>
                  </a:lnTo>
                  <a:cubicBezTo>
                    <a:pt x="1356" y="7593"/>
                    <a:pt x="1324" y="6869"/>
                    <a:pt x="1797" y="6869"/>
                  </a:cubicBezTo>
                  <a:lnTo>
                    <a:pt x="4034" y="6869"/>
                  </a:lnTo>
                  <a:lnTo>
                    <a:pt x="4695" y="6207"/>
                  </a:lnTo>
                  <a:lnTo>
                    <a:pt x="1765" y="6207"/>
                  </a:lnTo>
                  <a:cubicBezTo>
                    <a:pt x="1324" y="6207"/>
                    <a:pt x="1293" y="5514"/>
                    <a:pt x="1765" y="5514"/>
                  </a:cubicBezTo>
                  <a:lnTo>
                    <a:pt x="5388" y="5514"/>
                  </a:lnTo>
                  <a:lnTo>
                    <a:pt x="6050" y="4821"/>
                  </a:lnTo>
                  <a:lnTo>
                    <a:pt x="1734" y="4821"/>
                  </a:lnTo>
                  <a:cubicBezTo>
                    <a:pt x="1293" y="4821"/>
                    <a:pt x="1261" y="4128"/>
                    <a:pt x="1734" y="4128"/>
                  </a:cubicBezTo>
                  <a:lnTo>
                    <a:pt x="6711" y="4128"/>
                  </a:lnTo>
                  <a:cubicBezTo>
                    <a:pt x="6963" y="3876"/>
                    <a:pt x="8696" y="2080"/>
                    <a:pt x="8917" y="1891"/>
                  </a:cubicBezTo>
                  <a:lnTo>
                    <a:pt x="8917" y="1009"/>
                  </a:lnTo>
                  <a:cubicBezTo>
                    <a:pt x="8917" y="473"/>
                    <a:pt x="8507" y="0"/>
                    <a:pt x="79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36"/>
            <p:cNvSpPr/>
            <p:nvPr/>
          </p:nvSpPr>
          <p:spPr>
            <a:xfrm>
              <a:off x="-6604350" y="3832175"/>
              <a:ext cx="58675" cy="56550"/>
            </a:xfrm>
            <a:custGeom>
              <a:rect b="b" l="l" r="r" t="t"/>
              <a:pathLst>
                <a:path extrusionOk="0" h="2262" w="2347">
                  <a:moveTo>
                    <a:pt x="614" y="0"/>
                  </a:moveTo>
                  <a:lnTo>
                    <a:pt x="110" y="1607"/>
                  </a:lnTo>
                  <a:cubicBezTo>
                    <a:pt x="1" y="1934"/>
                    <a:pt x="222" y="2262"/>
                    <a:pt x="550" y="2262"/>
                  </a:cubicBezTo>
                  <a:cubicBezTo>
                    <a:pt x="600" y="2262"/>
                    <a:pt x="654" y="2254"/>
                    <a:pt x="709" y="2237"/>
                  </a:cubicBezTo>
                  <a:lnTo>
                    <a:pt x="2347" y="1701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36"/>
            <p:cNvSpPr/>
            <p:nvPr/>
          </p:nvSpPr>
          <p:spPr>
            <a:xfrm>
              <a:off x="-6470875" y="3684775"/>
              <a:ext cx="87475" cy="71800"/>
            </a:xfrm>
            <a:custGeom>
              <a:rect b="b" l="l" r="r" t="t"/>
              <a:pathLst>
                <a:path extrusionOk="0" h="2872" w="3499">
                  <a:moveTo>
                    <a:pt x="1479" y="1"/>
                  </a:moveTo>
                  <a:cubicBezTo>
                    <a:pt x="1176" y="1"/>
                    <a:pt x="868" y="114"/>
                    <a:pt x="599" y="383"/>
                  </a:cubicBezTo>
                  <a:lnTo>
                    <a:pt x="1" y="950"/>
                  </a:lnTo>
                  <a:lnTo>
                    <a:pt x="1954" y="2872"/>
                  </a:lnTo>
                  <a:lnTo>
                    <a:pt x="2521" y="2305"/>
                  </a:lnTo>
                  <a:cubicBezTo>
                    <a:pt x="3498" y="1352"/>
                    <a:pt x="2524" y="1"/>
                    <a:pt x="14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36"/>
            <p:cNvSpPr/>
            <p:nvPr/>
          </p:nvSpPr>
          <p:spPr>
            <a:xfrm>
              <a:off x="-6578775" y="3721900"/>
              <a:ext cx="143375" cy="143375"/>
            </a:xfrm>
            <a:custGeom>
              <a:rect b="b" l="l" r="r" t="t"/>
              <a:pathLst>
                <a:path extrusionOk="0" h="5735" w="5735">
                  <a:moveTo>
                    <a:pt x="3813" y="1"/>
                  </a:moveTo>
                  <a:lnTo>
                    <a:pt x="1" y="3813"/>
                  </a:lnTo>
                  <a:lnTo>
                    <a:pt x="1922" y="5734"/>
                  </a:lnTo>
                  <a:lnTo>
                    <a:pt x="4474" y="3183"/>
                  </a:lnTo>
                  <a:lnTo>
                    <a:pt x="5734" y="1922"/>
                  </a:lnTo>
                  <a:lnTo>
                    <a:pt x="38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36"/>
            <p:cNvSpPr/>
            <p:nvPr/>
          </p:nvSpPr>
          <p:spPr>
            <a:xfrm>
              <a:off x="-6685100" y="3636850"/>
              <a:ext cx="47275" cy="46475"/>
            </a:xfrm>
            <a:custGeom>
              <a:rect b="b" l="l" r="r" t="t"/>
              <a:pathLst>
                <a:path extrusionOk="0" h="1859" w="1891">
                  <a:moveTo>
                    <a:pt x="1891" y="0"/>
                  </a:moveTo>
                  <a:lnTo>
                    <a:pt x="0" y="1859"/>
                  </a:lnTo>
                  <a:lnTo>
                    <a:pt x="1891" y="1859"/>
                  </a:lnTo>
                  <a:lnTo>
                    <a:pt x="18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90" name="Google Shape;3190;p36"/>
          <p:cNvGrpSpPr/>
          <p:nvPr/>
        </p:nvGrpSpPr>
        <p:grpSpPr>
          <a:xfrm>
            <a:off x="7164378" y="3088129"/>
            <a:ext cx="357813" cy="355645"/>
            <a:chOff x="-6689825" y="3992050"/>
            <a:chExt cx="293025" cy="291250"/>
          </a:xfrm>
        </p:grpSpPr>
        <p:sp>
          <p:nvSpPr>
            <p:cNvPr id="3191" name="Google Shape;3191;p36"/>
            <p:cNvSpPr/>
            <p:nvPr/>
          </p:nvSpPr>
          <p:spPr>
            <a:xfrm>
              <a:off x="-6547275" y="3992050"/>
              <a:ext cx="30750" cy="65400"/>
            </a:xfrm>
            <a:custGeom>
              <a:rect b="b" l="l" r="r" t="t"/>
              <a:pathLst>
                <a:path extrusionOk="0" h="2616" w="1230">
                  <a:moveTo>
                    <a:pt x="1229" y="1"/>
                  </a:moveTo>
                  <a:cubicBezTo>
                    <a:pt x="757" y="379"/>
                    <a:pt x="284" y="1355"/>
                    <a:pt x="1" y="2616"/>
                  </a:cubicBezTo>
                  <a:lnTo>
                    <a:pt x="1229" y="2616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36"/>
            <p:cNvSpPr/>
            <p:nvPr/>
          </p:nvSpPr>
          <p:spPr>
            <a:xfrm>
              <a:off x="-6547275" y="4143275"/>
              <a:ext cx="30750" cy="64600"/>
            </a:xfrm>
            <a:custGeom>
              <a:rect b="b" l="l" r="r" t="t"/>
              <a:pathLst>
                <a:path extrusionOk="0" h="2584" w="1230">
                  <a:moveTo>
                    <a:pt x="1" y="1"/>
                  </a:moveTo>
                  <a:cubicBezTo>
                    <a:pt x="284" y="1261"/>
                    <a:pt x="757" y="2237"/>
                    <a:pt x="1229" y="2584"/>
                  </a:cubicBezTo>
                  <a:lnTo>
                    <a:pt x="1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36"/>
            <p:cNvSpPr/>
            <p:nvPr/>
          </p:nvSpPr>
          <p:spPr>
            <a:xfrm>
              <a:off x="-6551200" y="4073975"/>
              <a:ext cx="34675" cy="51200"/>
            </a:xfrm>
            <a:custGeom>
              <a:rect b="b" l="l" r="r" t="t"/>
              <a:pathLst>
                <a:path extrusionOk="0" h="2048" w="1387">
                  <a:moveTo>
                    <a:pt x="63" y="0"/>
                  </a:moveTo>
                  <a:cubicBezTo>
                    <a:pt x="0" y="725"/>
                    <a:pt x="0" y="1355"/>
                    <a:pt x="63" y="2048"/>
                  </a:cubicBezTo>
                  <a:lnTo>
                    <a:pt x="1386" y="2048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36"/>
            <p:cNvSpPr/>
            <p:nvPr/>
          </p:nvSpPr>
          <p:spPr>
            <a:xfrm>
              <a:off x="-6475600" y="3994425"/>
              <a:ext cx="70125" cy="63025"/>
            </a:xfrm>
            <a:custGeom>
              <a:rect b="b" l="l" r="r" t="t"/>
              <a:pathLst>
                <a:path extrusionOk="0" h="2521" w="2805">
                  <a:moveTo>
                    <a:pt x="1" y="0"/>
                  </a:moveTo>
                  <a:cubicBezTo>
                    <a:pt x="442" y="630"/>
                    <a:pt x="757" y="1512"/>
                    <a:pt x="946" y="2521"/>
                  </a:cubicBezTo>
                  <a:lnTo>
                    <a:pt x="2805" y="2521"/>
                  </a:lnTo>
                  <a:cubicBezTo>
                    <a:pt x="2301" y="1292"/>
                    <a:pt x="1261" y="34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36"/>
            <p:cNvSpPr/>
            <p:nvPr/>
          </p:nvSpPr>
          <p:spPr>
            <a:xfrm>
              <a:off x="-6449600" y="4073975"/>
              <a:ext cx="52800" cy="51200"/>
            </a:xfrm>
            <a:custGeom>
              <a:rect b="b" l="l" r="r" t="t"/>
              <a:pathLst>
                <a:path extrusionOk="0" h="2048" w="2112">
                  <a:moveTo>
                    <a:pt x="0" y="0"/>
                  </a:moveTo>
                  <a:cubicBezTo>
                    <a:pt x="63" y="725"/>
                    <a:pt x="63" y="1355"/>
                    <a:pt x="0" y="2048"/>
                  </a:cubicBezTo>
                  <a:lnTo>
                    <a:pt x="1954" y="2048"/>
                  </a:lnTo>
                  <a:cubicBezTo>
                    <a:pt x="2048" y="1733"/>
                    <a:pt x="2080" y="1386"/>
                    <a:pt x="2080" y="1040"/>
                  </a:cubicBezTo>
                  <a:cubicBezTo>
                    <a:pt x="2111" y="662"/>
                    <a:pt x="2048" y="347"/>
                    <a:pt x="19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36"/>
            <p:cNvSpPr/>
            <p:nvPr/>
          </p:nvSpPr>
          <p:spPr>
            <a:xfrm>
              <a:off x="-6500000" y="3992050"/>
              <a:ext cx="30725" cy="65400"/>
            </a:xfrm>
            <a:custGeom>
              <a:rect b="b" l="l" r="r" t="t"/>
              <a:pathLst>
                <a:path extrusionOk="0" h="2616" w="1229">
                  <a:moveTo>
                    <a:pt x="0" y="1"/>
                  </a:moveTo>
                  <a:lnTo>
                    <a:pt x="0" y="2616"/>
                  </a:lnTo>
                  <a:lnTo>
                    <a:pt x="1229" y="2616"/>
                  </a:lnTo>
                  <a:cubicBezTo>
                    <a:pt x="977" y="1355"/>
                    <a:pt x="473" y="37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36"/>
            <p:cNvSpPr/>
            <p:nvPr/>
          </p:nvSpPr>
          <p:spPr>
            <a:xfrm>
              <a:off x="-6500000" y="4143275"/>
              <a:ext cx="30725" cy="64600"/>
            </a:xfrm>
            <a:custGeom>
              <a:rect b="b" l="l" r="r" t="t"/>
              <a:pathLst>
                <a:path extrusionOk="0" h="2584" w="1229">
                  <a:moveTo>
                    <a:pt x="0" y="1"/>
                  </a:moveTo>
                  <a:lnTo>
                    <a:pt x="0" y="2584"/>
                  </a:lnTo>
                  <a:cubicBezTo>
                    <a:pt x="473" y="2237"/>
                    <a:pt x="945" y="1261"/>
                    <a:pt x="12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36"/>
            <p:cNvSpPr/>
            <p:nvPr/>
          </p:nvSpPr>
          <p:spPr>
            <a:xfrm>
              <a:off x="-6689825" y="4141700"/>
              <a:ext cx="149675" cy="141600"/>
            </a:xfrm>
            <a:custGeom>
              <a:rect b="b" l="l" r="r" t="t"/>
              <a:pathLst>
                <a:path extrusionOk="0" h="5664" w="5987">
                  <a:moveTo>
                    <a:pt x="3182" y="1"/>
                  </a:moveTo>
                  <a:cubicBezTo>
                    <a:pt x="3371" y="442"/>
                    <a:pt x="3623" y="851"/>
                    <a:pt x="3938" y="1198"/>
                  </a:cubicBezTo>
                  <a:lnTo>
                    <a:pt x="3088" y="2017"/>
                  </a:lnTo>
                  <a:cubicBezTo>
                    <a:pt x="2946" y="1946"/>
                    <a:pt x="2791" y="1911"/>
                    <a:pt x="2638" y="1911"/>
                  </a:cubicBezTo>
                  <a:cubicBezTo>
                    <a:pt x="2382" y="1911"/>
                    <a:pt x="2131" y="2009"/>
                    <a:pt x="1954" y="2206"/>
                  </a:cubicBezTo>
                  <a:lnTo>
                    <a:pt x="378" y="3907"/>
                  </a:lnTo>
                  <a:cubicBezTo>
                    <a:pt x="0" y="4317"/>
                    <a:pt x="0" y="4978"/>
                    <a:pt x="378" y="5356"/>
                  </a:cubicBezTo>
                  <a:cubicBezTo>
                    <a:pt x="583" y="5561"/>
                    <a:pt x="851" y="5664"/>
                    <a:pt x="1115" y="5664"/>
                  </a:cubicBezTo>
                  <a:cubicBezTo>
                    <a:pt x="1379" y="5664"/>
                    <a:pt x="1639" y="5561"/>
                    <a:pt x="1828" y="5356"/>
                  </a:cubicBezTo>
                  <a:lnTo>
                    <a:pt x="3403" y="3687"/>
                  </a:lnTo>
                  <a:cubicBezTo>
                    <a:pt x="3718" y="3372"/>
                    <a:pt x="3781" y="2899"/>
                    <a:pt x="3623" y="2521"/>
                  </a:cubicBezTo>
                  <a:lnTo>
                    <a:pt x="4443" y="1702"/>
                  </a:lnTo>
                  <a:cubicBezTo>
                    <a:pt x="4821" y="2111"/>
                    <a:pt x="5388" y="2426"/>
                    <a:pt x="5986" y="2584"/>
                  </a:cubicBezTo>
                  <a:cubicBezTo>
                    <a:pt x="5545" y="1954"/>
                    <a:pt x="5230" y="1040"/>
                    <a:pt x="50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36"/>
            <p:cNvSpPr/>
            <p:nvPr/>
          </p:nvSpPr>
          <p:spPr>
            <a:xfrm>
              <a:off x="-6475600" y="4141700"/>
              <a:ext cx="70125" cy="64600"/>
            </a:xfrm>
            <a:custGeom>
              <a:rect b="b" l="l" r="r" t="t"/>
              <a:pathLst>
                <a:path extrusionOk="0" h="2584" w="2805">
                  <a:moveTo>
                    <a:pt x="946" y="1"/>
                  </a:moveTo>
                  <a:cubicBezTo>
                    <a:pt x="757" y="1040"/>
                    <a:pt x="442" y="1954"/>
                    <a:pt x="1" y="2584"/>
                  </a:cubicBezTo>
                  <a:cubicBezTo>
                    <a:pt x="1261" y="2174"/>
                    <a:pt x="2301" y="1229"/>
                    <a:pt x="28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36"/>
            <p:cNvSpPr/>
            <p:nvPr/>
          </p:nvSpPr>
          <p:spPr>
            <a:xfrm>
              <a:off x="-6618950" y="4073975"/>
              <a:ext cx="52025" cy="51200"/>
            </a:xfrm>
            <a:custGeom>
              <a:rect b="b" l="l" r="r" t="t"/>
              <a:pathLst>
                <a:path extrusionOk="0" h="2048" w="2081">
                  <a:moveTo>
                    <a:pt x="95" y="0"/>
                  </a:moveTo>
                  <a:cubicBezTo>
                    <a:pt x="32" y="315"/>
                    <a:pt x="1" y="662"/>
                    <a:pt x="1" y="1040"/>
                  </a:cubicBezTo>
                  <a:cubicBezTo>
                    <a:pt x="1" y="1386"/>
                    <a:pt x="32" y="1733"/>
                    <a:pt x="95" y="2048"/>
                  </a:cubicBezTo>
                  <a:lnTo>
                    <a:pt x="2080" y="2048"/>
                  </a:lnTo>
                  <a:cubicBezTo>
                    <a:pt x="1986" y="1355"/>
                    <a:pt x="1986" y="725"/>
                    <a:pt x="20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36"/>
            <p:cNvSpPr/>
            <p:nvPr/>
          </p:nvSpPr>
          <p:spPr>
            <a:xfrm>
              <a:off x="-6610275" y="3992850"/>
              <a:ext cx="70125" cy="63025"/>
            </a:xfrm>
            <a:custGeom>
              <a:rect b="b" l="l" r="r" t="t"/>
              <a:pathLst>
                <a:path extrusionOk="0" h="2521" w="2805">
                  <a:moveTo>
                    <a:pt x="2804" y="0"/>
                  </a:moveTo>
                  <a:lnTo>
                    <a:pt x="2804" y="0"/>
                  </a:lnTo>
                  <a:cubicBezTo>
                    <a:pt x="1544" y="410"/>
                    <a:pt x="504" y="1355"/>
                    <a:pt x="0" y="2521"/>
                  </a:cubicBezTo>
                  <a:lnTo>
                    <a:pt x="1859" y="2521"/>
                  </a:lnTo>
                  <a:cubicBezTo>
                    <a:pt x="2017" y="1575"/>
                    <a:pt x="2363" y="693"/>
                    <a:pt x="2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36"/>
            <p:cNvSpPr/>
            <p:nvPr/>
          </p:nvSpPr>
          <p:spPr>
            <a:xfrm>
              <a:off x="-6500000" y="4073975"/>
              <a:ext cx="35450" cy="51200"/>
            </a:xfrm>
            <a:custGeom>
              <a:rect b="b" l="l" r="r" t="t"/>
              <a:pathLst>
                <a:path extrusionOk="0" h="2048" w="1418">
                  <a:moveTo>
                    <a:pt x="0" y="0"/>
                  </a:moveTo>
                  <a:lnTo>
                    <a:pt x="0" y="2048"/>
                  </a:lnTo>
                  <a:lnTo>
                    <a:pt x="1292" y="2048"/>
                  </a:lnTo>
                  <a:cubicBezTo>
                    <a:pt x="1418" y="1355"/>
                    <a:pt x="1418" y="725"/>
                    <a:pt x="1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03" name="Google Shape;3203;p36"/>
          <p:cNvGrpSpPr/>
          <p:nvPr/>
        </p:nvGrpSpPr>
        <p:grpSpPr>
          <a:xfrm>
            <a:off x="1621885" y="1310947"/>
            <a:ext cx="357813" cy="355860"/>
            <a:chOff x="-6329100" y="3632100"/>
            <a:chExt cx="293025" cy="291450"/>
          </a:xfrm>
        </p:grpSpPr>
        <p:sp>
          <p:nvSpPr>
            <p:cNvPr id="3204" name="Google Shape;3204;p36"/>
            <p:cNvSpPr/>
            <p:nvPr/>
          </p:nvSpPr>
          <p:spPr>
            <a:xfrm>
              <a:off x="-6210700" y="3751600"/>
              <a:ext cx="174625" cy="171950"/>
            </a:xfrm>
            <a:custGeom>
              <a:rect b="b" l="l" r="r" t="t"/>
              <a:pathLst>
                <a:path extrusionOk="0" h="6878" w="6985">
                  <a:moveTo>
                    <a:pt x="492" y="0"/>
                  </a:moveTo>
                  <a:cubicBezTo>
                    <a:pt x="219" y="0"/>
                    <a:pt x="0" y="235"/>
                    <a:pt x="85" y="545"/>
                  </a:cubicBezTo>
                  <a:lnTo>
                    <a:pt x="1503" y="5712"/>
                  </a:lnTo>
                  <a:cubicBezTo>
                    <a:pt x="1559" y="5882"/>
                    <a:pt x="1707" y="5984"/>
                    <a:pt x="1856" y="5984"/>
                  </a:cubicBezTo>
                  <a:cubicBezTo>
                    <a:pt x="1956" y="5984"/>
                    <a:pt x="2057" y="5939"/>
                    <a:pt x="2133" y="5838"/>
                  </a:cubicBezTo>
                  <a:lnTo>
                    <a:pt x="2889" y="4735"/>
                  </a:lnTo>
                  <a:lnTo>
                    <a:pt x="3739" y="5712"/>
                  </a:lnTo>
                  <a:lnTo>
                    <a:pt x="4622" y="6594"/>
                  </a:lnTo>
                  <a:cubicBezTo>
                    <a:pt x="4811" y="6783"/>
                    <a:pt x="5086" y="6878"/>
                    <a:pt x="5362" y="6878"/>
                  </a:cubicBezTo>
                  <a:cubicBezTo>
                    <a:pt x="5638" y="6878"/>
                    <a:pt x="5913" y="6783"/>
                    <a:pt x="6102" y="6594"/>
                  </a:cubicBezTo>
                  <a:lnTo>
                    <a:pt x="6575" y="6122"/>
                  </a:lnTo>
                  <a:cubicBezTo>
                    <a:pt x="6984" y="5712"/>
                    <a:pt x="6984" y="5113"/>
                    <a:pt x="6575" y="4672"/>
                  </a:cubicBezTo>
                  <a:lnTo>
                    <a:pt x="4811" y="2814"/>
                  </a:lnTo>
                  <a:lnTo>
                    <a:pt x="5913" y="2058"/>
                  </a:lnTo>
                  <a:cubicBezTo>
                    <a:pt x="6134" y="1900"/>
                    <a:pt x="6102" y="1522"/>
                    <a:pt x="5787" y="1427"/>
                  </a:cubicBezTo>
                  <a:lnTo>
                    <a:pt x="589" y="10"/>
                  </a:lnTo>
                  <a:cubicBezTo>
                    <a:pt x="556" y="3"/>
                    <a:pt x="524" y="0"/>
                    <a:pt x="4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36"/>
            <p:cNvSpPr/>
            <p:nvPr/>
          </p:nvSpPr>
          <p:spPr>
            <a:xfrm>
              <a:off x="-6272400" y="3691975"/>
              <a:ext cx="136300" cy="135500"/>
            </a:xfrm>
            <a:custGeom>
              <a:rect b="b" l="l" r="r" t="t"/>
              <a:pathLst>
                <a:path extrusionOk="0" h="5420" w="5452">
                  <a:moveTo>
                    <a:pt x="2742" y="0"/>
                  </a:moveTo>
                  <a:cubicBezTo>
                    <a:pt x="1261" y="0"/>
                    <a:pt x="1" y="1229"/>
                    <a:pt x="1" y="2710"/>
                  </a:cubicBezTo>
                  <a:cubicBezTo>
                    <a:pt x="1" y="4127"/>
                    <a:pt x="1041" y="5293"/>
                    <a:pt x="2427" y="5419"/>
                  </a:cubicBezTo>
                  <a:lnTo>
                    <a:pt x="2112" y="4317"/>
                  </a:lnTo>
                  <a:cubicBezTo>
                    <a:pt x="1482" y="4096"/>
                    <a:pt x="1009" y="3466"/>
                    <a:pt x="1009" y="2741"/>
                  </a:cubicBezTo>
                  <a:cubicBezTo>
                    <a:pt x="1041" y="1765"/>
                    <a:pt x="1828" y="1009"/>
                    <a:pt x="2773" y="1009"/>
                  </a:cubicBezTo>
                  <a:cubicBezTo>
                    <a:pt x="3530" y="1009"/>
                    <a:pt x="4128" y="1481"/>
                    <a:pt x="4349" y="2143"/>
                  </a:cubicBezTo>
                  <a:lnTo>
                    <a:pt x="5451" y="2458"/>
                  </a:lnTo>
                  <a:cubicBezTo>
                    <a:pt x="5294" y="1072"/>
                    <a:pt x="4160" y="0"/>
                    <a:pt x="27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36"/>
            <p:cNvSpPr/>
            <p:nvPr/>
          </p:nvSpPr>
          <p:spPr>
            <a:xfrm>
              <a:off x="-6329100" y="3632100"/>
              <a:ext cx="257575" cy="256025"/>
            </a:xfrm>
            <a:custGeom>
              <a:rect b="b" l="l" r="r" t="t"/>
              <a:pathLst>
                <a:path extrusionOk="0" h="10241" w="10303">
                  <a:moveTo>
                    <a:pt x="5136" y="1"/>
                  </a:moveTo>
                  <a:cubicBezTo>
                    <a:pt x="2301" y="1"/>
                    <a:pt x="1" y="2269"/>
                    <a:pt x="1" y="5105"/>
                  </a:cubicBezTo>
                  <a:cubicBezTo>
                    <a:pt x="1" y="7972"/>
                    <a:pt x="2332" y="10240"/>
                    <a:pt x="5136" y="10240"/>
                  </a:cubicBezTo>
                  <a:cubicBezTo>
                    <a:pt x="5262" y="10240"/>
                    <a:pt x="5356" y="10240"/>
                    <a:pt x="5451" y="10177"/>
                  </a:cubicBezTo>
                  <a:lnTo>
                    <a:pt x="4978" y="8444"/>
                  </a:lnTo>
                  <a:cubicBezTo>
                    <a:pt x="4959" y="8445"/>
                    <a:pt x="4940" y="8445"/>
                    <a:pt x="4921" y="8445"/>
                  </a:cubicBezTo>
                  <a:cubicBezTo>
                    <a:pt x="3089" y="8445"/>
                    <a:pt x="1639" y="6945"/>
                    <a:pt x="1639" y="5105"/>
                  </a:cubicBezTo>
                  <a:cubicBezTo>
                    <a:pt x="1639" y="3214"/>
                    <a:pt x="3151" y="1702"/>
                    <a:pt x="5073" y="1702"/>
                  </a:cubicBezTo>
                  <a:cubicBezTo>
                    <a:pt x="6900" y="1702"/>
                    <a:pt x="8412" y="3151"/>
                    <a:pt x="8475" y="4979"/>
                  </a:cubicBezTo>
                  <a:lnTo>
                    <a:pt x="10208" y="5451"/>
                  </a:lnTo>
                  <a:cubicBezTo>
                    <a:pt x="10303" y="4002"/>
                    <a:pt x="9799" y="2553"/>
                    <a:pt x="8759" y="1482"/>
                  </a:cubicBezTo>
                  <a:cubicBezTo>
                    <a:pt x="7782" y="505"/>
                    <a:pt x="6522" y="1"/>
                    <a:pt x="51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07" name="Google Shape;3207;p36"/>
          <p:cNvGrpSpPr/>
          <p:nvPr/>
        </p:nvGrpSpPr>
        <p:grpSpPr>
          <a:xfrm>
            <a:off x="1621885" y="3087045"/>
            <a:ext cx="357812" cy="357813"/>
            <a:chOff x="-6329875" y="3992050"/>
            <a:chExt cx="291425" cy="291450"/>
          </a:xfrm>
        </p:grpSpPr>
        <p:sp>
          <p:nvSpPr>
            <p:cNvPr id="3208" name="Google Shape;3208;p36"/>
            <p:cNvSpPr/>
            <p:nvPr/>
          </p:nvSpPr>
          <p:spPr>
            <a:xfrm>
              <a:off x="-6090450" y="4077900"/>
              <a:ext cx="52000" cy="34675"/>
            </a:xfrm>
            <a:custGeom>
              <a:rect b="b" l="l" r="r" t="t"/>
              <a:pathLst>
                <a:path extrusionOk="0" h="1387" w="2080">
                  <a:moveTo>
                    <a:pt x="1" y="1"/>
                  </a:moveTo>
                  <a:lnTo>
                    <a:pt x="1" y="1387"/>
                  </a:lnTo>
                  <a:lnTo>
                    <a:pt x="2080" y="1387"/>
                  </a:lnTo>
                  <a:lnTo>
                    <a:pt x="2080" y="1040"/>
                  </a:lnTo>
                  <a:cubicBezTo>
                    <a:pt x="2080" y="473"/>
                    <a:pt x="1607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36"/>
            <p:cNvSpPr/>
            <p:nvPr/>
          </p:nvSpPr>
          <p:spPr>
            <a:xfrm>
              <a:off x="-6262925" y="3992050"/>
              <a:ext cx="154400" cy="155200"/>
            </a:xfrm>
            <a:custGeom>
              <a:rect b="b" l="l" r="r" t="t"/>
              <a:pathLst>
                <a:path extrusionOk="0" h="6208" w="6176">
                  <a:moveTo>
                    <a:pt x="5167" y="1387"/>
                  </a:moveTo>
                  <a:cubicBezTo>
                    <a:pt x="5608" y="1387"/>
                    <a:pt x="5639" y="2048"/>
                    <a:pt x="5167" y="2048"/>
                  </a:cubicBezTo>
                  <a:lnTo>
                    <a:pt x="1071" y="2048"/>
                  </a:lnTo>
                  <a:cubicBezTo>
                    <a:pt x="1053" y="2051"/>
                    <a:pt x="1035" y="2052"/>
                    <a:pt x="1018" y="2052"/>
                  </a:cubicBezTo>
                  <a:cubicBezTo>
                    <a:pt x="628" y="2052"/>
                    <a:pt x="618" y="1387"/>
                    <a:pt x="1071" y="1387"/>
                  </a:cubicBezTo>
                  <a:close/>
                  <a:moveTo>
                    <a:pt x="5167" y="2773"/>
                  </a:moveTo>
                  <a:cubicBezTo>
                    <a:pt x="5608" y="2773"/>
                    <a:pt x="5639" y="3435"/>
                    <a:pt x="5167" y="3435"/>
                  </a:cubicBezTo>
                  <a:lnTo>
                    <a:pt x="1071" y="3435"/>
                  </a:lnTo>
                  <a:cubicBezTo>
                    <a:pt x="630" y="3435"/>
                    <a:pt x="599" y="2773"/>
                    <a:pt x="1071" y="2773"/>
                  </a:cubicBezTo>
                  <a:close/>
                  <a:moveTo>
                    <a:pt x="5167" y="4159"/>
                  </a:moveTo>
                  <a:cubicBezTo>
                    <a:pt x="5608" y="4159"/>
                    <a:pt x="5639" y="4821"/>
                    <a:pt x="5167" y="4821"/>
                  </a:cubicBezTo>
                  <a:lnTo>
                    <a:pt x="1071" y="4821"/>
                  </a:lnTo>
                  <a:cubicBezTo>
                    <a:pt x="630" y="4821"/>
                    <a:pt x="599" y="4159"/>
                    <a:pt x="1071" y="415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6207"/>
                  </a:lnTo>
                  <a:lnTo>
                    <a:pt x="4726" y="6207"/>
                  </a:lnTo>
                  <a:cubicBezTo>
                    <a:pt x="5041" y="6207"/>
                    <a:pt x="5198" y="5672"/>
                    <a:pt x="5356" y="5420"/>
                  </a:cubicBezTo>
                  <a:cubicBezTo>
                    <a:pt x="5513" y="5104"/>
                    <a:pt x="5828" y="4884"/>
                    <a:pt x="6175" y="4852"/>
                  </a:cubicBezTo>
                  <a:lnTo>
                    <a:pt x="6175" y="379"/>
                  </a:lnTo>
                  <a:cubicBezTo>
                    <a:pt x="6175" y="158"/>
                    <a:pt x="6018" y="1"/>
                    <a:pt x="58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36"/>
            <p:cNvSpPr/>
            <p:nvPr/>
          </p:nvSpPr>
          <p:spPr>
            <a:xfrm>
              <a:off x="-6329875" y="4044825"/>
              <a:ext cx="51200" cy="102425"/>
            </a:xfrm>
            <a:custGeom>
              <a:rect b="b" l="l" r="r" t="t"/>
              <a:pathLst>
                <a:path extrusionOk="0" h="4097" w="2048">
                  <a:moveTo>
                    <a:pt x="1040" y="0"/>
                  </a:moveTo>
                  <a:cubicBezTo>
                    <a:pt x="473" y="0"/>
                    <a:pt x="0" y="473"/>
                    <a:pt x="0" y="1009"/>
                  </a:cubicBezTo>
                  <a:lnTo>
                    <a:pt x="0" y="4096"/>
                  </a:lnTo>
                  <a:lnTo>
                    <a:pt x="2048" y="4096"/>
                  </a:lnTo>
                  <a:lnTo>
                    <a:pt x="20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36"/>
            <p:cNvSpPr/>
            <p:nvPr/>
          </p:nvSpPr>
          <p:spPr>
            <a:xfrm>
              <a:off x="-6329875" y="4129900"/>
              <a:ext cx="291425" cy="153600"/>
            </a:xfrm>
            <a:custGeom>
              <a:rect b="b" l="l" r="r" t="t"/>
              <a:pathLst>
                <a:path extrusionOk="0" h="6144" w="11657">
                  <a:moveTo>
                    <a:pt x="8948" y="0"/>
                  </a:moveTo>
                  <a:cubicBezTo>
                    <a:pt x="8664" y="0"/>
                    <a:pt x="8506" y="473"/>
                    <a:pt x="8349" y="788"/>
                  </a:cubicBezTo>
                  <a:cubicBezTo>
                    <a:pt x="8191" y="1166"/>
                    <a:pt x="7845" y="1355"/>
                    <a:pt x="7467" y="1355"/>
                  </a:cubicBezTo>
                  <a:lnTo>
                    <a:pt x="0" y="1355"/>
                  </a:lnTo>
                  <a:lnTo>
                    <a:pt x="0" y="5135"/>
                  </a:lnTo>
                  <a:cubicBezTo>
                    <a:pt x="0" y="5671"/>
                    <a:pt x="473" y="6143"/>
                    <a:pt x="1040" y="6143"/>
                  </a:cubicBezTo>
                  <a:lnTo>
                    <a:pt x="10649" y="6143"/>
                  </a:lnTo>
                  <a:cubicBezTo>
                    <a:pt x="11184" y="6143"/>
                    <a:pt x="11657" y="5671"/>
                    <a:pt x="11657" y="5135"/>
                  </a:cubicBezTo>
                  <a:lnTo>
                    <a:pt x="116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12" name="Google Shape;3212;p36"/>
          <p:cNvGrpSpPr/>
          <p:nvPr/>
        </p:nvGrpSpPr>
        <p:grpSpPr>
          <a:xfrm>
            <a:off x="4364617" y="3626161"/>
            <a:ext cx="929208" cy="900963"/>
            <a:chOff x="6330300" y="991275"/>
            <a:chExt cx="1926218" cy="1867668"/>
          </a:xfrm>
        </p:grpSpPr>
        <p:sp>
          <p:nvSpPr>
            <p:cNvPr id="3213" name="Google Shape;3213;p36"/>
            <p:cNvSpPr/>
            <p:nvPr/>
          </p:nvSpPr>
          <p:spPr>
            <a:xfrm>
              <a:off x="6330300" y="992515"/>
              <a:ext cx="1167739" cy="1393496"/>
            </a:xfrm>
            <a:custGeom>
              <a:rect b="b" l="l" r="r" t="t"/>
              <a:pathLst>
                <a:path extrusionOk="0" h="56195" w="47091">
                  <a:moveTo>
                    <a:pt x="46352" y="1"/>
                  </a:moveTo>
                  <a:cubicBezTo>
                    <a:pt x="46138" y="1"/>
                    <a:pt x="45890" y="72"/>
                    <a:pt x="45626" y="224"/>
                  </a:cubicBezTo>
                  <a:lnTo>
                    <a:pt x="24659" y="12333"/>
                  </a:lnTo>
                  <a:lnTo>
                    <a:pt x="1465" y="25727"/>
                  </a:lnTo>
                  <a:cubicBezTo>
                    <a:pt x="656" y="26179"/>
                    <a:pt x="1" y="27227"/>
                    <a:pt x="1" y="28025"/>
                  </a:cubicBezTo>
                  <a:lnTo>
                    <a:pt x="1" y="55350"/>
                  </a:lnTo>
                  <a:cubicBezTo>
                    <a:pt x="1" y="55893"/>
                    <a:pt x="295" y="56195"/>
                    <a:pt x="734" y="56195"/>
                  </a:cubicBezTo>
                  <a:cubicBezTo>
                    <a:pt x="949" y="56195"/>
                    <a:pt x="1199" y="56122"/>
                    <a:pt x="1465" y="55969"/>
                  </a:cubicBezTo>
                  <a:lnTo>
                    <a:pt x="16491" y="47301"/>
                  </a:lnTo>
                  <a:lnTo>
                    <a:pt x="45626" y="30478"/>
                  </a:lnTo>
                  <a:cubicBezTo>
                    <a:pt x="46435" y="30013"/>
                    <a:pt x="47090" y="28977"/>
                    <a:pt x="47090" y="28168"/>
                  </a:cubicBezTo>
                  <a:lnTo>
                    <a:pt x="47090" y="843"/>
                  </a:lnTo>
                  <a:cubicBezTo>
                    <a:pt x="47090" y="306"/>
                    <a:pt x="46793" y="1"/>
                    <a:pt x="4635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36"/>
            <p:cNvSpPr/>
            <p:nvPr/>
          </p:nvSpPr>
          <p:spPr>
            <a:xfrm>
              <a:off x="6335929" y="991275"/>
              <a:ext cx="1167714" cy="1405374"/>
            </a:xfrm>
            <a:custGeom>
              <a:rect b="b" l="l" r="r" t="t"/>
              <a:pathLst>
                <a:path extrusionOk="0" h="56674" w="47090">
                  <a:moveTo>
                    <a:pt x="0" y="28265"/>
                  </a:moveTo>
                  <a:lnTo>
                    <a:pt x="0" y="55590"/>
                  </a:lnTo>
                  <a:cubicBezTo>
                    <a:pt x="0" y="56388"/>
                    <a:pt x="655" y="56674"/>
                    <a:pt x="1465" y="56209"/>
                  </a:cubicBezTo>
                  <a:lnTo>
                    <a:pt x="16490" y="47530"/>
                  </a:lnTo>
                  <a:lnTo>
                    <a:pt x="45625" y="30718"/>
                  </a:lnTo>
                  <a:cubicBezTo>
                    <a:pt x="46435" y="30254"/>
                    <a:pt x="47089" y="29206"/>
                    <a:pt x="47089" y="28408"/>
                  </a:cubicBezTo>
                  <a:lnTo>
                    <a:pt x="47089" y="1084"/>
                  </a:lnTo>
                  <a:cubicBezTo>
                    <a:pt x="47089" y="274"/>
                    <a:pt x="46435" y="0"/>
                    <a:pt x="45625" y="464"/>
                  </a:cubicBezTo>
                  <a:lnTo>
                    <a:pt x="24658" y="12573"/>
                  </a:lnTo>
                  <a:lnTo>
                    <a:pt x="1465" y="25968"/>
                  </a:lnTo>
                  <a:cubicBezTo>
                    <a:pt x="655" y="26420"/>
                    <a:pt x="0" y="27456"/>
                    <a:pt x="0" y="2826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36"/>
            <p:cNvSpPr/>
            <p:nvPr/>
          </p:nvSpPr>
          <p:spPr>
            <a:xfrm>
              <a:off x="6341533" y="995986"/>
              <a:ext cx="1167714" cy="1405398"/>
            </a:xfrm>
            <a:custGeom>
              <a:rect b="b" l="l" r="r" t="t"/>
              <a:pathLst>
                <a:path extrusionOk="0" h="56675" w="47090">
                  <a:moveTo>
                    <a:pt x="0" y="28266"/>
                  </a:moveTo>
                  <a:lnTo>
                    <a:pt x="0" y="55591"/>
                  </a:lnTo>
                  <a:cubicBezTo>
                    <a:pt x="0" y="56388"/>
                    <a:pt x="655" y="56674"/>
                    <a:pt x="1465" y="56210"/>
                  </a:cubicBezTo>
                  <a:lnTo>
                    <a:pt x="16502" y="47530"/>
                  </a:lnTo>
                  <a:lnTo>
                    <a:pt x="45625" y="30707"/>
                  </a:lnTo>
                  <a:cubicBezTo>
                    <a:pt x="46435" y="30242"/>
                    <a:pt x="47090" y="29207"/>
                    <a:pt x="47090" y="28409"/>
                  </a:cubicBezTo>
                  <a:lnTo>
                    <a:pt x="47090" y="1084"/>
                  </a:lnTo>
                  <a:cubicBezTo>
                    <a:pt x="47090" y="274"/>
                    <a:pt x="46435" y="1"/>
                    <a:pt x="45625" y="465"/>
                  </a:cubicBezTo>
                  <a:lnTo>
                    <a:pt x="24658" y="12562"/>
                  </a:lnTo>
                  <a:lnTo>
                    <a:pt x="1465" y="25956"/>
                  </a:lnTo>
                  <a:cubicBezTo>
                    <a:pt x="655" y="26420"/>
                    <a:pt x="0" y="27456"/>
                    <a:pt x="0" y="2826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36"/>
            <p:cNvSpPr/>
            <p:nvPr/>
          </p:nvSpPr>
          <p:spPr>
            <a:xfrm>
              <a:off x="6374289" y="1060060"/>
              <a:ext cx="1108374" cy="1293785"/>
            </a:xfrm>
            <a:custGeom>
              <a:rect b="b" l="l" r="r" t="t"/>
              <a:pathLst>
                <a:path extrusionOk="0" h="52174" w="44697">
                  <a:moveTo>
                    <a:pt x="44697" y="0"/>
                  </a:moveTo>
                  <a:lnTo>
                    <a:pt x="1" y="25837"/>
                  </a:lnTo>
                  <a:lnTo>
                    <a:pt x="1" y="52173"/>
                  </a:lnTo>
                  <a:lnTo>
                    <a:pt x="44673" y="26194"/>
                  </a:lnTo>
                  <a:lnTo>
                    <a:pt x="4469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36"/>
            <p:cNvSpPr/>
            <p:nvPr/>
          </p:nvSpPr>
          <p:spPr>
            <a:xfrm>
              <a:off x="6374289" y="1062713"/>
              <a:ext cx="1108671" cy="1284932"/>
            </a:xfrm>
            <a:custGeom>
              <a:rect b="b" l="l" r="r" t="t"/>
              <a:pathLst>
                <a:path extrusionOk="0" h="51817" w="44709">
                  <a:moveTo>
                    <a:pt x="1" y="25801"/>
                  </a:moveTo>
                  <a:lnTo>
                    <a:pt x="1" y="51661"/>
                  </a:lnTo>
                  <a:cubicBezTo>
                    <a:pt x="1" y="51757"/>
                    <a:pt x="108" y="51816"/>
                    <a:pt x="203" y="51769"/>
                  </a:cubicBezTo>
                  <a:lnTo>
                    <a:pt x="44637" y="26075"/>
                  </a:lnTo>
                  <a:cubicBezTo>
                    <a:pt x="44685" y="26063"/>
                    <a:pt x="44709" y="26015"/>
                    <a:pt x="44709" y="25968"/>
                  </a:cubicBezTo>
                  <a:lnTo>
                    <a:pt x="44673" y="167"/>
                  </a:lnTo>
                  <a:cubicBezTo>
                    <a:pt x="44673" y="60"/>
                    <a:pt x="44566" y="0"/>
                    <a:pt x="44471" y="48"/>
                  </a:cubicBezTo>
                  <a:lnTo>
                    <a:pt x="72" y="25682"/>
                  </a:lnTo>
                  <a:cubicBezTo>
                    <a:pt x="25" y="25706"/>
                    <a:pt x="1" y="25754"/>
                    <a:pt x="1" y="2580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36"/>
            <p:cNvSpPr/>
            <p:nvPr/>
          </p:nvSpPr>
          <p:spPr>
            <a:xfrm>
              <a:off x="6370470" y="1739083"/>
              <a:ext cx="1886048" cy="1095678"/>
            </a:xfrm>
            <a:custGeom>
              <a:rect b="b" l="l" r="r" t="t"/>
              <a:pathLst>
                <a:path extrusionOk="0" h="44185" w="76058">
                  <a:moveTo>
                    <a:pt x="0" y="26885"/>
                  </a:moveTo>
                  <a:lnTo>
                    <a:pt x="0" y="26968"/>
                  </a:lnTo>
                  <a:cubicBezTo>
                    <a:pt x="12" y="27313"/>
                    <a:pt x="238" y="27659"/>
                    <a:pt x="691" y="27921"/>
                  </a:cubicBezTo>
                  <a:lnTo>
                    <a:pt x="27932" y="43649"/>
                  </a:lnTo>
                  <a:cubicBezTo>
                    <a:pt x="28873" y="44185"/>
                    <a:pt x="30397" y="44185"/>
                    <a:pt x="31337" y="43649"/>
                  </a:cubicBezTo>
                  <a:lnTo>
                    <a:pt x="75355" y="18229"/>
                  </a:lnTo>
                  <a:cubicBezTo>
                    <a:pt x="75819" y="17967"/>
                    <a:pt x="76045" y="17634"/>
                    <a:pt x="76057" y="17288"/>
                  </a:cubicBezTo>
                  <a:lnTo>
                    <a:pt x="76057" y="17205"/>
                  </a:lnTo>
                  <a:cubicBezTo>
                    <a:pt x="76045" y="16872"/>
                    <a:pt x="75807" y="16526"/>
                    <a:pt x="75355" y="16264"/>
                  </a:cubicBezTo>
                  <a:lnTo>
                    <a:pt x="48125" y="548"/>
                  </a:lnTo>
                  <a:cubicBezTo>
                    <a:pt x="47185" y="1"/>
                    <a:pt x="45661" y="1"/>
                    <a:pt x="44720" y="548"/>
                  </a:cubicBezTo>
                  <a:lnTo>
                    <a:pt x="691" y="25956"/>
                  </a:lnTo>
                  <a:cubicBezTo>
                    <a:pt x="250" y="26218"/>
                    <a:pt x="12" y="26551"/>
                    <a:pt x="0" y="2688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36"/>
            <p:cNvSpPr/>
            <p:nvPr/>
          </p:nvSpPr>
          <p:spPr>
            <a:xfrm>
              <a:off x="6515428" y="1816720"/>
              <a:ext cx="1422806" cy="824071"/>
            </a:xfrm>
            <a:custGeom>
              <a:rect b="b" l="l" r="r" t="t"/>
              <a:pathLst>
                <a:path extrusionOk="0" h="33232" w="57377">
                  <a:moveTo>
                    <a:pt x="60" y="23468"/>
                  </a:moveTo>
                  <a:cubicBezTo>
                    <a:pt x="119" y="23670"/>
                    <a:pt x="262" y="23837"/>
                    <a:pt x="464" y="23932"/>
                  </a:cubicBezTo>
                  <a:lnTo>
                    <a:pt x="16014" y="32910"/>
                  </a:lnTo>
                  <a:cubicBezTo>
                    <a:pt x="16633" y="33231"/>
                    <a:pt x="17383" y="33231"/>
                    <a:pt x="18002" y="32910"/>
                  </a:cubicBezTo>
                  <a:lnTo>
                    <a:pt x="56924" y="10443"/>
                  </a:lnTo>
                  <a:cubicBezTo>
                    <a:pt x="57114" y="10347"/>
                    <a:pt x="57257" y="10181"/>
                    <a:pt x="57317" y="9966"/>
                  </a:cubicBezTo>
                  <a:cubicBezTo>
                    <a:pt x="57376" y="9728"/>
                    <a:pt x="57245" y="9478"/>
                    <a:pt x="56924" y="9288"/>
                  </a:cubicBezTo>
                  <a:lnTo>
                    <a:pt x="41374" y="310"/>
                  </a:lnTo>
                  <a:cubicBezTo>
                    <a:pt x="40743" y="1"/>
                    <a:pt x="40005" y="1"/>
                    <a:pt x="39386" y="310"/>
                  </a:cubicBezTo>
                  <a:lnTo>
                    <a:pt x="464" y="22789"/>
                  </a:lnTo>
                  <a:cubicBezTo>
                    <a:pt x="143" y="22968"/>
                    <a:pt x="0" y="23218"/>
                    <a:pt x="60" y="2346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36"/>
            <p:cNvSpPr/>
            <p:nvPr/>
          </p:nvSpPr>
          <p:spPr>
            <a:xfrm>
              <a:off x="7288918" y="2266650"/>
              <a:ext cx="544751" cy="315350"/>
            </a:xfrm>
            <a:custGeom>
              <a:rect b="b" l="l" r="r" t="t"/>
              <a:pathLst>
                <a:path extrusionOk="0" h="12717" w="21968">
                  <a:moveTo>
                    <a:pt x="36" y="7835"/>
                  </a:moveTo>
                  <a:cubicBezTo>
                    <a:pt x="60" y="7931"/>
                    <a:pt x="131" y="8002"/>
                    <a:pt x="215" y="8038"/>
                  </a:cubicBezTo>
                  <a:lnTo>
                    <a:pt x="8073" y="12574"/>
                  </a:lnTo>
                  <a:cubicBezTo>
                    <a:pt x="8359" y="12717"/>
                    <a:pt x="8692" y="12717"/>
                    <a:pt x="8978" y="12574"/>
                  </a:cubicBezTo>
                  <a:lnTo>
                    <a:pt x="21753" y="5204"/>
                  </a:lnTo>
                  <a:cubicBezTo>
                    <a:pt x="21837" y="5156"/>
                    <a:pt x="21896" y="5085"/>
                    <a:pt x="21932" y="5002"/>
                  </a:cubicBezTo>
                  <a:cubicBezTo>
                    <a:pt x="21968" y="4883"/>
                    <a:pt x="21908" y="4763"/>
                    <a:pt x="21753" y="4680"/>
                  </a:cubicBezTo>
                  <a:lnTo>
                    <a:pt x="13895" y="144"/>
                  </a:lnTo>
                  <a:cubicBezTo>
                    <a:pt x="13609" y="1"/>
                    <a:pt x="13276" y="1"/>
                    <a:pt x="12990" y="144"/>
                  </a:cubicBezTo>
                  <a:lnTo>
                    <a:pt x="215" y="7514"/>
                  </a:lnTo>
                  <a:cubicBezTo>
                    <a:pt x="60" y="7609"/>
                    <a:pt x="1" y="7728"/>
                    <a:pt x="36" y="7835"/>
                  </a:cubicBezTo>
                  <a:close/>
                </a:path>
              </a:pathLst>
            </a:custGeom>
            <a:solidFill>
              <a:srgbClr val="2D18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36"/>
            <p:cNvSpPr/>
            <p:nvPr/>
          </p:nvSpPr>
          <p:spPr>
            <a:xfrm>
              <a:off x="7289811" y="2269625"/>
              <a:ext cx="544156" cy="312374"/>
            </a:xfrm>
            <a:custGeom>
              <a:rect b="b" l="l" r="r" t="t"/>
              <a:pathLst>
                <a:path extrusionOk="0" h="12597" w="21944">
                  <a:moveTo>
                    <a:pt x="0" y="7715"/>
                  </a:moveTo>
                  <a:cubicBezTo>
                    <a:pt x="24" y="7811"/>
                    <a:pt x="95" y="7882"/>
                    <a:pt x="179" y="7918"/>
                  </a:cubicBezTo>
                  <a:lnTo>
                    <a:pt x="8037" y="12454"/>
                  </a:lnTo>
                  <a:cubicBezTo>
                    <a:pt x="8323" y="12597"/>
                    <a:pt x="8656" y="12597"/>
                    <a:pt x="8942" y="12454"/>
                  </a:cubicBezTo>
                  <a:lnTo>
                    <a:pt x="21717" y="5084"/>
                  </a:lnTo>
                  <a:cubicBezTo>
                    <a:pt x="21943" y="5048"/>
                    <a:pt x="21943" y="4715"/>
                    <a:pt x="21717" y="4679"/>
                  </a:cubicBezTo>
                  <a:lnTo>
                    <a:pt x="13859" y="143"/>
                  </a:lnTo>
                  <a:cubicBezTo>
                    <a:pt x="13573" y="0"/>
                    <a:pt x="13240" y="0"/>
                    <a:pt x="12954" y="143"/>
                  </a:cubicBezTo>
                  <a:lnTo>
                    <a:pt x="179" y="7513"/>
                  </a:lnTo>
                  <a:cubicBezTo>
                    <a:pt x="95" y="7560"/>
                    <a:pt x="24" y="7632"/>
                    <a:pt x="0" y="771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36"/>
            <p:cNvSpPr/>
            <p:nvPr/>
          </p:nvSpPr>
          <p:spPr>
            <a:xfrm>
              <a:off x="6540819" y="1834152"/>
              <a:ext cx="1385312" cy="781543"/>
            </a:xfrm>
            <a:custGeom>
              <a:rect b="b" l="l" r="r" t="t"/>
              <a:pathLst>
                <a:path extrusionOk="0" h="31517" w="55865">
                  <a:moveTo>
                    <a:pt x="4584" y="25456"/>
                  </a:moveTo>
                  <a:cubicBezTo>
                    <a:pt x="4441" y="25527"/>
                    <a:pt x="4274" y="25527"/>
                    <a:pt x="4132" y="25456"/>
                  </a:cubicBezTo>
                  <a:lnTo>
                    <a:pt x="2238" y="24360"/>
                  </a:lnTo>
                  <a:cubicBezTo>
                    <a:pt x="2119" y="24313"/>
                    <a:pt x="2119" y="24146"/>
                    <a:pt x="2238" y="24110"/>
                  </a:cubicBezTo>
                  <a:lnTo>
                    <a:pt x="4560" y="22765"/>
                  </a:lnTo>
                  <a:cubicBezTo>
                    <a:pt x="4703" y="22694"/>
                    <a:pt x="4870" y="22694"/>
                    <a:pt x="5013" y="22765"/>
                  </a:cubicBezTo>
                  <a:lnTo>
                    <a:pt x="6906" y="23860"/>
                  </a:lnTo>
                  <a:cubicBezTo>
                    <a:pt x="7025" y="23908"/>
                    <a:pt x="7025" y="24075"/>
                    <a:pt x="6906" y="24122"/>
                  </a:cubicBezTo>
                  <a:close/>
                  <a:moveTo>
                    <a:pt x="44089" y="2655"/>
                  </a:moveTo>
                  <a:cubicBezTo>
                    <a:pt x="44208" y="2608"/>
                    <a:pt x="44208" y="2441"/>
                    <a:pt x="44089" y="2394"/>
                  </a:cubicBezTo>
                  <a:lnTo>
                    <a:pt x="42196" y="1298"/>
                  </a:lnTo>
                  <a:cubicBezTo>
                    <a:pt x="42053" y="1227"/>
                    <a:pt x="41886" y="1227"/>
                    <a:pt x="41743" y="1298"/>
                  </a:cubicBezTo>
                  <a:lnTo>
                    <a:pt x="36778" y="4168"/>
                  </a:lnTo>
                  <a:cubicBezTo>
                    <a:pt x="36659" y="4203"/>
                    <a:pt x="36659" y="4382"/>
                    <a:pt x="36778" y="4418"/>
                  </a:cubicBezTo>
                  <a:lnTo>
                    <a:pt x="38672" y="5513"/>
                  </a:lnTo>
                  <a:cubicBezTo>
                    <a:pt x="38814" y="5584"/>
                    <a:pt x="38981" y="5584"/>
                    <a:pt x="39124" y="5513"/>
                  </a:cubicBezTo>
                  <a:close/>
                  <a:moveTo>
                    <a:pt x="46684" y="4144"/>
                  </a:moveTo>
                  <a:cubicBezTo>
                    <a:pt x="46804" y="4108"/>
                    <a:pt x="46804" y="3929"/>
                    <a:pt x="46684" y="3894"/>
                  </a:cubicBezTo>
                  <a:lnTo>
                    <a:pt x="44791" y="2798"/>
                  </a:lnTo>
                  <a:cubicBezTo>
                    <a:pt x="44649" y="2727"/>
                    <a:pt x="44482" y="2727"/>
                    <a:pt x="44339" y="2798"/>
                  </a:cubicBezTo>
                  <a:lnTo>
                    <a:pt x="40684" y="4918"/>
                  </a:lnTo>
                  <a:cubicBezTo>
                    <a:pt x="40553" y="4953"/>
                    <a:pt x="40553" y="5132"/>
                    <a:pt x="40684" y="5180"/>
                  </a:cubicBezTo>
                  <a:lnTo>
                    <a:pt x="42577" y="6263"/>
                  </a:lnTo>
                  <a:cubicBezTo>
                    <a:pt x="42720" y="6334"/>
                    <a:pt x="42874" y="6334"/>
                    <a:pt x="43017" y="6263"/>
                  </a:cubicBezTo>
                  <a:close/>
                  <a:moveTo>
                    <a:pt x="49375" y="5703"/>
                  </a:moveTo>
                  <a:cubicBezTo>
                    <a:pt x="49494" y="5656"/>
                    <a:pt x="49494" y="5489"/>
                    <a:pt x="49375" y="5441"/>
                  </a:cubicBezTo>
                  <a:lnTo>
                    <a:pt x="47470" y="4346"/>
                  </a:lnTo>
                  <a:cubicBezTo>
                    <a:pt x="47327" y="4275"/>
                    <a:pt x="47173" y="4275"/>
                    <a:pt x="47030" y="4346"/>
                  </a:cubicBezTo>
                  <a:lnTo>
                    <a:pt x="41398" y="7597"/>
                  </a:lnTo>
                  <a:cubicBezTo>
                    <a:pt x="41267" y="7644"/>
                    <a:pt x="41267" y="7811"/>
                    <a:pt x="41398" y="7858"/>
                  </a:cubicBezTo>
                  <a:lnTo>
                    <a:pt x="43291" y="8954"/>
                  </a:lnTo>
                  <a:cubicBezTo>
                    <a:pt x="43434" y="9025"/>
                    <a:pt x="43589" y="9025"/>
                    <a:pt x="43732" y="8954"/>
                  </a:cubicBezTo>
                  <a:close/>
                  <a:moveTo>
                    <a:pt x="52054" y="7251"/>
                  </a:moveTo>
                  <a:cubicBezTo>
                    <a:pt x="52173" y="7216"/>
                    <a:pt x="52173" y="7037"/>
                    <a:pt x="52054" y="6989"/>
                  </a:cubicBezTo>
                  <a:lnTo>
                    <a:pt x="50149" y="5894"/>
                  </a:lnTo>
                  <a:cubicBezTo>
                    <a:pt x="50006" y="5822"/>
                    <a:pt x="49852" y="5822"/>
                    <a:pt x="49709" y="5894"/>
                  </a:cubicBezTo>
                  <a:lnTo>
                    <a:pt x="42744" y="9918"/>
                  </a:lnTo>
                  <a:cubicBezTo>
                    <a:pt x="42624" y="9954"/>
                    <a:pt x="42624" y="10133"/>
                    <a:pt x="42744" y="10168"/>
                  </a:cubicBezTo>
                  <a:lnTo>
                    <a:pt x="44637" y="11264"/>
                  </a:lnTo>
                  <a:cubicBezTo>
                    <a:pt x="44779" y="11335"/>
                    <a:pt x="44946" y="11335"/>
                    <a:pt x="45089" y="11264"/>
                  </a:cubicBezTo>
                  <a:close/>
                  <a:moveTo>
                    <a:pt x="10823" y="24849"/>
                  </a:moveTo>
                  <a:cubicBezTo>
                    <a:pt x="10942" y="24801"/>
                    <a:pt x="10942" y="24634"/>
                    <a:pt x="10823" y="24587"/>
                  </a:cubicBezTo>
                  <a:lnTo>
                    <a:pt x="8930" y="23491"/>
                  </a:lnTo>
                  <a:cubicBezTo>
                    <a:pt x="8787" y="23420"/>
                    <a:pt x="8620" y="23420"/>
                    <a:pt x="8477" y="23491"/>
                  </a:cubicBezTo>
                  <a:lnTo>
                    <a:pt x="4834" y="25611"/>
                  </a:lnTo>
                  <a:cubicBezTo>
                    <a:pt x="4715" y="25646"/>
                    <a:pt x="4715" y="25813"/>
                    <a:pt x="4834" y="25861"/>
                  </a:cubicBezTo>
                  <a:lnTo>
                    <a:pt x="6727" y="26956"/>
                  </a:lnTo>
                  <a:cubicBezTo>
                    <a:pt x="6870" y="27027"/>
                    <a:pt x="7037" y="27027"/>
                    <a:pt x="7180" y="26956"/>
                  </a:cubicBezTo>
                  <a:close/>
                  <a:moveTo>
                    <a:pt x="14085" y="25968"/>
                  </a:moveTo>
                  <a:cubicBezTo>
                    <a:pt x="14204" y="25920"/>
                    <a:pt x="14204" y="25754"/>
                    <a:pt x="14085" y="25706"/>
                  </a:cubicBezTo>
                  <a:lnTo>
                    <a:pt x="12180" y="24611"/>
                  </a:lnTo>
                  <a:cubicBezTo>
                    <a:pt x="12037" y="24539"/>
                    <a:pt x="11883" y="24539"/>
                    <a:pt x="11740" y="24611"/>
                  </a:cubicBezTo>
                  <a:lnTo>
                    <a:pt x="7418" y="27099"/>
                  </a:lnTo>
                  <a:cubicBezTo>
                    <a:pt x="7299" y="27147"/>
                    <a:pt x="7299" y="27313"/>
                    <a:pt x="7418" y="27361"/>
                  </a:cubicBezTo>
                  <a:lnTo>
                    <a:pt x="9323" y="28456"/>
                  </a:lnTo>
                  <a:cubicBezTo>
                    <a:pt x="9454" y="28528"/>
                    <a:pt x="9620" y="28528"/>
                    <a:pt x="9763" y="28456"/>
                  </a:cubicBezTo>
                  <a:close/>
                  <a:moveTo>
                    <a:pt x="17967" y="26706"/>
                  </a:moveTo>
                  <a:cubicBezTo>
                    <a:pt x="18086" y="26658"/>
                    <a:pt x="18086" y="26492"/>
                    <a:pt x="17967" y="26444"/>
                  </a:cubicBezTo>
                  <a:lnTo>
                    <a:pt x="16074" y="25349"/>
                  </a:lnTo>
                  <a:cubicBezTo>
                    <a:pt x="15931" y="25289"/>
                    <a:pt x="15764" y="25289"/>
                    <a:pt x="15633" y="25349"/>
                  </a:cubicBezTo>
                  <a:lnTo>
                    <a:pt x="10013" y="28599"/>
                  </a:lnTo>
                  <a:cubicBezTo>
                    <a:pt x="9894" y="28635"/>
                    <a:pt x="9894" y="28813"/>
                    <a:pt x="10013" y="28849"/>
                  </a:cubicBezTo>
                  <a:lnTo>
                    <a:pt x="11930" y="29956"/>
                  </a:lnTo>
                  <a:cubicBezTo>
                    <a:pt x="12061" y="30028"/>
                    <a:pt x="12228" y="30028"/>
                    <a:pt x="12371" y="29956"/>
                  </a:cubicBezTo>
                  <a:close/>
                  <a:moveTo>
                    <a:pt x="17919" y="29730"/>
                  </a:moveTo>
                  <a:cubicBezTo>
                    <a:pt x="18038" y="29683"/>
                    <a:pt x="18038" y="29516"/>
                    <a:pt x="17919" y="29468"/>
                  </a:cubicBezTo>
                  <a:lnTo>
                    <a:pt x="16026" y="28373"/>
                  </a:lnTo>
                  <a:cubicBezTo>
                    <a:pt x="15883" y="28313"/>
                    <a:pt x="15716" y="28313"/>
                    <a:pt x="15573" y="28373"/>
                  </a:cubicBezTo>
                  <a:lnTo>
                    <a:pt x="12597" y="30087"/>
                  </a:lnTo>
                  <a:cubicBezTo>
                    <a:pt x="12478" y="30135"/>
                    <a:pt x="12478" y="30302"/>
                    <a:pt x="12597" y="30349"/>
                  </a:cubicBezTo>
                  <a:lnTo>
                    <a:pt x="14502" y="31445"/>
                  </a:lnTo>
                  <a:cubicBezTo>
                    <a:pt x="14633" y="31516"/>
                    <a:pt x="14800" y="31516"/>
                    <a:pt x="14942" y="31445"/>
                  </a:cubicBezTo>
                  <a:close/>
                  <a:moveTo>
                    <a:pt x="38850" y="17657"/>
                  </a:moveTo>
                  <a:cubicBezTo>
                    <a:pt x="38969" y="17610"/>
                    <a:pt x="38969" y="17443"/>
                    <a:pt x="38850" y="17395"/>
                  </a:cubicBezTo>
                  <a:lnTo>
                    <a:pt x="36957" y="16300"/>
                  </a:lnTo>
                  <a:cubicBezTo>
                    <a:pt x="36814" y="16229"/>
                    <a:pt x="36648" y="16229"/>
                    <a:pt x="36505" y="16300"/>
                  </a:cubicBezTo>
                  <a:lnTo>
                    <a:pt x="24098" y="23468"/>
                  </a:lnTo>
                  <a:cubicBezTo>
                    <a:pt x="23979" y="23515"/>
                    <a:pt x="23979" y="23682"/>
                    <a:pt x="24098" y="23729"/>
                  </a:cubicBezTo>
                  <a:lnTo>
                    <a:pt x="26003" y="24825"/>
                  </a:lnTo>
                  <a:cubicBezTo>
                    <a:pt x="26134" y="24884"/>
                    <a:pt x="26301" y="24884"/>
                    <a:pt x="26444" y="24825"/>
                  </a:cubicBezTo>
                  <a:close/>
                  <a:moveTo>
                    <a:pt x="3751" y="22944"/>
                  </a:moveTo>
                  <a:cubicBezTo>
                    <a:pt x="3870" y="22896"/>
                    <a:pt x="3870" y="22729"/>
                    <a:pt x="3751" y="22682"/>
                  </a:cubicBezTo>
                  <a:lnTo>
                    <a:pt x="2322" y="21860"/>
                  </a:lnTo>
                  <a:cubicBezTo>
                    <a:pt x="2179" y="21789"/>
                    <a:pt x="2024" y="21789"/>
                    <a:pt x="1881" y="21860"/>
                  </a:cubicBezTo>
                  <a:lnTo>
                    <a:pt x="119" y="22884"/>
                  </a:lnTo>
                  <a:cubicBezTo>
                    <a:pt x="0" y="22920"/>
                    <a:pt x="0" y="23098"/>
                    <a:pt x="119" y="23134"/>
                  </a:cubicBezTo>
                  <a:lnTo>
                    <a:pt x="1536" y="23968"/>
                  </a:lnTo>
                  <a:cubicBezTo>
                    <a:pt x="1679" y="24027"/>
                    <a:pt x="1846" y="24027"/>
                    <a:pt x="1988" y="23968"/>
                  </a:cubicBezTo>
                  <a:close/>
                  <a:moveTo>
                    <a:pt x="6215" y="21527"/>
                  </a:moveTo>
                  <a:cubicBezTo>
                    <a:pt x="6334" y="21479"/>
                    <a:pt x="6334" y="21301"/>
                    <a:pt x="6215" y="21265"/>
                  </a:cubicBezTo>
                  <a:lnTo>
                    <a:pt x="4786" y="20443"/>
                  </a:lnTo>
                  <a:cubicBezTo>
                    <a:pt x="4644" y="20372"/>
                    <a:pt x="4477" y="20372"/>
                    <a:pt x="4334" y="20443"/>
                  </a:cubicBezTo>
                  <a:lnTo>
                    <a:pt x="2572" y="21467"/>
                  </a:lnTo>
                  <a:cubicBezTo>
                    <a:pt x="2453" y="21503"/>
                    <a:pt x="2453" y="21670"/>
                    <a:pt x="2572" y="21717"/>
                  </a:cubicBezTo>
                  <a:lnTo>
                    <a:pt x="4001" y="22539"/>
                  </a:lnTo>
                  <a:cubicBezTo>
                    <a:pt x="4132" y="22610"/>
                    <a:pt x="4298" y="22610"/>
                    <a:pt x="4441" y="22539"/>
                  </a:cubicBezTo>
                  <a:close/>
                  <a:moveTo>
                    <a:pt x="8549" y="20169"/>
                  </a:moveTo>
                  <a:cubicBezTo>
                    <a:pt x="8668" y="20134"/>
                    <a:pt x="8668" y="19955"/>
                    <a:pt x="8549" y="19919"/>
                  </a:cubicBezTo>
                  <a:lnTo>
                    <a:pt x="7120" y="19098"/>
                  </a:lnTo>
                  <a:cubicBezTo>
                    <a:pt x="6977" y="19015"/>
                    <a:pt x="6822" y="19015"/>
                    <a:pt x="6679" y="19098"/>
                  </a:cubicBezTo>
                  <a:lnTo>
                    <a:pt x="4917" y="20110"/>
                  </a:lnTo>
                  <a:cubicBezTo>
                    <a:pt x="4786" y="20146"/>
                    <a:pt x="4786" y="20324"/>
                    <a:pt x="4917" y="20372"/>
                  </a:cubicBezTo>
                  <a:lnTo>
                    <a:pt x="6334" y="21193"/>
                  </a:lnTo>
                  <a:cubicBezTo>
                    <a:pt x="6477" y="21265"/>
                    <a:pt x="6644" y="21265"/>
                    <a:pt x="6787" y="21193"/>
                  </a:cubicBezTo>
                  <a:close/>
                  <a:moveTo>
                    <a:pt x="10882" y="18824"/>
                  </a:moveTo>
                  <a:cubicBezTo>
                    <a:pt x="11001" y="18776"/>
                    <a:pt x="11001" y="18610"/>
                    <a:pt x="10882" y="18562"/>
                  </a:cubicBezTo>
                  <a:lnTo>
                    <a:pt x="9454" y="17741"/>
                  </a:lnTo>
                  <a:cubicBezTo>
                    <a:pt x="9311" y="17669"/>
                    <a:pt x="9156" y="17669"/>
                    <a:pt x="9013" y="17741"/>
                  </a:cubicBezTo>
                  <a:lnTo>
                    <a:pt x="7251" y="18765"/>
                  </a:lnTo>
                  <a:cubicBezTo>
                    <a:pt x="7132" y="18800"/>
                    <a:pt x="7132" y="18967"/>
                    <a:pt x="7251" y="19015"/>
                  </a:cubicBezTo>
                  <a:lnTo>
                    <a:pt x="8680" y="19836"/>
                  </a:lnTo>
                  <a:cubicBezTo>
                    <a:pt x="8823" y="19908"/>
                    <a:pt x="8989" y="19908"/>
                    <a:pt x="9120" y="19836"/>
                  </a:cubicBezTo>
                  <a:close/>
                  <a:moveTo>
                    <a:pt x="13216" y="17467"/>
                  </a:moveTo>
                  <a:cubicBezTo>
                    <a:pt x="13347" y="17431"/>
                    <a:pt x="13347" y="17252"/>
                    <a:pt x="13216" y="17217"/>
                  </a:cubicBezTo>
                  <a:lnTo>
                    <a:pt x="11799" y="16395"/>
                  </a:lnTo>
                  <a:cubicBezTo>
                    <a:pt x="11656" y="16324"/>
                    <a:pt x="11490" y="16324"/>
                    <a:pt x="11347" y="16395"/>
                  </a:cubicBezTo>
                  <a:lnTo>
                    <a:pt x="9585" y="17407"/>
                  </a:lnTo>
                  <a:cubicBezTo>
                    <a:pt x="9466" y="17455"/>
                    <a:pt x="9466" y="17622"/>
                    <a:pt x="9585" y="17669"/>
                  </a:cubicBezTo>
                  <a:lnTo>
                    <a:pt x="11013" y="18491"/>
                  </a:lnTo>
                  <a:cubicBezTo>
                    <a:pt x="11156" y="18562"/>
                    <a:pt x="11323" y="18562"/>
                    <a:pt x="11454" y="18491"/>
                  </a:cubicBezTo>
                  <a:close/>
                  <a:moveTo>
                    <a:pt x="15562" y="16121"/>
                  </a:moveTo>
                  <a:cubicBezTo>
                    <a:pt x="15681" y="16074"/>
                    <a:pt x="15681" y="15907"/>
                    <a:pt x="15562" y="15859"/>
                  </a:cubicBezTo>
                  <a:lnTo>
                    <a:pt x="14145" y="15038"/>
                  </a:lnTo>
                  <a:cubicBezTo>
                    <a:pt x="14002" y="14966"/>
                    <a:pt x="13835" y="14966"/>
                    <a:pt x="13692" y="15038"/>
                  </a:cubicBezTo>
                  <a:lnTo>
                    <a:pt x="11930" y="16062"/>
                  </a:lnTo>
                  <a:cubicBezTo>
                    <a:pt x="11811" y="16098"/>
                    <a:pt x="11811" y="16276"/>
                    <a:pt x="11930" y="16312"/>
                  </a:cubicBezTo>
                  <a:lnTo>
                    <a:pt x="13359" y="17133"/>
                  </a:lnTo>
                  <a:cubicBezTo>
                    <a:pt x="13502" y="17205"/>
                    <a:pt x="13657" y="17205"/>
                    <a:pt x="13799" y="17133"/>
                  </a:cubicBezTo>
                  <a:close/>
                  <a:moveTo>
                    <a:pt x="17895" y="14764"/>
                  </a:moveTo>
                  <a:cubicBezTo>
                    <a:pt x="18014" y="14728"/>
                    <a:pt x="18014" y="14562"/>
                    <a:pt x="17895" y="14514"/>
                  </a:cubicBezTo>
                  <a:lnTo>
                    <a:pt x="16478" y="13693"/>
                  </a:lnTo>
                  <a:cubicBezTo>
                    <a:pt x="16335" y="13621"/>
                    <a:pt x="16169" y="13621"/>
                    <a:pt x="16026" y="13693"/>
                  </a:cubicBezTo>
                  <a:lnTo>
                    <a:pt x="14264" y="14705"/>
                  </a:lnTo>
                  <a:cubicBezTo>
                    <a:pt x="14145" y="14752"/>
                    <a:pt x="14145" y="14919"/>
                    <a:pt x="14264" y="14966"/>
                  </a:cubicBezTo>
                  <a:lnTo>
                    <a:pt x="15693" y="15788"/>
                  </a:lnTo>
                  <a:cubicBezTo>
                    <a:pt x="15823" y="15859"/>
                    <a:pt x="15990" y="15859"/>
                    <a:pt x="16133" y="15788"/>
                  </a:cubicBezTo>
                  <a:close/>
                  <a:moveTo>
                    <a:pt x="20241" y="13419"/>
                  </a:moveTo>
                  <a:cubicBezTo>
                    <a:pt x="20360" y="13371"/>
                    <a:pt x="20360" y="13204"/>
                    <a:pt x="20241" y="13157"/>
                  </a:cubicBezTo>
                  <a:lnTo>
                    <a:pt x="18812" y="12335"/>
                  </a:lnTo>
                  <a:cubicBezTo>
                    <a:pt x="18669" y="12264"/>
                    <a:pt x="18502" y="12264"/>
                    <a:pt x="18371" y="12335"/>
                  </a:cubicBezTo>
                  <a:lnTo>
                    <a:pt x="16597" y="13359"/>
                  </a:lnTo>
                  <a:cubicBezTo>
                    <a:pt x="16478" y="13407"/>
                    <a:pt x="16478" y="13573"/>
                    <a:pt x="16597" y="13609"/>
                  </a:cubicBezTo>
                  <a:lnTo>
                    <a:pt x="18026" y="14443"/>
                  </a:lnTo>
                  <a:cubicBezTo>
                    <a:pt x="18169" y="14514"/>
                    <a:pt x="18336" y="14514"/>
                    <a:pt x="18479" y="14443"/>
                  </a:cubicBezTo>
                  <a:close/>
                  <a:moveTo>
                    <a:pt x="22574" y="12073"/>
                  </a:moveTo>
                  <a:cubicBezTo>
                    <a:pt x="22693" y="12026"/>
                    <a:pt x="22693" y="11859"/>
                    <a:pt x="22574" y="11811"/>
                  </a:cubicBezTo>
                  <a:lnTo>
                    <a:pt x="21157" y="10990"/>
                  </a:lnTo>
                  <a:cubicBezTo>
                    <a:pt x="21015" y="10918"/>
                    <a:pt x="20848" y="10918"/>
                    <a:pt x="20705" y="10990"/>
                  </a:cubicBezTo>
                  <a:lnTo>
                    <a:pt x="18943" y="12002"/>
                  </a:lnTo>
                  <a:cubicBezTo>
                    <a:pt x="18824" y="12049"/>
                    <a:pt x="18824" y="12216"/>
                    <a:pt x="18943" y="12264"/>
                  </a:cubicBezTo>
                  <a:lnTo>
                    <a:pt x="20372" y="13085"/>
                  </a:lnTo>
                  <a:cubicBezTo>
                    <a:pt x="20515" y="13157"/>
                    <a:pt x="20669" y="13157"/>
                    <a:pt x="20812" y="13085"/>
                  </a:cubicBezTo>
                  <a:close/>
                  <a:moveTo>
                    <a:pt x="24920" y="10728"/>
                  </a:moveTo>
                  <a:cubicBezTo>
                    <a:pt x="25039" y="10680"/>
                    <a:pt x="25039" y="10514"/>
                    <a:pt x="24920" y="10466"/>
                  </a:cubicBezTo>
                  <a:lnTo>
                    <a:pt x="23503" y="9644"/>
                  </a:lnTo>
                  <a:cubicBezTo>
                    <a:pt x="23360" y="9573"/>
                    <a:pt x="23193" y="9573"/>
                    <a:pt x="23051" y="9644"/>
                  </a:cubicBezTo>
                  <a:lnTo>
                    <a:pt x="21288" y="10656"/>
                  </a:lnTo>
                  <a:cubicBezTo>
                    <a:pt x="21169" y="10704"/>
                    <a:pt x="21169" y="10871"/>
                    <a:pt x="21288" y="10918"/>
                  </a:cubicBezTo>
                  <a:lnTo>
                    <a:pt x="22717" y="11740"/>
                  </a:lnTo>
                  <a:cubicBezTo>
                    <a:pt x="22860" y="11811"/>
                    <a:pt x="23015" y="11811"/>
                    <a:pt x="23158" y="11740"/>
                  </a:cubicBezTo>
                  <a:close/>
                  <a:moveTo>
                    <a:pt x="27265" y="9371"/>
                  </a:moveTo>
                  <a:cubicBezTo>
                    <a:pt x="27384" y="9323"/>
                    <a:pt x="27384" y="9156"/>
                    <a:pt x="27265" y="9109"/>
                  </a:cubicBezTo>
                  <a:lnTo>
                    <a:pt x="25837" y="8287"/>
                  </a:lnTo>
                  <a:cubicBezTo>
                    <a:pt x="25694" y="8216"/>
                    <a:pt x="25527" y="8216"/>
                    <a:pt x="25396" y="8287"/>
                  </a:cubicBezTo>
                  <a:lnTo>
                    <a:pt x="23622" y="9311"/>
                  </a:lnTo>
                  <a:cubicBezTo>
                    <a:pt x="23503" y="9359"/>
                    <a:pt x="23503" y="9525"/>
                    <a:pt x="23622" y="9573"/>
                  </a:cubicBezTo>
                  <a:lnTo>
                    <a:pt x="25051" y="10394"/>
                  </a:lnTo>
                  <a:cubicBezTo>
                    <a:pt x="25194" y="10466"/>
                    <a:pt x="25360" y="10466"/>
                    <a:pt x="25503" y="10394"/>
                  </a:cubicBezTo>
                  <a:close/>
                  <a:moveTo>
                    <a:pt x="29599" y="8025"/>
                  </a:moveTo>
                  <a:cubicBezTo>
                    <a:pt x="29718" y="7978"/>
                    <a:pt x="29718" y="7811"/>
                    <a:pt x="29599" y="7763"/>
                  </a:cubicBezTo>
                  <a:lnTo>
                    <a:pt x="28182" y="6942"/>
                  </a:lnTo>
                  <a:cubicBezTo>
                    <a:pt x="28039" y="6870"/>
                    <a:pt x="27873" y="6870"/>
                    <a:pt x="27730" y="6942"/>
                  </a:cubicBezTo>
                  <a:lnTo>
                    <a:pt x="25968" y="7954"/>
                  </a:lnTo>
                  <a:cubicBezTo>
                    <a:pt x="25849" y="8001"/>
                    <a:pt x="25849" y="8168"/>
                    <a:pt x="25968" y="8216"/>
                  </a:cubicBezTo>
                  <a:lnTo>
                    <a:pt x="27396" y="9037"/>
                  </a:lnTo>
                  <a:cubicBezTo>
                    <a:pt x="27527" y="9109"/>
                    <a:pt x="27694" y="9109"/>
                    <a:pt x="27837" y="9037"/>
                  </a:cubicBezTo>
                  <a:close/>
                  <a:moveTo>
                    <a:pt x="31945" y="6668"/>
                  </a:moveTo>
                  <a:cubicBezTo>
                    <a:pt x="32064" y="6632"/>
                    <a:pt x="32064" y="6454"/>
                    <a:pt x="31945" y="6418"/>
                  </a:cubicBezTo>
                  <a:lnTo>
                    <a:pt x="30516" y="5584"/>
                  </a:lnTo>
                  <a:cubicBezTo>
                    <a:pt x="30373" y="5525"/>
                    <a:pt x="30206" y="5525"/>
                    <a:pt x="30075" y="5584"/>
                  </a:cubicBezTo>
                  <a:lnTo>
                    <a:pt x="28301" y="6608"/>
                  </a:lnTo>
                  <a:cubicBezTo>
                    <a:pt x="28182" y="6656"/>
                    <a:pt x="28182" y="6823"/>
                    <a:pt x="28301" y="6870"/>
                  </a:cubicBezTo>
                  <a:lnTo>
                    <a:pt x="29730" y="7692"/>
                  </a:lnTo>
                  <a:cubicBezTo>
                    <a:pt x="29873" y="7763"/>
                    <a:pt x="30040" y="7763"/>
                    <a:pt x="30182" y="7692"/>
                  </a:cubicBezTo>
                  <a:close/>
                  <a:moveTo>
                    <a:pt x="34469" y="5203"/>
                  </a:moveTo>
                  <a:cubicBezTo>
                    <a:pt x="34600" y="5168"/>
                    <a:pt x="34600" y="4989"/>
                    <a:pt x="34469" y="4953"/>
                  </a:cubicBezTo>
                  <a:lnTo>
                    <a:pt x="33064" y="4120"/>
                  </a:lnTo>
                  <a:cubicBezTo>
                    <a:pt x="32921" y="4048"/>
                    <a:pt x="32754" y="4048"/>
                    <a:pt x="32611" y="4120"/>
                  </a:cubicBezTo>
                  <a:lnTo>
                    <a:pt x="30849" y="5144"/>
                  </a:lnTo>
                  <a:cubicBezTo>
                    <a:pt x="30730" y="5180"/>
                    <a:pt x="30730" y="5358"/>
                    <a:pt x="30849" y="5394"/>
                  </a:cubicBezTo>
                  <a:lnTo>
                    <a:pt x="32278" y="6227"/>
                  </a:lnTo>
                  <a:cubicBezTo>
                    <a:pt x="32409" y="6299"/>
                    <a:pt x="32576" y="6299"/>
                    <a:pt x="32718" y="6227"/>
                  </a:cubicBezTo>
                  <a:close/>
                  <a:moveTo>
                    <a:pt x="36814" y="3858"/>
                  </a:moveTo>
                  <a:cubicBezTo>
                    <a:pt x="36933" y="3810"/>
                    <a:pt x="36933" y="3644"/>
                    <a:pt x="36814" y="3596"/>
                  </a:cubicBezTo>
                  <a:lnTo>
                    <a:pt x="35385" y="2775"/>
                  </a:lnTo>
                  <a:cubicBezTo>
                    <a:pt x="35243" y="2703"/>
                    <a:pt x="35076" y="2703"/>
                    <a:pt x="34945" y="2775"/>
                  </a:cubicBezTo>
                  <a:lnTo>
                    <a:pt x="33171" y="3798"/>
                  </a:lnTo>
                  <a:cubicBezTo>
                    <a:pt x="33052" y="3834"/>
                    <a:pt x="33052" y="4013"/>
                    <a:pt x="33171" y="4048"/>
                  </a:cubicBezTo>
                  <a:lnTo>
                    <a:pt x="34600" y="4870"/>
                  </a:lnTo>
                  <a:cubicBezTo>
                    <a:pt x="34743" y="4941"/>
                    <a:pt x="34909" y="4941"/>
                    <a:pt x="35052" y="4870"/>
                  </a:cubicBezTo>
                  <a:close/>
                  <a:moveTo>
                    <a:pt x="39160" y="2501"/>
                  </a:moveTo>
                  <a:cubicBezTo>
                    <a:pt x="39279" y="2453"/>
                    <a:pt x="39279" y="2286"/>
                    <a:pt x="39160" y="2251"/>
                  </a:cubicBezTo>
                  <a:lnTo>
                    <a:pt x="37731" y="1417"/>
                  </a:lnTo>
                  <a:cubicBezTo>
                    <a:pt x="37588" y="1346"/>
                    <a:pt x="37433" y="1346"/>
                    <a:pt x="37290" y="1417"/>
                  </a:cubicBezTo>
                  <a:lnTo>
                    <a:pt x="35528" y="2441"/>
                  </a:lnTo>
                  <a:cubicBezTo>
                    <a:pt x="35397" y="2489"/>
                    <a:pt x="35397" y="2655"/>
                    <a:pt x="35528" y="2703"/>
                  </a:cubicBezTo>
                  <a:lnTo>
                    <a:pt x="36945" y="3525"/>
                  </a:lnTo>
                  <a:cubicBezTo>
                    <a:pt x="37088" y="3596"/>
                    <a:pt x="37255" y="3596"/>
                    <a:pt x="37398" y="3525"/>
                  </a:cubicBezTo>
                  <a:close/>
                  <a:moveTo>
                    <a:pt x="41505" y="1155"/>
                  </a:moveTo>
                  <a:cubicBezTo>
                    <a:pt x="41624" y="1108"/>
                    <a:pt x="41624" y="941"/>
                    <a:pt x="41505" y="893"/>
                  </a:cubicBezTo>
                  <a:lnTo>
                    <a:pt x="40077" y="72"/>
                  </a:lnTo>
                  <a:cubicBezTo>
                    <a:pt x="39934" y="0"/>
                    <a:pt x="39767" y="0"/>
                    <a:pt x="39624" y="72"/>
                  </a:cubicBezTo>
                  <a:lnTo>
                    <a:pt x="37862" y="1096"/>
                  </a:lnTo>
                  <a:cubicBezTo>
                    <a:pt x="37743" y="1131"/>
                    <a:pt x="37743" y="1298"/>
                    <a:pt x="37862" y="1346"/>
                  </a:cubicBezTo>
                  <a:lnTo>
                    <a:pt x="39291" y="2167"/>
                  </a:lnTo>
                  <a:cubicBezTo>
                    <a:pt x="39434" y="2239"/>
                    <a:pt x="39600" y="2239"/>
                    <a:pt x="39731" y="2167"/>
                  </a:cubicBezTo>
                  <a:close/>
                  <a:moveTo>
                    <a:pt x="9513" y="22610"/>
                  </a:moveTo>
                  <a:cubicBezTo>
                    <a:pt x="9632" y="22575"/>
                    <a:pt x="9632" y="22396"/>
                    <a:pt x="9513" y="22360"/>
                  </a:cubicBezTo>
                  <a:lnTo>
                    <a:pt x="7620" y="21265"/>
                  </a:lnTo>
                  <a:cubicBezTo>
                    <a:pt x="7477" y="21193"/>
                    <a:pt x="7311" y="21193"/>
                    <a:pt x="7168" y="21265"/>
                  </a:cubicBezTo>
                  <a:lnTo>
                    <a:pt x="5275" y="22360"/>
                  </a:lnTo>
                  <a:cubicBezTo>
                    <a:pt x="5155" y="22396"/>
                    <a:pt x="5155" y="22563"/>
                    <a:pt x="5275" y="22610"/>
                  </a:cubicBezTo>
                  <a:lnTo>
                    <a:pt x="7168" y="23706"/>
                  </a:lnTo>
                  <a:cubicBezTo>
                    <a:pt x="7311" y="23777"/>
                    <a:pt x="7477" y="23777"/>
                    <a:pt x="7620" y="23706"/>
                  </a:cubicBezTo>
                  <a:close/>
                  <a:moveTo>
                    <a:pt x="14776" y="19574"/>
                  </a:moveTo>
                  <a:cubicBezTo>
                    <a:pt x="14895" y="19527"/>
                    <a:pt x="14895" y="19360"/>
                    <a:pt x="14776" y="19312"/>
                  </a:cubicBezTo>
                  <a:lnTo>
                    <a:pt x="12883" y="18217"/>
                  </a:lnTo>
                  <a:cubicBezTo>
                    <a:pt x="12740" y="18145"/>
                    <a:pt x="12573" y="18145"/>
                    <a:pt x="12430" y="18217"/>
                  </a:cubicBezTo>
                  <a:lnTo>
                    <a:pt x="10537" y="19312"/>
                  </a:lnTo>
                  <a:cubicBezTo>
                    <a:pt x="10406" y="19360"/>
                    <a:pt x="10406" y="19527"/>
                    <a:pt x="10537" y="19574"/>
                  </a:cubicBezTo>
                  <a:lnTo>
                    <a:pt x="12430" y="20670"/>
                  </a:lnTo>
                  <a:cubicBezTo>
                    <a:pt x="12573" y="20741"/>
                    <a:pt x="12740" y="20741"/>
                    <a:pt x="12883" y="20670"/>
                  </a:cubicBezTo>
                  <a:close/>
                  <a:moveTo>
                    <a:pt x="12144" y="21098"/>
                  </a:moveTo>
                  <a:cubicBezTo>
                    <a:pt x="12264" y="21051"/>
                    <a:pt x="12264" y="20872"/>
                    <a:pt x="12144" y="20836"/>
                  </a:cubicBezTo>
                  <a:lnTo>
                    <a:pt x="10251" y="19741"/>
                  </a:lnTo>
                  <a:cubicBezTo>
                    <a:pt x="10108" y="19669"/>
                    <a:pt x="9942" y="19669"/>
                    <a:pt x="9799" y="19741"/>
                  </a:cubicBezTo>
                  <a:lnTo>
                    <a:pt x="7906" y="20848"/>
                  </a:lnTo>
                  <a:cubicBezTo>
                    <a:pt x="7787" y="20884"/>
                    <a:pt x="7787" y="21062"/>
                    <a:pt x="7906" y="21098"/>
                  </a:cubicBezTo>
                  <a:lnTo>
                    <a:pt x="9799" y="22182"/>
                  </a:lnTo>
                  <a:cubicBezTo>
                    <a:pt x="9942" y="22253"/>
                    <a:pt x="10108" y="22253"/>
                    <a:pt x="10251" y="22182"/>
                  </a:cubicBezTo>
                  <a:close/>
                  <a:moveTo>
                    <a:pt x="17407" y="18050"/>
                  </a:moveTo>
                  <a:cubicBezTo>
                    <a:pt x="17526" y="18014"/>
                    <a:pt x="17526" y="17836"/>
                    <a:pt x="17407" y="17800"/>
                  </a:cubicBezTo>
                  <a:lnTo>
                    <a:pt x="15514" y="16705"/>
                  </a:lnTo>
                  <a:cubicBezTo>
                    <a:pt x="15371" y="16633"/>
                    <a:pt x="15204" y="16633"/>
                    <a:pt x="15061" y="16705"/>
                  </a:cubicBezTo>
                  <a:lnTo>
                    <a:pt x="13168" y="17800"/>
                  </a:lnTo>
                  <a:cubicBezTo>
                    <a:pt x="13049" y="17836"/>
                    <a:pt x="13049" y="18014"/>
                    <a:pt x="13168" y="18050"/>
                  </a:cubicBezTo>
                  <a:lnTo>
                    <a:pt x="15061" y="19146"/>
                  </a:lnTo>
                  <a:cubicBezTo>
                    <a:pt x="15204" y="19217"/>
                    <a:pt x="15371" y="19217"/>
                    <a:pt x="15514" y="19146"/>
                  </a:cubicBezTo>
                  <a:close/>
                  <a:moveTo>
                    <a:pt x="20038" y="16538"/>
                  </a:moveTo>
                  <a:cubicBezTo>
                    <a:pt x="20157" y="16490"/>
                    <a:pt x="20157" y="16324"/>
                    <a:pt x="20038" y="16276"/>
                  </a:cubicBezTo>
                  <a:lnTo>
                    <a:pt x="18145" y="15193"/>
                  </a:lnTo>
                  <a:cubicBezTo>
                    <a:pt x="18002" y="15109"/>
                    <a:pt x="17836" y="15109"/>
                    <a:pt x="17693" y="15193"/>
                  </a:cubicBezTo>
                  <a:lnTo>
                    <a:pt x="15800" y="16276"/>
                  </a:lnTo>
                  <a:cubicBezTo>
                    <a:pt x="15669" y="16324"/>
                    <a:pt x="15669" y="16490"/>
                    <a:pt x="15800" y="16538"/>
                  </a:cubicBezTo>
                  <a:lnTo>
                    <a:pt x="17693" y="17633"/>
                  </a:lnTo>
                  <a:cubicBezTo>
                    <a:pt x="17836" y="17705"/>
                    <a:pt x="17990" y="17705"/>
                    <a:pt x="18133" y="17633"/>
                  </a:cubicBezTo>
                  <a:close/>
                  <a:moveTo>
                    <a:pt x="22670" y="15014"/>
                  </a:moveTo>
                  <a:cubicBezTo>
                    <a:pt x="22789" y="14966"/>
                    <a:pt x="22789" y="14800"/>
                    <a:pt x="22670" y="14764"/>
                  </a:cubicBezTo>
                  <a:lnTo>
                    <a:pt x="20776" y="13669"/>
                  </a:lnTo>
                  <a:cubicBezTo>
                    <a:pt x="20634" y="13585"/>
                    <a:pt x="20467" y="13585"/>
                    <a:pt x="20324" y="13669"/>
                  </a:cubicBezTo>
                  <a:lnTo>
                    <a:pt x="18431" y="14764"/>
                  </a:lnTo>
                  <a:cubicBezTo>
                    <a:pt x="18312" y="14800"/>
                    <a:pt x="18312" y="14966"/>
                    <a:pt x="18431" y="15014"/>
                  </a:cubicBezTo>
                  <a:lnTo>
                    <a:pt x="20324" y="16109"/>
                  </a:lnTo>
                  <a:cubicBezTo>
                    <a:pt x="20467" y="16181"/>
                    <a:pt x="20634" y="16181"/>
                    <a:pt x="20776" y="16109"/>
                  </a:cubicBezTo>
                  <a:close/>
                  <a:moveTo>
                    <a:pt x="25301" y="13502"/>
                  </a:moveTo>
                  <a:cubicBezTo>
                    <a:pt x="25420" y="13454"/>
                    <a:pt x="25420" y="13288"/>
                    <a:pt x="25301" y="13240"/>
                  </a:cubicBezTo>
                  <a:lnTo>
                    <a:pt x="23408" y="12145"/>
                  </a:lnTo>
                  <a:cubicBezTo>
                    <a:pt x="23265" y="12073"/>
                    <a:pt x="23098" y="12073"/>
                    <a:pt x="22955" y="12145"/>
                  </a:cubicBezTo>
                  <a:lnTo>
                    <a:pt x="21062" y="13240"/>
                  </a:lnTo>
                  <a:cubicBezTo>
                    <a:pt x="20943" y="13276"/>
                    <a:pt x="20943" y="13454"/>
                    <a:pt x="21062" y="13502"/>
                  </a:cubicBezTo>
                  <a:lnTo>
                    <a:pt x="22955" y="14597"/>
                  </a:lnTo>
                  <a:cubicBezTo>
                    <a:pt x="23098" y="14669"/>
                    <a:pt x="23265" y="14669"/>
                    <a:pt x="23408" y="14597"/>
                  </a:cubicBezTo>
                  <a:close/>
                  <a:moveTo>
                    <a:pt x="27932" y="11978"/>
                  </a:moveTo>
                  <a:cubicBezTo>
                    <a:pt x="28051" y="11930"/>
                    <a:pt x="28051" y="11764"/>
                    <a:pt x="27932" y="11716"/>
                  </a:cubicBezTo>
                  <a:lnTo>
                    <a:pt x="26039" y="10621"/>
                  </a:lnTo>
                  <a:cubicBezTo>
                    <a:pt x="25896" y="10549"/>
                    <a:pt x="25729" y="10549"/>
                    <a:pt x="25587" y="10621"/>
                  </a:cubicBezTo>
                  <a:lnTo>
                    <a:pt x="23694" y="11716"/>
                  </a:lnTo>
                  <a:cubicBezTo>
                    <a:pt x="23574" y="11764"/>
                    <a:pt x="23574" y="11930"/>
                    <a:pt x="23694" y="11978"/>
                  </a:cubicBezTo>
                  <a:lnTo>
                    <a:pt x="25587" y="13073"/>
                  </a:lnTo>
                  <a:cubicBezTo>
                    <a:pt x="25729" y="13145"/>
                    <a:pt x="25896" y="13145"/>
                    <a:pt x="26039" y="13073"/>
                  </a:cubicBezTo>
                  <a:close/>
                  <a:moveTo>
                    <a:pt x="30563" y="10454"/>
                  </a:moveTo>
                  <a:cubicBezTo>
                    <a:pt x="30682" y="10418"/>
                    <a:pt x="30682" y="10240"/>
                    <a:pt x="30563" y="10204"/>
                  </a:cubicBezTo>
                  <a:lnTo>
                    <a:pt x="28670" y="9109"/>
                  </a:lnTo>
                  <a:cubicBezTo>
                    <a:pt x="28527" y="9037"/>
                    <a:pt x="28361" y="9037"/>
                    <a:pt x="28218" y="9109"/>
                  </a:cubicBezTo>
                  <a:lnTo>
                    <a:pt x="26325" y="10204"/>
                  </a:lnTo>
                  <a:cubicBezTo>
                    <a:pt x="26206" y="10240"/>
                    <a:pt x="26206" y="10418"/>
                    <a:pt x="26325" y="10454"/>
                  </a:cubicBezTo>
                  <a:lnTo>
                    <a:pt x="28218" y="11549"/>
                  </a:lnTo>
                  <a:cubicBezTo>
                    <a:pt x="28361" y="11621"/>
                    <a:pt x="28527" y="11621"/>
                    <a:pt x="28670" y="11549"/>
                  </a:cubicBezTo>
                  <a:close/>
                  <a:moveTo>
                    <a:pt x="33195" y="8942"/>
                  </a:moveTo>
                  <a:cubicBezTo>
                    <a:pt x="33326" y="8894"/>
                    <a:pt x="33326" y="8716"/>
                    <a:pt x="33195" y="8680"/>
                  </a:cubicBezTo>
                  <a:lnTo>
                    <a:pt x="31302" y="7585"/>
                  </a:lnTo>
                  <a:cubicBezTo>
                    <a:pt x="31159" y="7513"/>
                    <a:pt x="30992" y="7513"/>
                    <a:pt x="30849" y="7585"/>
                  </a:cubicBezTo>
                  <a:lnTo>
                    <a:pt x="28956" y="8680"/>
                  </a:lnTo>
                  <a:cubicBezTo>
                    <a:pt x="28837" y="8728"/>
                    <a:pt x="28837" y="8894"/>
                    <a:pt x="28956" y="8942"/>
                  </a:cubicBezTo>
                  <a:lnTo>
                    <a:pt x="30849" y="10037"/>
                  </a:lnTo>
                  <a:cubicBezTo>
                    <a:pt x="30992" y="10097"/>
                    <a:pt x="31159" y="10097"/>
                    <a:pt x="31302" y="10037"/>
                  </a:cubicBezTo>
                  <a:close/>
                  <a:moveTo>
                    <a:pt x="35826" y="7418"/>
                  </a:moveTo>
                  <a:cubicBezTo>
                    <a:pt x="35945" y="7370"/>
                    <a:pt x="35945" y="7204"/>
                    <a:pt x="35826" y="7156"/>
                  </a:cubicBezTo>
                  <a:lnTo>
                    <a:pt x="33933" y="6061"/>
                  </a:lnTo>
                  <a:cubicBezTo>
                    <a:pt x="33790" y="5989"/>
                    <a:pt x="33623" y="5989"/>
                    <a:pt x="33480" y="6061"/>
                  </a:cubicBezTo>
                  <a:lnTo>
                    <a:pt x="31587" y="7156"/>
                  </a:lnTo>
                  <a:cubicBezTo>
                    <a:pt x="31468" y="7204"/>
                    <a:pt x="31468" y="7370"/>
                    <a:pt x="31587" y="7418"/>
                  </a:cubicBezTo>
                  <a:lnTo>
                    <a:pt x="33480" y="8513"/>
                  </a:lnTo>
                  <a:cubicBezTo>
                    <a:pt x="33623" y="8585"/>
                    <a:pt x="33790" y="8585"/>
                    <a:pt x="33933" y="8513"/>
                  </a:cubicBezTo>
                  <a:close/>
                  <a:moveTo>
                    <a:pt x="38457" y="5894"/>
                  </a:moveTo>
                  <a:cubicBezTo>
                    <a:pt x="38576" y="5858"/>
                    <a:pt x="38576" y="5680"/>
                    <a:pt x="38457" y="5644"/>
                  </a:cubicBezTo>
                  <a:lnTo>
                    <a:pt x="36564" y="4549"/>
                  </a:lnTo>
                  <a:cubicBezTo>
                    <a:pt x="36421" y="4477"/>
                    <a:pt x="36255" y="4477"/>
                    <a:pt x="36112" y="4549"/>
                  </a:cubicBezTo>
                  <a:lnTo>
                    <a:pt x="34219" y="5644"/>
                  </a:lnTo>
                  <a:cubicBezTo>
                    <a:pt x="34100" y="5680"/>
                    <a:pt x="34100" y="5858"/>
                    <a:pt x="34219" y="5894"/>
                  </a:cubicBezTo>
                  <a:lnTo>
                    <a:pt x="36124" y="7001"/>
                  </a:lnTo>
                  <a:cubicBezTo>
                    <a:pt x="36255" y="7073"/>
                    <a:pt x="36421" y="7073"/>
                    <a:pt x="36564" y="7001"/>
                  </a:cubicBezTo>
                  <a:close/>
                  <a:moveTo>
                    <a:pt x="13418" y="23360"/>
                  </a:moveTo>
                  <a:cubicBezTo>
                    <a:pt x="13537" y="23313"/>
                    <a:pt x="13537" y="23146"/>
                    <a:pt x="13418" y="23098"/>
                  </a:cubicBezTo>
                  <a:lnTo>
                    <a:pt x="11513" y="22003"/>
                  </a:lnTo>
                  <a:cubicBezTo>
                    <a:pt x="11371" y="21932"/>
                    <a:pt x="11204" y="21932"/>
                    <a:pt x="11073" y="22003"/>
                  </a:cubicBezTo>
                  <a:lnTo>
                    <a:pt x="9168" y="23098"/>
                  </a:lnTo>
                  <a:cubicBezTo>
                    <a:pt x="9049" y="23146"/>
                    <a:pt x="9049" y="23313"/>
                    <a:pt x="9168" y="23360"/>
                  </a:cubicBezTo>
                  <a:lnTo>
                    <a:pt x="11073" y="24456"/>
                  </a:lnTo>
                  <a:cubicBezTo>
                    <a:pt x="11204" y="24527"/>
                    <a:pt x="11371" y="24527"/>
                    <a:pt x="11513" y="24456"/>
                  </a:cubicBezTo>
                  <a:close/>
                  <a:moveTo>
                    <a:pt x="16050" y="21836"/>
                  </a:moveTo>
                  <a:cubicBezTo>
                    <a:pt x="16169" y="21801"/>
                    <a:pt x="16169" y="21622"/>
                    <a:pt x="16050" y="21586"/>
                  </a:cubicBezTo>
                  <a:lnTo>
                    <a:pt x="14145" y="20491"/>
                  </a:lnTo>
                  <a:cubicBezTo>
                    <a:pt x="14002" y="20420"/>
                    <a:pt x="13847" y="20420"/>
                    <a:pt x="13704" y="20491"/>
                  </a:cubicBezTo>
                  <a:lnTo>
                    <a:pt x="11799" y="21586"/>
                  </a:lnTo>
                  <a:cubicBezTo>
                    <a:pt x="11680" y="21634"/>
                    <a:pt x="11680" y="21801"/>
                    <a:pt x="11799" y="21848"/>
                  </a:cubicBezTo>
                  <a:lnTo>
                    <a:pt x="13692" y="22944"/>
                  </a:lnTo>
                  <a:cubicBezTo>
                    <a:pt x="13835" y="23015"/>
                    <a:pt x="14002" y="23015"/>
                    <a:pt x="14145" y="22944"/>
                  </a:cubicBezTo>
                  <a:close/>
                  <a:moveTo>
                    <a:pt x="18681" y="20324"/>
                  </a:moveTo>
                  <a:cubicBezTo>
                    <a:pt x="18800" y="20277"/>
                    <a:pt x="18800" y="20110"/>
                    <a:pt x="18681" y="20062"/>
                  </a:cubicBezTo>
                  <a:lnTo>
                    <a:pt x="16776" y="18967"/>
                  </a:lnTo>
                  <a:cubicBezTo>
                    <a:pt x="16633" y="18896"/>
                    <a:pt x="16478" y="18896"/>
                    <a:pt x="16335" y="18967"/>
                  </a:cubicBezTo>
                  <a:lnTo>
                    <a:pt x="14430" y="20062"/>
                  </a:lnTo>
                  <a:cubicBezTo>
                    <a:pt x="14311" y="20110"/>
                    <a:pt x="14311" y="20277"/>
                    <a:pt x="14430" y="20324"/>
                  </a:cubicBezTo>
                  <a:lnTo>
                    <a:pt x="16335" y="21420"/>
                  </a:lnTo>
                  <a:cubicBezTo>
                    <a:pt x="16478" y="21491"/>
                    <a:pt x="16633" y="21491"/>
                    <a:pt x="16776" y="21420"/>
                  </a:cubicBezTo>
                  <a:close/>
                  <a:moveTo>
                    <a:pt x="21300" y="18800"/>
                  </a:moveTo>
                  <a:cubicBezTo>
                    <a:pt x="21419" y="18765"/>
                    <a:pt x="21419" y="18586"/>
                    <a:pt x="21300" y="18550"/>
                  </a:cubicBezTo>
                  <a:lnTo>
                    <a:pt x="19407" y="17455"/>
                  </a:lnTo>
                  <a:cubicBezTo>
                    <a:pt x="19264" y="17372"/>
                    <a:pt x="19098" y="17372"/>
                    <a:pt x="18955" y="17455"/>
                  </a:cubicBezTo>
                  <a:lnTo>
                    <a:pt x="17062" y="18550"/>
                  </a:lnTo>
                  <a:cubicBezTo>
                    <a:pt x="16943" y="18586"/>
                    <a:pt x="16943" y="18753"/>
                    <a:pt x="17062" y="18800"/>
                  </a:cubicBezTo>
                  <a:lnTo>
                    <a:pt x="18955" y="19896"/>
                  </a:lnTo>
                  <a:cubicBezTo>
                    <a:pt x="19098" y="19967"/>
                    <a:pt x="19264" y="19967"/>
                    <a:pt x="19407" y="19896"/>
                  </a:cubicBezTo>
                  <a:close/>
                  <a:moveTo>
                    <a:pt x="23932" y="17288"/>
                  </a:moveTo>
                  <a:cubicBezTo>
                    <a:pt x="24051" y="17241"/>
                    <a:pt x="24051" y="17074"/>
                    <a:pt x="23932" y="17026"/>
                  </a:cubicBezTo>
                  <a:lnTo>
                    <a:pt x="22039" y="15931"/>
                  </a:lnTo>
                  <a:cubicBezTo>
                    <a:pt x="21896" y="15859"/>
                    <a:pt x="21729" y="15859"/>
                    <a:pt x="21586" y="15931"/>
                  </a:cubicBezTo>
                  <a:lnTo>
                    <a:pt x="19693" y="17026"/>
                  </a:lnTo>
                  <a:cubicBezTo>
                    <a:pt x="19574" y="17062"/>
                    <a:pt x="19574" y="17241"/>
                    <a:pt x="19693" y="17288"/>
                  </a:cubicBezTo>
                  <a:lnTo>
                    <a:pt x="21598" y="18372"/>
                  </a:lnTo>
                  <a:cubicBezTo>
                    <a:pt x="21741" y="18443"/>
                    <a:pt x="21908" y="18443"/>
                    <a:pt x="22050" y="18372"/>
                  </a:cubicBezTo>
                  <a:close/>
                  <a:moveTo>
                    <a:pt x="26563" y="15764"/>
                  </a:moveTo>
                  <a:cubicBezTo>
                    <a:pt x="26682" y="15717"/>
                    <a:pt x="26682" y="15550"/>
                    <a:pt x="26563" y="15502"/>
                  </a:cubicBezTo>
                  <a:lnTo>
                    <a:pt x="24670" y="14407"/>
                  </a:lnTo>
                  <a:cubicBezTo>
                    <a:pt x="24527" y="14335"/>
                    <a:pt x="24360" y="14335"/>
                    <a:pt x="24217" y="14407"/>
                  </a:cubicBezTo>
                  <a:lnTo>
                    <a:pt x="22324" y="15502"/>
                  </a:lnTo>
                  <a:cubicBezTo>
                    <a:pt x="22205" y="15550"/>
                    <a:pt x="22205" y="15717"/>
                    <a:pt x="22324" y="15764"/>
                  </a:cubicBezTo>
                  <a:lnTo>
                    <a:pt x="24217" y="16860"/>
                  </a:lnTo>
                  <a:cubicBezTo>
                    <a:pt x="24360" y="16931"/>
                    <a:pt x="24527" y="16931"/>
                    <a:pt x="24670" y="16860"/>
                  </a:cubicBezTo>
                  <a:close/>
                  <a:moveTo>
                    <a:pt x="29194" y="14240"/>
                  </a:moveTo>
                  <a:cubicBezTo>
                    <a:pt x="29313" y="14204"/>
                    <a:pt x="29313" y="14026"/>
                    <a:pt x="29194" y="13990"/>
                  </a:cubicBezTo>
                  <a:lnTo>
                    <a:pt x="27301" y="12895"/>
                  </a:lnTo>
                  <a:cubicBezTo>
                    <a:pt x="27158" y="12823"/>
                    <a:pt x="26992" y="12823"/>
                    <a:pt x="26849" y="12895"/>
                  </a:cubicBezTo>
                  <a:lnTo>
                    <a:pt x="24956" y="13990"/>
                  </a:lnTo>
                  <a:cubicBezTo>
                    <a:pt x="24837" y="14026"/>
                    <a:pt x="24837" y="14204"/>
                    <a:pt x="24956" y="14240"/>
                  </a:cubicBezTo>
                  <a:lnTo>
                    <a:pt x="26849" y="15336"/>
                  </a:lnTo>
                  <a:cubicBezTo>
                    <a:pt x="26992" y="15407"/>
                    <a:pt x="27158" y="15407"/>
                    <a:pt x="27301" y="15336"/>
                  </a:cubicBezTo>
                  <a:close/>
                  <a:moveTo>
                    <a:pt x="31825" y="12728"/>
                  </a:moveTo>
                  <a:cubicBezTo>
                    <a:pt x="31956" y="12680"/>
                    <a:pt x="31956" y="12502"/>
                    <a:pt x="31825" y="12466"/>
                  </a:cubicBezTo>
                  <a:lnTo>
                    <a:pt x="29932" y="11371"/>
                  </a:lnTo>
                  <a:cubicBezTo>
                    <a:pt x="29790" y="11299"/>
                    <a:pt x="29623" y="11299"/>
                    <a:pt x="29492" y="11371"/>
                  </a:cubicBezTo>
                  <a:lnTo>
                    <a:pt x="27587" y="12466"/>
                  </a:lnTo>
                  <a:cubicBezTo>
                    <a:pt x="27468" y="12514"/>
                    <a:pt x="27468" y="12680"/>
                    <a:pt x="27587" y="12728"/>
                  </a:cubicBezTo>
                  <a:lnTo>
                    <a:pt x="29492" y="13823"/>
                  </a:lnTo>
                  <a:cubicBezTo>
                    <a:pt x="29623" y="13895"/>
                    <a:pt x="29790" y="13895"/>
                    <a:pt x="29932" y="13823"/>
                  </a:cubicBezTo>
                  <a:close/>
                  <a:moveTo>
                    <a:pt x="34457" y="11204"/>
                  </a:moveTo>
                  <a:cubicBezTo>
                    <a:pt x="34576" y="11156"/>
                    <a:pt x="34576" y="10990"/>
                    <a:pt x="34457" y="10942"/>
                  </a:cubicBezTo>
                  <a:lnTo>
                    <a:pt x="32564" y="9847"/>
                  </a:lnTo>
                  <a:cubicBezTo>
                    <a:pt x="32421" y="9775"/>
                    <a:pt x="32254" y="9775"/>
                    <a:pt x="32111" y="9847"/>
                  </a:cubicBezTo>
                  <a:lnTo>
                    <a:pt x="30218" y="10942"/>
                  </a:lnTo>
                  <a:cubicBezTo>
                    <a:pt x="30099" y="10990"/>
                    <a:pt x="30099" y="11168"/>
                    <a:pt x="30218" y="11204"/>
                  </a:cubicBezTo>
                  <a:lnTo>
                    <a:pt x="32111" y="12299"/>
                  </a:lnTo>
                  <a:cubicBezTo>
                    <a:pt x="32254" y="12371"/>
                    <a:pt x="32421" y="12371"/>
                    <a:pt x="32564" y="12299"/>
                  </a:cubicBezTo>
                  <a:close/>
                  <a:moveTo>
                    <a:pt x="37088" y="9680"/>
                  </a:moveTo>
                  <a:cubicBezTo>
                    <a:pt x="37207" y="9632"/>
                    <a:pt x="37207" y="9466"/>
                    <a:pt x="37088" y="9418"/>
                  </a:cubicBezTo>
                  <a:lnTo>
                    <a:pt x="35195" y="8347"/>
                  </a:lnTo>
                  <a:cubicBezTo>
                    <a:pt x="35052" y="8263"/>
                    <a:pt x="34885" y="8263"/>
                    <a:pt x="34743" y="8347"/>
                  </a:cubicBezTo>
                  <a:lnTo>
                    <a:pt x="32849" y="9430"/>
                  </a:lnTo>
                  <a:cubicBezTo>
                    <a:pt x="32730" y="9478"/>
                    <a:pt x="32730" y="9644"/>
                    <a:pt x="32849" y="9692"/>
                  </a:cubicBezTo>
                  <a:lnTo>
                    <a:pt x="34743" y="10787"/>
                  </a:lnTo>
                  <a:cubicBezTo>
                    <a:pt x="34885" y="10859"/>
                    <a:pt x="35052" y="10859"/>
                    <a:pt x="35195" y="10787"/>
                  </a:cubicBezTo>
                  <a:close/>
                  <a:moveTo>
                    <a:pt x="39719" y="8156"/>
                  </a:moveTo>
                  <a:cubicBezTo>
                    <a:pt x="39838" y="8120"/>
                    <a:pt x="39838" y="7942"/>
                    <a:pt x="39719" y="7906"/>
                  </a:cubicBezTo>
                  <a:lnTo>
                    <a:pt x="37826" y="6811"/>
                  </a:lnTo>
                  <a:cubicBezTo>
                    <a:pt x="37683" y="6739"/>
                    <a:pt x="37517" y="6739"/>
                    <a:pt x="37374" y="6811"/>
                  </a:cubicBezTo>
                  <a:lnTo>
                    <a:pt x="35481" y="7906"/>
                  </a:lnTo>
                  <a:cubicBezTo>
                    <a:pt x="35362" y="7954"/>
                    <a:pt x="35362" y="8120"/>
                    <a:pt x="35481" y="8168"/>
                  </a:cubicBezTo>
                  <a:lnTo>
                    <a:pt x="37374" y="9263"/>
                  </a:lnTo>
                  <a:cubicBezTo>
                    <a:pt x="37517" y="9335"/>
                    <a:pt x="37683" y="9335"/>
                    <a:pt x="37826" y="9263"/>
                  </a:cubicBezTo>
                  <a:close/>
                  <a:moveTo>
                    <a:pt x="42351" y="6644"/>
                  </a:moveTo>
                  <a:cubicBezTo>
                    <a:pt x="42482" y="6596"/>
                    <a:pt x="42482" y="6430"/>
                    <a:pt x="42351" y="6382"/>
                  </a:cubicBezTo>
                  <a:lnTo>
                    <a:pt x="40458" y="5287"/>
                  </a:lnTo>
                  <a:cubicBezTo>
                    <a:pt x="40315" y="5215"/>
                    <a:pt x="40148" y="5215"/>
                    <a:pt x="40017" y="5287"/>
                  </a:cubicBezTo>
                  <a:lnTo>
                    <a:pt x="38124" y="6394"/>
                  </a:lnTo>
                  <a:cubicBezTo>
                    <a:pt x="37993" y="6430"/>
                    <a:pt x="37993" y="6608"/>
                    <a:pt x="38124" y="6644"/>
                  </a:cubicBezTo>
                  <a:lnTo>
                    <a:pt x="40017" y="7751"/>
                  </a:lnTo>
                  <a:cubicBezTo>
                    <a:pt x="40148" y="7823"/>
                    <a:pt x="40315" y="7823"/>
                    <a:pt x="40458" y="7751"/>
                  </a:cubicBezTo>
                  <a:close/>
                  <a:moveTo>
                    <a:pt x="16657" y="24587"/>
                  </a:moveTo>
                  <a:cubicBezTo>
                    <a:pt x="16776" y="24551"/>
                    <a:pt x="16776" y="24372"/>
                    <a:pt x="16657" y="24337"/>
                  </a:cubicBezTo>
                  <a:lnTo>
                    <a:pt x="14752" y="23241"/>
                  </a:lnTo>
                  <a:cubicBezTo>
                    <a:pt x="14609" y="23170"/>
                    <a:pt x="14442" y="23170"/>
                    <a:pt x="14311" y="23241"/>
                  </a:cubicBezTo>
                  <a:lnTo>
                    <a:pt x="12406" y="24337"/>
                  </a:lnTo>
                  <a:cubicBezTo>
                    <a:pt x="12287" y="24372"/>
                    <a:pt x="12287" y="24551"/>
                    <a:pt x="12406" y="24587"/>
                  </a:cubicBezTo>
                  <a:lnTo>
                    <a:pt x="14311" y="25682"/>
                  </a:lnTo>
                  <a:cubicBezTo>
                    <a:pt x="14442" y="25754"/>
                    <a:pt x="14609" y="25754"/>
                    <a:pt x="14752" y="25682"/>
                  </a:cubicBezTo>
                  <a:close/>
                  <a:moveTo>
                    <a:pt x="19288" y="23075"/>
                  </a:moveTo>
                  <a:cubicBezTo>
                    <a:pt x="19407" y="23027"/>
                    <a:pt x="19407" y="22860"/>
                    <a:pt x="19288" y="22813"/>
                  </a:cubicBezTo>
                  <a:lnTo>
                    <a:pt x="17383" y="21717"/>
                  </a:lnTo>
                  <a:cubicBezTo>
                    <a:pt x="17240" y="21658"/>
                    <a:pt x="17086" y="21658"/>
                    <a:pt x="16943" y="21717"/>
                  </a:cubicBezTo>
                  <a:lnTo>
                    <a:pt x="15050" y="22813"/>
                  </a:lnTo>
                  <a:cubicBezTo>
                    <a:pt x="14931" y="22860"/>
                    <a:pt x="14931" y="23027"/>
                    <a:pt x="15050" y="23075"/>
                  </a:cubicBezTo>
                  <a:lnTo>
                    <a:pt x="16943" y="24170"/>
                  </a:lnTo>
                  <a:cubicBezTo>
                    <a:pt x="17086" y="24230"/>
                    <a:pt x="17252" y="24230"/>
                    <a:pt x="17395" y="24170"/>
                  </a:cubicBezTo>
                  <a:close/>
                  <a:moveTo>
                    <a:pt x="21919" y="21551"/>
                  </a:moveTo>
                  <a:cubicBezTo>
                    <a:pt x="22039" y="21515"/>
                    <a:pt x="22039" y="21336"/>
                    <a:pt x="21919" y="21301"/>
                  </a:cubicBezTo>
                  <a:lnTo>
                    <a:pt x="20014" y="20205"/>
                  </a:lnTo>
                  <a:cubicBezTo>
                    <a:pt x="19872" y="20134"/>
                    <a:pt x="19717" y="20134"/>
                    <a:pt x="19574" y="20205"/>
                  </a:cubicBezTo>
                  <a:lnTo>
                    <a:pt x="17681" y="21289"/>
                  </a:lnTo>
                  <a:cubicBezTo>
                    <a:pt x="17550" y="21336"/>
                    <a:pt x="17550" y="21503"/>
                    <a:pt x="17681" y="21551"/>
                  </a:cubicBezTo>
                  <a:lnTo>
                    <a:pt x="19574" y="22646"/>
                  </a:lnTo>
                  <a:cubicBezTo>
                    <a:pt x="19717" y="22706"/>
                    <a:pt x="19872" y="22706"/>
                    <a:pt x="20014" y="22646"/>
                  </a:cubicBezTo>
                  <a:close/>
                  <a:moveTo>
                    <a:pt x="24551" y="20039"/>
                  </a:moveTo>
                  <a:cubicBezTo>
                    <a:pt x="24670" y="19991"/>
                    <a:pt x="24670" y="19824"/>
                    <a:pt x="24551" y="19777"/>
                  </a:cubicBezTo>
                  <a:lnTo>
                    <a:pt x="22646" y="18681"/>
                  </a:lnTo>
                  <a:cubicBezTo>
                    <a:pt x="22503" y="18610"/>
                    <a:pt x="22348" y="18610"/>
                    <a:pt x="22205" y="18681"/>
                  </a:cubicBezTo>
                  <a:lnTo>
                    <a:pt x="20300" y="19777"/>
                  </a:lnTo>
                  <a:cubicBezTo>
                    <a:pt x="20181" y="19824"/>
                    <a:pt x="20181" y="19991"/>
                    <a:pt x="20300" y="20039"/>
                  </a:cubicBezTo>
                  <a:lnTo>
                    <a:pt x="22205" y="21134"/>
                  </a:lnTo>
                  <a:cubicBezTo>
                    <a:pt x="22348" y="21205"/>
                    <a:pt x="22503" y="21205"/>
                    <a:pt x="22646" y="21134"/>
                  </a:cubicBezTo>
                  <a:close/>
                  <a:moveTo>
                    <a:pt x="27182" y="18515"/>
                  </a:moveTo>
                  <a:cubicBezTo>
                    <a:pt x="27301" y="18467"/>
                    <a:pt x="27301" y="18300"/>
                    <a:pt x="27182" y="18253"/>
                  </a:cubicBezTo>
                  <a:lnTo>
                    <a:pt x="25277" y="17169"/>
                  </a:lnTo>
                  <a:cubicBezTo>
                    <a:pt x="25134" y="17098"/>
                    <a:pt x="24979" y="17098"/>
                    <a:pt x="24837" y="17169"/>
                  </a:cubicBezTo>
                  <a:lnTo>
                    <a:pt x="22943" y="18253"/>
                  </a:lnTo>
                  <a:cubicBezTo>
                    <a:pt x="22812" y="18300"/>
                    <a:pt x="22812" y="18467"/>
                    <a:pt x="22943" y="18515"/>
                  </a:cubicBezTo>
                  <a:lnTo>
                    <a:pt x="24837" y="19610"/>
                  </a:lnTo>
                  <a:cubicBezTo>
                    <a:pt x="24979" y="19681"/>
                    <a:pt x="25134" y="19681"/>
                    <a:pt x="25277" y="19610"/>
                  </a:cubicBezTo>
                  <a:close/>
                  <a:moveTo>
                    <a:pt x="29813" y="16991"/>
                  </a:moveTo>
                  <a:cubicBezTo>
                    <a:pt x="29932" y="16955"/>
                    <a:pt x="29932" y="16788"/>
                    <a:pt x="29813" y="16741"/>
                  </a:cubicBezTo>
                  <a:lnTo>
                    <a:pt x="27908" y="15645"/>
                  </a:lnTo>
                  <a:cubicBezTo>
                    <a:pt x="27765" y="15574"/>
                    <a:pt x="27611" y="15574"/>
                    <a:pt x="27468" y="15645"/>
                  </a:cubicBezTo>
                  <a:lnTo>
                    <a:pt x="25575" y="16741"/>
                  </a:lnTo>
                  <a:cubicBezTo>
                    <a:pt x="25444" y="16788"/>
                    <a:pt x="25444" y="16955"/>
                    <a:pt x="25575" y="16991"/>
                  </a:cubicBezTo>
                  <a:lnTo>
                    <a:pt x="27468" y="18086"/>
                  </a:lnTo>
                  <a:cubicBezTo>
                    <a:pt x="27611" y="18157"/>
                    <a:pt x="27765" y="18157"/>
                    <a:pt x="27908" y="18086"/>
                  </a:cubicBezTo>
                  <a:close/>
                  <a:moveTo>
                    <a:pt x="32445" y="15478"/>
                  </a:moveTo>
                  <a:cubicBezTo>
                    <a:pt x="32564" y="15431"/>
                    <a:pt x="32564" y="15264"/>
                    <a:pt x="32445" y="15217"/>
                  </a:cubicBezTo>
                  <a:lnTo>
                    <a:pt x="30540" y="14121"/>
                  </a:lnTo>
                  <a:cubicBezTo>
                    <a:pt x="30409" y="14050"/>
                    <a:pt x="30242" y="14050"/>
                    <a:pt x="30099" y="14121"/>
                  </a:cubicBezTo>
                  <a:lnTo>
                    <a:pt x="28206" y="15217"/>
                  </a:lnTo>
                  <a:cubicBezTo>
                    <a:pt x="28075" y="15264"/>
                    <a:pt x="28075" y="15431"/>
                    <a:pt x="28206" y="15478"/>
                  </a:cubicBezTo>
                  <a:lnTo>
                    <a:pt x="30099" y="16574"/>
                  </a:lnTo>
                  <a:cubicBezTo>
                    <a:pt x="30242" y="16645"/>
                    <a:pt x="30409" y="16645"/>
                    <a:pt x="30540" y="16574"/>
                  </a:cubicBezTo>
                  <a:close/>
                  <a:moveTo>
                    <a:pt x="35076" y="13954"/>
                  </a:moveTo>
                  <a:cubicBezTo>
                    <a:pt x="35195" y="13919"/>
                    <a:pt x="35195" y="13740"/>
                    <a:pt x="35076" y="13704"/>
                  </a:cubicBezTo>
                  <a:lnTo>
                    <a:pt x="33171" y="12609"/>
                  </a:lnTo>
                  <a:cubicBezTo>
                    <a:pt x="33040" y="12538"/>
                    <a:pt x="32873" y="12538"/>
                    <a:pt x="32730" y="12609"/>
                  </a:cubicBezTo>
                  <a:lnTo>
                    <a:pt x="30837" y="13704"/>
                  </a:lnTo>
                  <a:cubicBezTo>
                    <a:pt x="30706" y="13740"/>
                    <a:pt x="30706" y="13907"/>
                    <a:pt x="30837" y="13954"/>
                  </a:cubicBezTo>
                  <a:lnTo>
                    <a:pt x="32730" y="15050"/>
                  </a:lnTo>
                  <a:cubicBezTo>
                    <a:pt x="32873" y="15121"/>
                    <a:pt x="33040" y="15121"/>
                    <a:pt x="33183" y="15050"/>
                  </a:cubicBezTo>
                  <a:close/>
                  <a:moveTo>
                    <a:pt x="37707" y="12442"/>
                  </a:moveTo>
                  <a:cubicBezTo>
                    <a:pt x="37826" y="12395"/>
                    <a:pt x="37826" y="12228"/>
                    <a:pt x="37707" y="12180"/>
                  </a:cubicBezTo>
                  <a:lnTo>
                    <a:pt x="35802" y="11085"/>
                  </a:lnTo>
                  <a:cubicBezTo>
                    <a:pt x="35671" y="11014"/>
                    <a:pt x="35505" y="11014"/>
                    <a:pt x="35362" y="11085"/>
                  </a:cubicBezTo>
                  <a:lnTo>
                    <a:pt x="33469" y="12180"/>
                  </a:lnTo>
                  <a:cubicBezTo>
                    <a:pt x="33338" y="12228"/>
                    <a:pt x="33338" y="12395"/>
                    <a:pt x="33469" y="12442"/>
                  </a:cubicBezTo>
                  <a:lnTo>
                    <a:pt x="35362" y="13538"/>
                  </a:lnTo>
                  <a:cubicBezTo>
                    <a:pt x="35505" y="13609"/>
                    <a:pt x="35671" y="13609"/>
                    <a:pt x="35802" y="13538"/>
                  </a:cubicBezTo>
                  <a:close/>
                  <a:moveTo>
                    <a:pt x="40338" y="10918"/>
                  </a:moveTo>
                  <a:cubicBezTo>
                    <a:pt x="40458" y="10871"/>
                    <a:pt x="40458" y="10704"/>
                    <a:pt x="40338" y="10656"/>
                  </a:cubicBezTo>
                  <a:lnTo>
                    <a:pt x="38433" y="9561"/>
                  </a:lnTo>
                  <a:cubicBezTo>
                    <a:pt x="38302" y="9490"/>
                    <a:pt x="38136" y="9490"/>
                    <a:pt x="37993" y="9561"/>
                  </a:cubicBezTo>
                  <a:lnTo>
                    <a:pt x="36100" y="10656"/>
                  </a:lnTo>
                  <a:cubicBezTo>
                    <a:pt x="35969" y="10704"/>
                    <a:pt x="35969" y="10871"/>
                    <a:pt x="36100" y="10918"/>
                  </a:cubicBezTo>
                  <a:lnTo>
                    <a:pt x="37993" y="12014"/>
                  </a:lnTo>
                  <a:cubicBezTo>
                    <a:pt x="38136" y="12085"/>
                    <a:pt x="38302" y="12085"/>
                    <a:pt x="38433" y="12014"/>
                  </a:cubicBezTo>
                  <a:close/>
                  <a:moveTo>
                    <a:pt x="42970" y="9394"/>
                  </a:moveTo>
                  <a:cubicBezTo>
                    <a:pt x="43089" y="9347"/>
                    <a:pt x="43089" y="9180"/>
                    <a:pt x="42970" y="9132"/>
                  </a:cubicBezTo>
                  <a:lnTo>
                    <a:pt x="41077" y="8049"/>
                  </a:lnTo>
                  <a:cubicBezTo>
                    <a:pt x="40934" y="7978"/>
                    <a:pt x="40767" y="7978"/>
                    <a:pt x="40624" y="8049"/>
                  </a:cubicBezTo>
                  <a:lnTo>
                    <a:pt x="38731" y="9144"/>
                  </a:lnTo>
                  <a:cubicBezTo>
                    <a:pt x="38612" y="9180"/>
                    <a:pt x="38612" y="9347"/>
                    <a:pt x="38731" y="9394"/>
                  </a:cubicBezTo>
                  <a:lnTo>
                    <a:pt x="40624" y="10490"/>
                  </a:lnTo>
                  <a:cubicBezTo>
                    <a:pt x="40767" y="10561"/>
                    <a:pt x="40934" y="10561"/>
                    <a:pt x="41077" y="10490"/>
                  </a:cubicBezTo>
                  <a:close/>
                  <a:moveTo>
                    <a:pt x="23217" y="23682"/>
                  </a:moveTo>
                  <a:cubicBezTo>
                    <a:pt x="23336" y="23646"/>
                    <a:pt x="23336" y="23468"/>
                    <a:pt x="23217" y="23420"/>
                  </a:cubicBezTo>
                  <a:lnTo>
                    <a:pt x="21312" y="22336"/>
                  </a:lnTo>
                  <a:cubicBezTo>
                    <a:pt x="21181" y="22265"/>
                    <a:pt x="21015" y="22265"/>
                    <a:pt x="20872" y="22336"/>
                  </a:cubicBezTo>
                  <a:lnTo>
                    <a:pt x="18979" y="23432"/>
                  </a:lnTo>
                  <a:cubicBezTo>
                    <a:pt x="18848" y="23468"/>
                    <a:pt x="18848" y="23634"/>
                    <a:pt x="18979" y="23682"/>
                  </a:cubicBezTo>
                  <a:lnTo>
                    <a:pt x="20872" y="24777"/>
                  </a:lnTo>
                  <a:cubicBezTo>
                    <a:pt x="21015" y="24849"/>
                    <a:pt x="21181" y="24849"/>
                    <a:pt x="21312" y="24777"/>
                  </a:cubicBezTo>
                  <a:close/>
                  <a:moveTo>
                    <a:pt x="25849" y="22158"/>
                  </a:moveTo>
                  <a:cubicBezTo>
                    <a:pt x="25968" y="22122"/>
                    <a:pt x="25968" y="21944"/>
                    <a:pt x="25849" y="21908"/>
                  </a:cubicBezTo>
                  <a:lnTo>
                    <a:pt x="23944" y="20812"/>
                  </a:lnTo>
                  <a:cubicBezTo>
                    <a:pt x="23813" y="20741"/>
                    <a:pt x="23646" y="20741"/>
                    <a:pt x="23503" y="20812"/>
                  </a:cubicBezTo>
                  <a:lnTo>
                    <a:pt x="21610" y="21908"/>
                  </a:lnTo>
                  <a:cubicBezTo>
                    <a:pt x="21479" y="21944"/>
                    <a:pt x="21479" y="22122"/>
                    <a:pt x="21610" y="22158"/>
                  </a:cubicBezTo>
                  <a:lnTo>
                    <a:pt x="23503" y="23253"/>
                  </a:lnTo>
                  <a:cubicBezTo>
                    <a:pt x="23646" y="23325"/>
                    <a:pt x="23813" y="23325"/>
                    <a:pt x="23944" y="23253"/>
                  </a:cubicBezTo>
                  <a:close/>
                  <a:moveTo>
                    <a:pt x="20443" y="28290"/>
                  </a:moveTo>
                  <a:cubicBezTo>
                    <a:pt x="20562" y="28242"/>
                    <a:pt x="20562" y="28075"/>
                    <a:pt x="20443" y="28028"/>
                  </a:cubicBezTo>
                  <a:lnTo>
                    <a:pt x="18550" y="26932"/>
                  </a:lnTo>
                  <a:cubicBezTo>
                    <a:pt x="18407" y="26861"/>
                    <a:pt x="18240" y="26861"/>
                    <a:pt x="18109" y="26932"/>
                  </a:cubicBezTo>
                  <a:lnTo>
                    <a:pt x="16204" y="28028"/>
                  </a:lnTo>
                  <a:cubicBezTo>
                    <a:pt x="16085" y="28063"/>
                    <a:pt x="16085" y="28242"/>
                    <a:pt x="16204" y="28290"/>
                  </a:cubicBezTo>
                  <a:lnTo>
                    <a:pt x="18109" y="29373"/>
                  </a:lnTo>
                  <a:cubicBezTo>
                    <a:pt x="18240" y="29444"/>
                    <a:pt x="18407" y="29444"/>
                    <a:pt x="18550" y="29373"/>
                  </a:cubicBezTo>
                  <a:close/>
                  <a:moveTo>
                    <a:pt x="23086" y="26766"/>
                  </a:moveTo>
                  <a:cubicBezTo>
                    <a:pt x="23205" y="26718"/>
                    <a:pt x="23205" y="26551"/>
                    <a:pt x="23086" y="26504"/>
                  </a:cubicBezTo>
                  <a:lnTo>
                    <a:pt x="21193" y="25408"/>
                  </a:lnTo>
                  <a:cubicBezTo>
                    <a:pt x="21050" y="25337"/>
                    <a:pt x="20884" y="25337"/>
                    <a:pt x="20741" y="25408"/>
                  </a:cubicBezTo>
                  <a:lnTo>
                    <a:pt x="18848" y="26504"/>
                  </a:lnTo>
                  <a:cubicBezTo>
                    <a:pt x="18729" y="26551"/>
                    <a:pt x="18729" y="26718"/>
                    <a:pt x="18848" y="26766"/>
                  </a:cubicBezTo>
                  <a:lnTo>
                    <a:pt x="20741" y="27861"/>
                  </a:lnTo>
                  <a:cubicBezTo>
                    <a:pt x="20884" y="27932"/>
                    <a:pt x="21050" y="27932"/>
                    <a:pt x="21193" y="27861"/>
                  </a:cubicBezTo>
                  <a:close/>
                  <a:moveTo>
                    <a:pt x="25718" y="25242"/>
                  </a:moveTo>
                  <a:cubicBezTo>
                    <a:pt x="25837" y="25194"/>
                    <a:pt x="25837" y="25027"/>
                    <a:pt x="25718" y="24980"/>
                  </a:cubicBezTo>
                  <a:lnTo>
                    <a:pt x="23824" y="23884"/>
                  </a:lnTo>
                  <a:cubicBezTo>
                    <a:pt x="23682" y="23825"/>
                    <a:pt x="23515" y="23825"/>
                    <a:pt x="23372" y="23884"/>
                  </a:cubicBezTo>
                  <a:lnTo>
                    <a:pt x="21479" y="24980"/>
                  </a:lnTo>
                  <a:cubicBezTo>
                    <a:pt x="21360" y="25027"/>
                    <a:pt x="21360" y="25194"/>
                    <a:pt x="21479" y="25242"/>
                  </a:cubicBezTo>
                  <a:lnTo>
                    <a:pt x="23372" y="26337"/>
                  </a:lnTo>
                  <a:cubicBezTo>
                    <a:pt x="23515" y="26408"/>
                    <a:pt x="23682" y="26408"/>
                    <a:pt x="23824" y="26337"/>
                  </a:cubicBezTo>
                  <a:close/>
                  <a:moveTo>
                    <a:pt x="41601" y="16074"/>
                  </a:moveTo>
                  <a:cubicBezTo>
                    <a:pt x="41720" y="16026"/>
                    <a:pt x="41720" y="15859"/>
                    <a:pt x="41601" y="15812"/>
                  </a:cubicBezTo>
                  <a:lnTo>
                    <a:pt x="39707" y="14716"/>
                  </a:lnTo>
                  <a:cubicBezTo>
                    <a:pt x="39565" y="14645"/>
                    <a:pt x="39398" y="14645"/>
                    <a:pt x="39267" y="14716"/>
                  </a:cubicBezTo>
                  <a:lnTo>
                    <a:pt x="37362" y="15812"/>
                  </a:lnTo>
                  <a:cubicBezTo>
                    <a:pt x="37243" y="15859"/>
                    <a:pt x="37243" y="16026"/>
                    <a:pt x="37362" y="16074"/>
                  </a:cubicBezTo>
                  <a:lnTo>
                    <a:pt x="39267" y="17169"/>
                  </a:lnTo>
                  <a:cubicBezTo>
                    <a:pt x="39398" y="17241"/>
                    <a:pt x="39565" y="17241"/>
                    <a:pt x="39707" y="17169"/>
                  </a:cubicBezTo>
                  <a:close/>
                  <a:moveTo>
                    <a:pt x="44232" y="14550"/>
                  </a:moveTo>
                  <a:cubicBezTo>
                    <a:pt x="44351" y="14502"/>
                    <a:pt x="44351" y="14335"/>
                    <a:pt x="44232" y="14288"/>
                  </a:cubicBezTo>
                  <a:lnTo>
                    <a:pt x="42339" y="13192"/>
                  </a:lnTo>
                  <a:cubicBezTo>
                    <a:pt x="42196" y="13133"/>
                    <a:pt x="42029" y="13133"/>
                    <a:pt x="41898" y="13192"/>
                  </a:cubicBezTo>
                  <a:lnTo>
                    <a:pt x="39993" y="14300"/>
                  </a:lnTo>
                  <a:cubicBezTo>
                    <a:pt x="39874" y="14335"/>
                    <a:pt x="39874" y="14502"/>
                    <a:pt x="39993" y="14550"/>
                  </a:cubicBezTo>
                  <a:lnTo>
                    <a:pt x="41886" y="15645"/>
                  </a:lnTo>
                  <a:cubicBezTo>
                    <a:pt x="42029" y="15717"/>
                    <a:pt x="42196" y="15717"/>
                    <a:pt x="42339" y="15645"/>
                  </a:cubicBezTo>
                  <a:close/>
                  <a:moveTo>
                    <a:pt x="46863" y="13026"/>
                  </a:moveTo>
                  <a:cubicBezTo>
                    <a:pt x="46994" y="12990"/>
                    <a:pt x="46994" y="12811"/>
                    <a:pt x="46863" y="12776"/>
                  </a:cubicBezTo>
                  <a:lnTo>
                    <a:pt x="44970" y="11680"/>
                  </a:lnTo>
                  <a:cubicBezTo>
                    <a:pt x="44827" y="11609"/>
                    <a:pt x="44660" y="11609"/>
                    <a:pt x="44518" y="11680"/>
                  </a:cubicBezTo>
                  <a:lnTo>
                    <a:pt x="42624" y="12776"/>
                  </a:lnTo>
                  <a:cubicBezTo>
                    <a:pt x="42505" y="12823"/>
                    <a:pt x="42505" y="12990"/>
                    <a:pt x="42624" y="13038"/>
                  </a:cubicBezTo>
                  <a:lnTo>
                    <a:pt x="44518" y="14133"/>
                  </a:lnTo>
                  <a:cubicBezTo>
                    <a:pt x="44660" y="14193"/>
                    <a:pt x="44827" y="14193"/>
                    <a:pt x="44970" y="14133"/>
                  </a:cubicBezTo>
                  <a:close/>
                  <a:moveTo>
                    <a:pt x="51483" y="9835"/>
                  </a:moveTo>
                  <a:cubicBezTo>
                    <a:pt x="51602" y="9799"/>
                    <a:pt x="51602" y="9621"/>
                    <a:pt x="51483" y="9585"/>
                  </a:cubicBezTo>
                  <a:lnTo>
                    <a:pt x="50042" y="8751"/>
                  </a:lnTo>
                  <a:cubicBezTo>
                    <a:pt x="49899" y="8680"/>
                    <a:pt x="49732" y="8680"/>
                    <a:pt x="49590" y="8751"/>
                  </a:cubicBezTo>
                  <a:lnTo>
                    <a:pt x="47697" y="9847"/>
                  </a:lnTo>
                  <a:cubicBezTo>
                    <a:pt x="47577" y="9894"/>
                    <a:pt x="47577" y="10061"/>
                    <a:pt x="47697" y="10109"/>
                  </a:cubicBezTo>
                  <a:lnTo>
                    <a:pt x="49137" y="10930"/>
                  </a:lnTo>
                  <a:cubicBezTo>
                    <a:pt x="49280" y="11002"/>
                    <a:pt x="49447" y="11002"/>
                    <a:pt x="49590" y="10930"/>
                  </a:cubicBezTo>
                  <a:close/>
                  <a:moveTo>
                    <a:pt x="53209" y="10835"/>
                  </a:moveTo>
                  <a:cubicBezTo>
                    <a:pt x="53328" y="10799"/>
                    <a:pt x="53328" y="10621"/>
                    <a:pt x="53209" y="10585"/>
                  </a:cubicBezTo>
                  <a:lnTo>
                    <a:pt x="51768" y="9752"/>
                  </a:lnTo>
                  <a:cubicBezTo>
                    <a:pt x="51626" y="9680"/>
                    <a:pt x="51471" y="9680"/>
                    <a:pt x="51328" y="9752"/>
                  </a:cubicBezTo>
                  <a:lnTo>
                    <a:pt x="49435" y="10847"/>
                  </a:lnTo>
                  <a:cubicBezTo>
                    <a:pt x="49304" y="10895"/>
                    <a:pt x="49304" y="11061"/>
                    <a:pt x="49435" y="11109"/>
                  </a:cubicBezTo>
                  <a:lnTo>
                    <a:pt x="50875" y="11930"/>
                  </a:lnTo>
                  <a:cubicBezTo>
                    <a:pt x="51006" y="12002"/>
                    <a:pt x="51173" y="12002"/>
                    <a:pt x="51316" y="11930"/>
                  </a:cubicBezTo>
                  <a:close/>
                  <a:moveTo>
                    <a:pt x="50685" y="12299"/>
                  </a:moveTo>
                  <a:cubicBezTo>
                    <a:pt x="50804" y="12264"/>
                    <a:pt x="50804" y="12085"/>
                    <a:pt x="50685" y="12049"/>
                  </a:cubicBezTo>
                  <a:lnTo>
                    <a:pt x="49244" y="11216"/>
                  </a:lnTo>
                  <a:cubicBezTo>
                    <a:pt x="49101" y="11145"/>
                    <a:pt x="48935" y="11145"/>
                    <a:pt x="48792" y="11216"/>
                  </a:cubicBezTo>
                  <a:lnTo>
                    <a:pt x="46899" y="12311"/>
                  </a:lnTo>
                  <a:cubicBezTo>
                    <a:pt x="46780" y="12359"/>
                    <a:pt x="46780" y="12526"/>
                    <a:pt x="46899" y="12561"/>
                  </a:cubicBezTo>
                  <a:lnTo>
                    <a:pt x="48339" y="13395"/>
                  </a:lnTo>
                  <a:cubicBezTo>
                    <a:pt x="48482" y="13466"/>
                    <a:pt x="48649" y="13466"/>
                    <a:pt x="48792" y="13395"/>
                  </a:cubicBezTo>
                  <a:close/>
                  <a:moveTo>
                    <a:pt x="55745" y="9382"/>
                  </a:moveTo>
                  <a:cubicBezTo>
                    <a:pt x="55864" y="9335"/>
                    <a:pt x="55864" y="9168"/>
                    <a:pt x="55745" y="9132"/>
                  </a:cubicBezTo>
                  <a:lnTo>
                    <a:pt x="54304" y="8287"/>
                  </a:lnTo>
                  <a:cubicBezTo>
                    <a:pt x="54162" y="8228"/>
                    <a:pt x="53995" y="8228"/>
                    <a:pt x="53852" y="8287"/>
                  </a:cubicBezTo>
                  <a:lnTo>
                    <a:pt x="51959" y="9382"/>
                  </a:lnTo>
                  <a:cubicBezTo>
                    <a:pt x="51840" y="9430"/>
                    <a:pt x="51840" y="9597"/>
                    <a:pt x="51959" y="9644"/>
                  </a:cubicBezTo>
                  <a:lnTo>
                    <a:pt x="53400" y="10478"/>
                  </a:lnTo>
                  <a:cubicBezTo>
                    <a:pt x="53542" y="10537"/>
                    <a:pt x="53709" y="10537"/>
                    <a:pt x="53852" y="10478"/>
                  </a:cubicBezTo>
                  <a:close/>
                  <a:moveTo>
                    <a:pt x="28480" y="20658"/>
                  </a:moveTo>
                  <a:cubicBezTo>
                    <a:pt x="28599" y="20610"/>
                    <a:pt x="28599" y="20443"/>
                    <a:pt x="28480" y="20396"/>
                  </a:cubicBezTo>
                  <a:lnTo>
                    <a:pt x="26575" y="19300"/>
                  </a:lnTo>
                  <a:cubicBezTo>
                    <a:pt x="26444" y="19229"/>
                    <a:pt x="26277" y="19229"/>
                    <a:pt x="26134" y="19300"/>
                  </a:cubicBezTo>
                  <a:lnTo>
                    <a:pt x="24241" y="20396"/>
                  </a:lnTo>
                  <a:cubicBezTo>
                    <a:pt x="24110" y="20431"/>
                    <a:pt x="24110" y="20610"/>
                    <a:pt x="24241" y="20658"/>
                  </a:cubicBezTo>
                  <a:lnTo>
                    <a:pt x="26134" y="21753"/>
                  </a:lnTo>
                  <a:cubicBezTo>
                    <a:pt x="26277" y="21824"/>
                    <a:pt x="26444" y="21824"/>
                    <a:pt x="26587" y="21753"/>
                  </a:cubicBezTo>
                  <a:close/>
                  <a:moveTo>
                    <a:pt x="31111" y="19134"/>
                  </a:moveTo>
                  <a:cubicBezTo>
                    <a:pt x="31230" y="19086"/>
                    <a:pt x="31230" y="18919"/>
                    <a:pt x="31111" y="18872"/>
                  </a:cubicBezTo>
                  <a:lnTo>
                    <a:pt x="29218" y="17776"/>
                  </a:lnTo>
                  <a:cubicBezTo>
                    <a:pt x="29075" y="17705"/>
                    <a:pt x="28908" y="17705"/>
                    <a:pt x="28766" y="17776"/>
                  </a:cubicBezTo>
                  <a:lnTo>
                    <a:pt x="26872" y="18872"/>
                  </a:lnTo>
                  <a:cubicBezTo>
                    <a:pt x="26753" y="18919"/>
                    <a:pt x="26753" y="19086"/>
                    <a:pt x="26872" y="19134"/>
                  </a:cubicBezTo>
                  <a:lnTo>
                    <a:pt x="28766" y="20229"/>
                  </a:lnTo>
                  <a:cubicBezTo>
                    <a:pt x="28908" y="20300"/>
                    <a:pt x="29075" y="20300"/>
                    <a:pt x="29218" y="20229"/>
                  </a:cubicBezTo>
                  <a:close/>
                  <a:moveTo>
                    <a:pt x="33742" y="17610"/>
                  </a:moveTo>
                  <a:cubicBezTo>
                    <a:pt x="33861" y="17562"/>
                    <a:pt x="33861" y="17395"/>
                    <a:pt x="33742" y="17360"/>
                  </a:cubicBezTo>
                  <a:lnTo>
                    <a:pt x="31849" y="16264"/>
                  </a:lnTo>
                  <a:cubicBezTo>
                    <a:pt x="31706" y="16193"/>
                    <a:pt x="31540" y="16193"/>
                    <a:pt x="31397" y="16264"/>
                  </a:cubicBezTo>
                  <a:lnTo>
                    <a:pt x="29504" y="17360"/>
                  </a:lnTo>
                  <a:cubicBezTo>
                    <a:pt x="29385" y="17395"/>
                    <a:pt x="29385" y="17562"/>
                    <a:pt x="29504" y="17610"/>
                  </a:cubicBezTo>
                  <a:lnTo>
                    <a:pt x="31397" y="18705"/>
                  </a:lnTo>
                  <a:cubicBezTo>
                    <a:pt x="31540" y="18776"/>
                    <a:pt x="31706" y="18776"/>
                    <a:pt x="31849" y="18705"/>
                  </a:cubicBezTo>
                  <a:close/>
                  <a:moveTo>
                    <a:pt x="36374" y="16098"/>
                  </a:moveTo>
                  <a:cubicBezTo>
                    <a:pt x="36493" y="16050"/>
                    <a:pt x="36493" y="15871"/>
                    <a:pt x="36374" y="15836"/>
                  </a:cubicBezTo>
                  <a:lnTo>
                    <a:pt x="34481" y="14740"/>
                  </a:lnTo>
                  <a:cubicBezTo>
                    <a:pt x="34338" y="14669"/>
                    <a:pt x="34171" y="14669"/>
                    <a:pt x="34028" y="14740"/>
                  </a:cubicBezTo>
                  <a:lnTo>
                    <a:pt x="32135" y="15836"/>
                  </a:lnTo>
                  <a:cubicBezTo>
                    <a:pt x="32016" y="15883"/>
                    <a:pt x="32016" y="16050"/>
                    <a:pt x="32135" y="16098"/>
                  </a:cubicBezTo>
                  <a:lnTo>
                    <a:pt x="34028" y="17193"/>
                  </a:lnTo>
                  <a:cubicBezTo>
                    <a:pt x="34171" y="17264"/>
                    <a:pt x="34338" y="17264"/>
                    <a:pt x="34481" y="17193"/>
                  </a:cubicBezTo>
                  <a:close/>
                  <a:moveTo>
                    <a:pt x="39017" y="14574"/>
                  </a:moveTo>
                  <a:cubicBezTo>
                    <a:pt x="39136" y="14526"/>
                    <a:pt x="39136" y="14359"/>
                    <a:pt x="39017" y="14312"/>
                  </a:cubicBezTo>
                  <a:lnTo>
                    <a:pt x="37112" y="13216"/>
                  </a:lnTo>
                  <a:cubicBezTo>
                    <a:pt x="36969" y="13145"/>
                    <a:pt x="36802" y="13145"/>
                    <a:pt x="36671" y="13216"/>
                  </a:cubicBezTo>
                  <a:lnTo>
                    <a:pt x="34766" y="14312"/>
                  </a:lnTo>
                  <a:cubicBezTo>
                    <a:pt x="34647" y="14359"/>
                    <a:pt x="34647" y="14526"/>
                    <a:pt x="34766" y="14574"/>
                  </a:cubicBezTo>
                  <a:lnTo>
                    <a:pt x="36671" y="15669"/>
                  </a:lnTo>
                  <a:cubicBezTo>
                    <a:pt x="36802" y="15740"/>
                    <a:pt x="36969" y="15740"/>
                    <a:pt x="37112" y="15669"/>
                  </a:cubicBezTo>
                  <a:close/>
                  <a:moveTo>
                    <a:pt x="41648" y="13050"/>
                  </a:moveTo>
                  <a:cubicBezTo>
                    <a:pt x="41767" y="13014"/>
                    <a:pt x="41767" y="12835"/>
                    <a:pt x="41648" y="12800"/>
                  </a:cubicBezTo>
                  <a:lnTo>
                    <a:pt x="39743" y="11704"/>
                  </a:lnTo>
                  <a:cubicBezTo>
                    <a:pt x="39600" y="11633"/>
                    <a:pt x="39445" y="11633"/>
                    <a:pt x="39303" y="11704"/>
                  </a:cubicBezTo>
                  <a:lnTo>
                    <a:pt x="37410" y="12800"/>
                  </a:lnTo>
                  <a:cubicBezTo>
                    <a:pt x="37279" y="12835"/>
                    <a:pt x="37279" y="13014"/>
                    <a:pt x="37410" y="13050"/>
                  </a:cubicBezTo>
                  <a:lnTo>
                    <a:pt x="39291" y="14145"/>
                  </a:lnTo>
                  <a:cubicBezTo>
                    <a:pt x="39434" y="14216"/>
                    <a:pt x="39600" y="14216"/>
                    <a:pt x="39743" y="14145"/>
                  </a:cubicBezTo>
                  <a:close/>
                  <a:moveTo>
                    <a:pt x="44279" y="11537"/>
                  </a:moveTo>
                  <a:cubicBezTo>
                    <a:pt x="44398" y="11490"/>
                    <a:pt x="44398" y="11323"/>
                    <a:pt x="44279" y="11276"/>
                  </a:cubicBezTo>
                  <a:lnTo>
                    <a:pt x="42374" y="10180"/>
                  </a:lnTo>
                  <a:cubicBezTo>
                    <a:pt x="42232" y="10109"/>
                    <a:pt x="42077" y="10109"/>
                    <a:pt x="41934" y="10180"/>
                  </a:cubicBezTo>
                  <a:lnTo>
                    <a:pt x="40041" y="11276"/>
                  </a:lnTo>
                  <a:cubicBezTo>
                    <a:pt x="39910" y="11323"/>
                    <a:pt x="39910" y="11490"/>
                    <a:pt x="40041" y="11537"/>
                  </a:cubicBezTo>
                  <a:lnTo>
                    <a:pt x="41934" y="12633"/>
                  </a:lnTo>
                  <a:cubicBezTo>
                    <a:pt x="42077" y="12704"/>
                    <a:pt x="42232" y="12704"/>
                    <a:pt x="42374" y="12633"/>
                  </a:cubicBezTo>
                  <a:close/>
                  <a:moveTo>
                    <a:pt x="20586" y="25206"/>
                  </a:moveTo>
                  <a:cubicBezTo>
                    <a:pt x="20705" y="25170"/>
                    <a:pt x="20705" y="24992"/>
                    <a:pt x="20586" y="24956"/>
                  </a:cubicBezTo>
                  <a:lnTo>
                    <a:pt x="18681" y="23860"/>
                  </a:lnTo>
                  <a:cubicBezTo>
                    <a:pt x="18550" y="23789"/>
                    <a:pt x="18383" y="23789"/>
                    <a:pt x="18240" y="23860"/>
                  </a:cubicBezTo>
                  <a:lnTo>
                    <a:pt x="16347" y="24956"/>
                  </a:lnTo>
                  <a:cubicBezTo>
                    <a:pt x="16228" y="24992"/>
                    <a:pt x="16228" y="25170"/>
                    <a:pt x="16347" y="25206"/>
                  </a:cubicBezTo>
                  <a:lnTo>
                    <a:pt x="18240" y="26301"/>
                  </a:lnTo>
                  <a:cubicBezTo>
                    <a:pt x="18383" y="26373"/>
                    <a:pt x="18550" y="26373"/>
                    <a:pt x="18681" y="26301"/>
                  </a:cubicBezTo>
                  <a:close/>
                  <a:moveTo>
                    <a:pt x="5013" y="22765"/>
                  </a:moveTo>
                  <a:cubicBezTo>
                    <a:pt x="4870" y="22694"/>
                    <a:pt x="4703" y="22694"/>
                    <a:pt x="4560" y="22765"/>
                  </a:cubicBezTo>
                  <a:lnTo>
                    <a:pt x="2405" y="24027"/>
                  </a:lnTo>
                  <a:cubicBezTo>
                    <a:pt x="2274" y="24063"/>
                    <a:pt x="2274" y="24241"/>
                    <a:pt x="2405" y="24277"/>
                  </a:cubicBezTo>
                  <a:lnTo>
                    <a:pt x="4143" y="25289"/>
                  </a:lnTo>
                  <a:cubicBezTo>
                    <a:pt x="4274" y="25361"/>
                    <a:pt x="4441" y="25361"/>
                    <a:pt x="4584" y="25289"/>
                  </a:cubicBezTo>
                  <a:lnTo>
                    <a:pt x="6763" y="24027"/>
                  </a:lnTo>
                  <a:cubicBezTo>
                    <a:pt x="6882" y="23991"/>
                    <a:pt x="6882" y="23813"/>
                    <a:pt x="6763" y="23777"/>
                  </a:cubicBezTo>
                  <a:close/>
                  <a:moveTo>
                    <a:pt x="42196" y="1298"/>
                  </a:moveTo>
                  <a:cubicBezTo>
                    <a:pt x="42053" y="1239"/>
                    <a:pt x="41886" y="1239"/>
                    <a:pt x="41743" y="1298"/>
                  </a:cubicBezTo>
                  <a:lnTo>
                    <a:pt x="36933" y="4084"/>
                  </a:lnTo>
                  <a:cubicBezTo>
                    <a:pt x="36814" y="4120"/>
                    <a:pt x="36814" y="4298"/>
                    <a:pt x="36933" y="4334"/>
                  </a:cubicBezTo>
                  <a:lnTo>
                    <a:pt x="38672" y="5346"/>
                  </a:lnTo>
                  <a:cubicBezTo>
                    <a:pt x="38814" y="5418"/>
                    <a:pt x="38981" y="5418"/>
                    <a:pt x="39124" y="5346"/>
                  </a:cubicBezTo>
                  <a:lnTo>
                    <a:pt x="43934" y="2560"/>
                  </a:lnTo>
                  <a:cubicBezTo>
                    <a:pt x="44053" y="2524"/>
                    <a:pt x="44053" y="2346"/>
                    <a:pt x="43934" y="2310"/>
                  </a:cubicBezTo>
                  <a:close/>
                  <a:moveTo>
                    <a:pt x="44791" y="2798"/>
                  </a:moveTo>
                  <a:cubicBezTo>
                    <a:pt x="44649" y="2727"/>
                    <a:pt x="44482" y="2727"/>
                    <a:pt x="44339" y="2798"/>
                  </a:cubicBezTo>
                  <a:lnTo>
                    <a:pt x="40839" y="4822"/>
                  </a:lnTo>
                  <a:cubicBezTo>
                    <a:pt x="40708" y="4870"/>
                    <a:pt x="40708" y="5037"/>
                    <a:pt x="40839" y="5084"/>
                  </a:cubicBezTo>
                  <a:lnTo>
                    <a:pt x="42577" y="6084"/>
                  </a:lnTo>
                  <a:cubicBezTo>
                    <a:pt x="42720" y="6156"/>
                    <a:pt x="42874" y="6156"/>
                    <a:pt x="43017" y="6084"/>
                  </a:cubicBezTo>
                  <a:lnTo>
                    <a:pt x="46530" y="4060"/>
                  </a:lnTo>
                  <a:cubicBezTo>
                    <a:pt x="46649" y="4025"/>
                    <a:pt x="46649" y="3846"/>
                    <a:pt x="46530" y="3810"/>
                  </a:cubicBezTo>
                  <a:close/>
                  <a:moveTo>
                    <a:pt x="47470" y="4358"/>
                  </a:moveTo>
                  <a:cubicBezTo>
                    <a:pt x="47327" y="4287"/>
                    <a:pt x="47173" y="4287"/>
                    <a:pt x="47030" y="4358"/>
                  </a:cubicBezTo>
                  <a:lnTo>
                    <a:pt x="41541" y="7525"/>
                  </a:lnTo>
                  <a:cubicBezTo>
                    <a:pt x="41422" y="7561"/>
                    <a:pt x="41422" y="7727"/>
                    <a:pt x="41541" y="7775"/>
                  </a:cubicBezTo>
                  <a:lnTo>
                    <a:pt x="43279" y="8787"/>
                  </a:lnTo>
                  <a:cubicBezTo>
                    <a:pt x="43422" y="8859"/>
                    <a:pt x="43589" y="8859"/>
                    <a:pt x="43732" y="8787"/>
                  </a:cubicBezTo>
                  <a:lnTo>
                    <a:pt x="49221" y="5620"/>
                  </a:lnTo>
                  <a:cubicBezTo>
                    <a:pt x="49340" y="5572"/>
                    <a:pt x="49340" y="5406"/>
                    <a:pt x="49221" y="5370"/>
                  </a:cubicBezTo>
                  <a:close/>
                  <a:moveTo>
                    <a:pt x="50161" y="5906"/>
                  </a:moveTo>
                  <a:cubicBezTo>
                    <a:pt x="50018" y="5834"/>
                    <a:pt x="49852" y="5834"/>
                    <a:pt x="49709" y="5906"/>
                  </a:cubicBezTo>
                  <a:lnTo>
                    <a:pt x="42910" y="9835"/>
                  </a:lnTo>
                  <a:cubicBezTo>
                    <a:pt x="42791" y="9871"/>
                    <a:pt x="42791" y="10037"/>
                    <a:pt x="42910" y="10085"/>
                  </a:cubicBezTo>
                  <a:lnTo>
                    <a:pt x="44649" y="11097"/>
                  </a:lnTo>
                  <a:cubicBezTo>
                    <a:pt x="44791" y="11156"/>
                    <a:pt x="44958" y="11156"/>
                    <a:pt x="45101" y="11097"/>
                  </a:cubicBezTo>
                  <a:lnTo>
                    <a:pt x="51899" y="7168"/>
                  </a:lnTo>
                  <a:cubicBezTo>
                    <a:pt x="52018" y="7120"/>
                    <a:pt x="52018" y="6954"/>
                    <a:pt x="51899" y="6906"/>
                  </a:cubicBezTo>
                  <a:close/>
                  <a:moveTo>
                    <a:pt x="8930" y="23503"/>
                  </a:moveTo>
                  <a:cubicBezTo>
                    <a:pt x="8799" y="23432"/>
                    <a:pt x="8632" y="23432"/>
                    <a:pt x="8489" y="23503"/>
                  </a:cubicBezTo>
                  <a:lnTo>
                    <a:pt x="4989" y="25515"/>
                  </a:lnTo>
                  <a:cubicBezTo>
                    <a:pt x="4870" y="25563"/>
                    <a:pt x="4870" y="25742"/>
                    <a:pt x="4989" y="25777"/>
                  </a:cubicBezTo>
                  <a:lnTo>
                    <a:pt x="6727" y="26777"/>
                  </a:lnTo>
                  <a:cubicBezTo>
                    <a:pt x="6870" y="26849"/>
                    <a:pt x="7037" y="26849"/>
                    <a:pt x="7180" y="26777"/>
                  </a:cubicBezTo>
                  <a:lnTo>
                    <a:pt x="10680" y="24765"/>
                  </a:lnTo>
                  <a:cubicBezTo>
                    <a:pt x="10799" y="24718"/>
                    <a:pt x="10799" y="24551"/>
                    <a:pt x="10680" y="24503"/>
                  </a:cubicBezTo>
                  <a:close/>
                  <a:moveTo>
                    <a:pt x="12192" y="24611"/>
                  </a:moveTo>
                  <a:cubicBezTo>
                    <a:pt x="12049" y="24539"/>
                    <a:pt x="11883" y="24539"/>
                    <a:pt x="11752" y="24611"/>
                  </a:cubicBezTo>
                  <a:lnTo>
                    <a:pt x="7584" y="27016"/>
                  </a:lnTo>
                  <a:cubicBezTo>
                    <a:pt x="7453" y="27063"/>
                    <a:pt x="7453" y="27230"/>
                    <a:pt x="7584" y="27278"/>
                  </a:cubicBezTo>
                  <a:lnTo>
                    <a:pt x="9323" y="28278"/>
                  </a:lnTo>
                  <a:cubicBezTo>
                    <a:pt x="9466" y="28349"/>
                    <a:pt x="9620" y="28349"/>
                    <a:pt x="9763" y="28278"/>
                  </a:cubicBezTo>
                  <a:lnTo>
                    <a:pt x="13930" y="25873"/>
                  </a:lnTo>
                  <a:cubicBezTo>
                    <a:pt x="14049" y="25837"/>
                    <a:pt x="14049" y="25658"/>
                    <a:pt x="13930" y="25623"/>
                  </a:cubicBezTo>
                  <a:close/>
                  <a:moveTo>
                    <a:pt x="16085" y="25361"/>
                  </a:moveTo>
                  <a:cubicBezTo>
                    <a:pt x="15943" y="25289"/>
                    <a:pt x="15776" y="25289"/>
                    <a:pt x="15633" y="25361"/>
                  </a:cubicBezTo>
                  <a:lnTo>
                    <a:pt x="10180" y="28516"/>
                  </a:lnTo>
                  <a:cubicBezTo>
                    <a:pt x="10061" y="28551"/>
                    <a:pt x="10061" y="28718"/>
                    <a:pt x="10180" y="28766"/>
                  </a:cubicBezTo>
                  <a:lnTo>
                    <a:pt x="11930" y="29778"/>
                  </a:lnTo>
                  <a:cubicBezTo>
                    <a:pt x="12061" y="29849"/>
                    <a:pt x="12228" y="29849"/>
                    <a:pt x="12371" y="29778"/>
                  </a:cubicBezTo>
                  <a:lnTo>
                    <a:pt x="17824" y="26623"/>
                  </a:lnTo>
                  <a:cubicBezTo>
                    <a:pt x="17943" y="26575"/>
                    <a:pt x="17943" y="26408"/>
                    <a:pt x="17824" y="26361"/>
                  </a:cubicBezTo>
                  <a:close/>
                  <a:moveTo>
                    <a:pt x="16038" y="28385"/>
                  </a:moveTo>
                  <a:cubicBezTo>
                    <a:pt x="15895" y="28313"/>
                    <a:pt x="15728" y="28313"/>
                    <a:pt x="15585" y="28385"/>
                  </a:cubicBezTo>
                  <a:lnTo>
                    <a:pt x="12775" y="30004"/>
                  </a:lnTo>
                  <a:cubicBezTo>
                    <a:pt x="12645" y="30052"/>
                    <a:pt x="12645" y="30230"/>
                    <a:pt x="12775" y="30266"/>
                  </a:cubicBezTo>
                  <a:lnTo>
                    <a:pt x="14514" y="31266"/>
                  </a:lnTo>
                  <a:cubicBezTo>
                    <a:pt x="14657" y="31338"/>
                    <a:pt x="14823" y="31338"/>
                    <a:pt x="14966" y="31266"/>
                  </a:cubicBezTo>
                  <a:lnTo>
                    <a:pt x="17776" y="29647"/>
                  </a:lnTo>
                  <a:cubicBezTo>
                    <a:pt x="17895" y="29599"/>
                    <a:pt x="17895" y="29433"/>
                    <a:pt x="17776" y="29385"/>
                  </a:cubicBezTo>
                  <a:close/>
                  <a:moveTo>
                    <a:pt x="36957" y="16300"/>
                  </a:moveTo>
                  <a:cubicBezTo>
                    <a:pt x="36814" y="16229"/>
                    <a:pt x="36648" y="16229"/>
                    <a:pt x="36505" y="16300"/>
                  </a:cubicBezTo>
                  <a:lnTo>
                    <a:pt x="24265" y="23372"/>
                  </a:lnTo>
                  <a:cubicBezTo>
                    <a:pt x="24134" y="23420"/>
                    <a:pt x="24134" y="23598"/>
                    <a:pt x="24265" y="23634"/>
                  </a:cubicBezTo>
                  <a:lnTo>
                    <a:pt x="26003" y="24634"/>
                  </a:lnTo>
                  <a:cubicBezTo>
                    <a:pt x="26134" y="24706"/>
                    <a:pt x="26301" y="24706"/>
                    <a:pt x="26444" y="24634"/>
                  </a:cubicBezTo>
                  <a:lnTo>
                    <a:pt x="38695" y="17574"/>
                  </a:lnTo>
                  <a:cubicBezTo>
                    <a:pt x="38814" y="17526"/>
                    <a:pt x="38814" y="17360"/>
                    <a:pt x="38695" y="17312"/>
                  </a:cubicBezTo>
                  <a:close/>
                  <a:moveTo>
                    <a:pt x="2322" y="21872"/>
                  </a:moveTo>
                  <a:cubicBezTo>
                    <a:pt x="2179" y="21801"/>
                    <a:pt x="2024" y="21801"/>
                    <a:pt x="1881" y="21872"/>
                  </a:cubicBezTo>
                  <a:lnTo>
                    <a:pt x="274" y="22801"/>
                  </a:lnTo>
                  <a:cubicBezTo>
                    <a:pt x="155" y="22836"/>
                    <a:pt x="155" y="23015"/>
                    <a:pt x="274" y="23051"/>
                  </a:cubicBezTo>
                  <a:lnTo>
                    <a:pt x="1536" y="23789"/>
                  </a:lnTo>
                  <a:cubicBezTo>
                    <a:pt x="1679" y="23860"/>
                    <a:pt x="1846" y="23860"/>
                    <a:pt x="1988" y="23789"/>
                  </a:cubicBezTo>
                  <a:lnTo>
                    <a:pt x="3596" y="22860"/>
                  </a:lnTo>
                  <a:cubicBezTo>
                    <a:pt x="3715" y="22813"/>
                    <a:pt x="3715" y="22646"/>
                    <a:pt x="3596" y="22598"/>
                  </a:cubicBezTo>
                  <a:close/>
                  <a:moveTo>
                    <a:pt x="4786" y="20443"/>
                  </a:moveTo>
                  <a:cubicBezTo>
                    <a:pt x="4644" y="20372"/>
                    <a:pt x="4477" y="20372"/>
                    <a:pt x="4334" y="20443"/>
                  </a:cubicBezTo>
                  <a:lnTo>
                    <a:pt x="2727" y="21372"/>
                  </a:lnTo>
                  <a:cubicBezTo>
                    <a:pt x="2608" y="21420"/>
                    <a:pt x="2608" y="21598"/>
                    <a:pt x="2727" y="21634"/>
                  </a:cubicBezTo>
                  <a:lnTo>
                    <a:pt x="4001" y="22372"/>
                  </a:lnTo>
                  <a:cubicBezTo>
                    <a:pt x="4132" y="22444"/>
                    <a:pt x="4298" y="22444"/>
                    <a:pt x="4441" y="22372"/>
                  </a:cubicBezTo>
                  <a:lnTo>
                    <a:pt x="6048" y="21443"/>
                  </a:lnTo>
                  <a:cubicBezTo>
                    <a:pt x="6179" y="21396"/>
                    <a:pt x="6179" y="21217"/>
                    <a:pt x="6048" y="21182"/>
                  </a:cubicBezTo>
                  <a:close/>
                  <a:moveTo>
                    <a:pt x="7120" y="19098"/>
                  </a:moveTo>
                  <a:cubicBezTo>
                    <a:pt x="6977" y="19027"/>
                    <a:pt x="6810" y="19027"/>
                    <a:pt x="6679" y="19098"/>
                  </a:cubicBezTo>
                  <a:lnTo>
                    <a:pt x="5060" y="20027"/>
                  </a:lnTo>
                  <a:cubicBezTo>
                    <a:pt x="4941" y="20074"/>
                    <a:pt x="4941" y="20241"/>
                    <a:pt x="5060" y="20289"/>
                  </a:cubicBezTo>
                  <a:lnTo>
                    <a:pt x="6334" y="21015"/>
                  </a:lnTo>
                  <a:cubicBezTo>
                    <a:pt x="6477" y="21086"/>
                    <a:pt x="6644" y="21086"/>
                    <a:pt x="6787" y="21015"/>
                  </a:cubicBezTo>
                  <a:lnTo>
                    <a:pt x="8394" y="20086"/>
                  </a:lnTo>
                  <a:cubicBezTo>
                    <a:pt x="8513" y="20039"/>
                    <a:pt x="8513" y="19872"/>
                    <a:pt x="8394" y="19836"/>
                  </a:cubicBezTo>
                  <a:close/>
                  <a:moveTo>
                    <a:pt x="9466" y="17753"/>
                  </a:moveTo>
                  <a:cubicBezTo>
                    <a:pt x="9323" y="17681"/>
                    <a:pt x="9156" y="17681"/>
                    <a:pt x="9013" y="17753"/>
                  </a:cubicBezTo>
                  <a:lnTo>
                    <a:pt x="7406" y="18681"/>
                  </a:lnTo>
                  <a:cubicBezTo>
                    <a:pt x="7287" y="18717"/>
                    <a:pt x="7287" y="18884"/>
                    <a:pt x="7406" y="18931"/>
                  </a:cubicBezTo>
                  <a:lnTo>
                    <a:pt x="8680" y="19669"/>
                  </a:lnTo>
                  <a:cubicBezTo>
                    <a:pt x="8811" y="19741"/>
                    <a:pt x="8977" y="19741"/>
                    <a:pt x="9120" y="19669"/>
                  </a:cubicBezTo>
                  <a:lnTo>
                    <a:pt x="10740" y="18741"/>
                  </a:lnTo>
                  <a:cubicBezTo>
                    <a:pt x="10859" y="18693"/>
                    <a:pt x="10859" y="18526"/>
                    <a:pt x="10740" y="18479"/>
                  </a:cubicBezTo>
                  <a:close/>
                  <a:moveTo>
                    <a:pt x="11799" y="16395"/>
                  </a:moveTo>
                  <a:cubicBezTo>
                    <a:pt x="11656" y="16324"/>
                    <a:pt x="11490" y="16324"/>
                    <a:pt x="11359" y="16395"/>
                  </a:cubicBezTo>
                  <a:lnTo>
                    <a:pt x="9751" y="17324"/>
                  </a:lnTo>
                  <a:cubicBezTo>
                    <a:pt x="9620" y="17372"/>
                    <a:pt x="9620" y="17538"/>
                    <a:pt x="9751" y="17586"/>
                  </a:cubicBezTo>
                  <a:lnTo>
                    <a:pt x="11013" y="18312"/>
                  </a:lnTo>
                  <a:cubicBezTo>
                    <a:pt x="11156" y="18384"/>
                    <a:pt x="11323" y="18384"/>
                    <a:pt x="11466" y="18312"/>
                  </a:cubicBezTo>
                  <a:lnTo>
                    <a:pt x="13073" y="17383"/>
                  </a:lnTo>
                  <a:cubicBezTo>
                    <a:pt x="13192" y="17348"/>
                    <a:pt x="13192" y="17169"/>
                    <a:pt x="13073" y="17133"/>
                  </a:cubicBezTo>
                  <a:close/>
                  <a:moveTo>
                    <a:pt x="14145" y="15050"/>
                  </a:moveTo>
                  <a:cubicBezTo>
                    <a:pt x="14002" y="14978"/>
                    <a:pt x="13835" y="14978"/>
                    <a:pt x="13692" y="15050"/>
                  </a:cubicBezTo>
                  <a:lnTo>
                    <a:pt x="12085" y="15979"/>
                  </a:lnTo>
                  <a:cubicBezTo>
                    <a:pt x="11966" y="16014"/>
                    <a:pt x="11966" y="16193"/>
                    <a:pt x="12085" y="16229"/>
                  </a:cubicBezTo>
                  <a:lnTo>
                    <a:pt x="13359" y="16967"/>
                  </a:lnTo>
                  <a:cubicBezTo>
                    <a:pt x="13490" y="17038"/>
                    <a:pt x="13657" y="17038"/>
                    <a:pt x="13799" y="16967"/>
                  </a:cubicBezTo>
                  <a:lnTo>
                    <a:pt x="15407" y="16038"/>
                  </a:lnTo>
                  <a:cubicBezTo>
                    <a:pt x="15538" y="15990"/>
                    <a:pt x="15538" y="15824"/>
                    <a:pt x="15407" y="15776"/>
                  </a:cubicBezTo>
                  <a:close/>
                  <a:moveTo>
                    <a:pt x="16478" y="13704"/>
                  </a:moveTo>
                  <a:cubicBezTo>
                    <a:pt x="16335" y="13621"/>
                    <a:pt x="16169" y="13621"/>
                    <a:pt x="16038" y="13704"/>
                  </a:cubicBezTo>
                  <a:lnTo>
                    <a:pt x="14430" y="14633"/>
                  </a:lnTo>
                  <a:cubicBezTo>
                    <a:pt x="14299" y="14669"/>
                    <a:pt x="14299" y="14836"/>
                    <a:pt x="14430" y="14883"/>
                  </a:cubicBezTo>
                  <a:lnTo>
                    <a:pt x="15693" y="15621"/>
                  </a:lnTo>
                  <a:cubicBezTo>
                    <a:pt x="15835" y="15681"/>
                    <a:pt x="16002" y="15681"/>
                    <a:pt x="16145" y="15621"/>
                  </a:cubicBezTo>
                  <a:lnTo>
                    <a:pt x="17752" y="14693"/>
                  </a:lnTo>
                  <a:cubicBezTo>
                    <a:pt x="17871" y="14645"/>
                    <a:pt x="17871" y="14478"/>
                    <a:pt x="17752" y="14431"/>
                  </a:cubicBezTo>
                  <a:close/>
                  <a:moveTo>
                    <a:pt x="18824" y="12347"/>
                  </a:moveTo>
                  <a:cubicBezTo>
                    <a:pt x="18681" y="12276"/>
                    <a:pt x="18514" y="12276"/>
                    <a:pt x="18371" y="12347"/>
                  </a:cubicBezTo>
                  <a:lnTo>
                    <a:pt x="16764" y="13276"/>
                  </a:lnTo>
                  <a:cubicBezTo>
                    <a:pt x="16645" y="13323"/>
                    <a:pt x="16645" y="13490"/>
                    <a:pt x="16764" y="13538"/>
                  </a:cubicBezTo>
                  <a:lnTo>
                    <a:pt x="18038" y="14264"/>
                  </a:lnTo>
                  <a:cubicBezTo>
                    <a:pt x="18169" y="14335"/>
                    <a:pt x="18336" y="14335"/>
                    <a:pt x="18479" y="14264"/>
                  </a:cubicBezTo>
                  <a:lnTo>
                    <a:pt x="20086" y="13335"/>
                  </a:lnTo>
                  <a:cubicBezTo>
                    <a:pt x="20205" y="13300"/>
                    <a:pt x="20205" y="13121"/>
                    <a:pt x="20086" y="13085"/>
                  </a:cubicBezTo>
                  <a:close/>
                  <a:moveTo>
                    <a:pt x="21157" y="11002"/>
                  </a:moveTo>
                  <a:cubicBezTo>
                    <a:pt x="21015" y="10930"/>
                    <a:pt x="20848" y="10930"/>
                    <a:pt x="20717" y="11002"/>
                  </a:cubicBezTo>
                  <a:lnTo>
                    <a:pt x="19110" y="11930"/>
                  </a:lnTo>
                  <a:cubicBezTo>
                    <a:pt x="18991" y="11966"/>
                    <a:pt x="18991" y="12145"/>
                    <a:pt x="19110" y="12180"/>
                  </a:cubicBezTo>
                  <a:lnTo>
                    <a:pt x="20372" y="12919"/>
                  </a:lnTo>
                  <a:cubicBezTo>
                    <a:pt x="20515" y="12990"/>
                    <a:pt x="20681" y="12990"/>
                    <a:pt x="20824" y="12919"/>
                  </a:cubicBezTo>
                  <a:lnTo>
                    <a:pt x="22431" y="11990"/>
                  </a:lnTo>
                  <a:cubicBezTo>
                    <a:pt x="22551" y="11942"/>
                    <a:pt x="22551" y="11776"/>
                    <a:pt x="22431" y="11728"/>
                  </a:cubicBezTo>
                  <a:close/>
                  <a:moveTo>
                    <a:pt x="23503" y="9644"/>
                  </a:moveTo>
                  <a:cubicBezTo>
                    <a:pt x="23360" y="9573"/>
                    <a:pt x="23193" y="9573"/>
                    <a:pt x="23051" y="9644"/>
                  </a:cubicBezTo>
                  <a:lnTo>
                    <a:pt x="21455" y="10573"/>
                  </a:lnTo>
                  <a:cubicBezTo>
                    <a:pt x="21324" y="10609"/>
                    <a:pt x="21324" y="10787"/>
                    <a:pt x="21455" y="10835"/>
                  </a:cubicBezTo>
                  <a:lnTo>
                    <a:pt x="22717" y="11561"/>
                  </a:lnTo>
                  <a:cubicBezTo>
                    <a:pt x="22860" y="11633"/>
                    <a:pt x="23027" y="11633"/>
                    <a:pt x="23170" y="11561"/>
                  </a:cubicBezTo>
                  <a:lnTo>
                    <a:pt x="24777" y="10633"/>
                  </a:lnTo>
                  <a:cubicBezTo>
                    <a:pt x="24896" y="10597"/>
                    <a:pt x="24896" y="10418"/>
                    <a:pt x="24777" y="10383"/>
                  </a:cubicBezTo>
                  <a:close/>
                  <a:moveTo>
                    <a:pt x="25837" y="8299"/>
                  </a:moveTo>
                  <a:cubicBezTo>
                    <a:pt x="25694" y="8228"/>
                    <a:pt x="25527" y="8228"/>
                    <a:pt x="25396" y="8299"/>
                  </a:cubicBezTo>
                  <a:lnTo>
                    <a:pt x="23789" y="9228"/>
                  </a:lnTo>
                  <a:cubicBezTo>
                    <a:pt x="23658" y="9263"/>
                    <a:pt x="23658" y="9442"/>
                    <a:pt x="23789" y="9478"/>
                  </a:cubicBezTo>
                  <a:lnTo>
                    <a:pt x="25051" y="10216"/>
                  </a:lnTo>
                  <a:cubicBezTo>
                    <a:pt x="25194" y="10287"/>
                    <a:pt x="25360" y="10287"/>
                    <a:pt x="25503" y="10216"/>
                  </a:cubicBezTo>
                  <a:lnTo>
                    <a:pt x="27111" y="9287"/>
                  </a:lnTo>
                  <a:cubicBezTo>
                    <a:pt x="27230" y="9240"/>
                    <a:pt x="27230" y="9073"/>
                    <a:pt x="27111" y="9025"/>
                  </a:cubicBezTo>
                  <a:close/>
                  <a:moveTo>
                    <a:pt x="28182" y="6942"/>
                  </a:moveTo>
                  <a:cubicBezTo>
                    <a:pt x="28039" y="6870"/>
                    <a:pt x="27873" y="6870"/>
                    <a:pt x="27730" y="6942"/>
                  </a:cubicBezTo>
                  <a:lnTo>
                    <a:pt x="26122" y="7870"/>
                  </a:lnTo>
                  <a:cubicBezTo>
                    <a:pt x="26003" y="7918"/>
                    <a:pt x="26003" y="8085"/>
                    <a:pt x="26122" y="8132"/>
                  </a:cubicBezTo>
                  <a:lnTo>
                    <a:pt x="27396" y="8859"/>
                  </a:lnTo>
                  <a:cubicBezTo>
                    <a:pt x="27527" y="8930"/>
                    <a:pt x="27694" y="8930"/>
                    <a:pt x="27837" y="8859"/>
                  </a:cubicBezTo>
                  <a:lnTo>
                    <a:pt x="29444" y="7930"/>
                  </a:lnTo>
                  <a:cubicBezTo>
                    <a:pt x="29563" y="7894"/>
                    <a:pt x="29563" y="7727"/>
                    <a:pt x="29444" y="7680"/>
                  </a:cubicBezTo>
                  <a:close/>
                  <a:moveTo>
                    <a:pt x="30516" y="5596"/>
                  </a:moveTo>
                  <a:cubicBezTo>
                    <a:pt x="30373" y="5525"/>
                    <a:pt x="30206" y="5525"/>
                    <a:pt x="30075" y="5596"/>
                  </a:cubicBezTo>
                  <a:lnTo>
                    <a:pt x="28468" y="6525"/>
                  </a:lnTo>
                  <a:cubicBezTo>
                    <a:pt x="28337" y="6573"/>
                    <a:pt x="28337" y="6739"/>
                    <a:pt x="28468" y="6775"/>
                  </a:cubicBezTo>
                  <a:lnTo>
                    <a:pt x="29730" y="7513"/>
                  </a:lnTo>
                  <a:cubicBezTo>
                    <a:pt x="29873" y="7585"/>
                    <a:pt x="30040" y="7585"/>
                    <a:pt x="30182" y="7513"/>
                  </a:cubicBezTo>
                  <a:lnTo>
                    <a:pt x="31790" y="6584"/>
                  </a:lnTo>
                  <a:cubicBezTo>
                    <a:pt x="31909" y="6537"/>
                    <a:pt x="31909" y="6370"/>
                    <a:pt x="31790" y="6323"/>
                  </a:cubicBezTo>
                  <a:close/>
                  <a:moveTo>
                    <a:pt x="33052" y="4132"/>
                  </a:moveTo>
                  <a:cubicBezTo>
                    <a:pt x="32909" y="4060"/>
                    <a:pt x="32742" y="4060"/>
                    <a:pt x="32599" y="4132"/>
                  </a:cubicBezTo>
                  <a:lnTo>
                    <a:pt x="30992" y="5060"/>
                  </a:lnTo>
                  <a:cubicBezTo>
                    <a:pt x="30873" y="5096"/>
                    <a:pt x="30873" y="5275"/>
                    <a:pt x="30992" y="5322"/>
                  </a:cubicBezTo>
                  <a:lnTo>
                    <a:pt x="32266" y="6049"/>
                  </a:lnTo>
                  <a:cubicBezTo>
                    <a:pt x="32397" y="6120"/>
                    <a:pt x="32564" y="6120"/>
                    <a:pt x="32707" y="6049"/>
                  </a:cubicBezTo>
                  <a:lnTo>
                    <a:pt x="34314" y="5120"/>
                  </a:lnTo>
                  <a:cubicBezTo>
                    <a:pt x="34433" y="5084"/>
                    <a:pt x="34433" y="4906"/>
                    <a:pt x="34314" y="4870"/>
                  </a:cubicBezTo>
                  <a:close/>
                  <a:moveTo>
                    <a:pt x="35385" y="2786"/>
                  </a:moveTo>
                  <a:cubicBezTo>
                    <a:pt x="35243" y="2715"/>
                    <a:pt x="35076" y="2715"/>
                    <a:pt x="34933" y="2786"/>
                  </a:cubicBezTo>
                  <a:lnTo>
                    <a:pt x="33326" y="3703"/>
                  </a:lnTo>
                  <a:cubicBezTo>
                    <a:pt x="33207" y="3751"/>
                    <a:pt x="33207" y="3929"/>
                    <a:pt x="33326" y="3965"/>
                  </a:cubicBezTo>
                  <a:lnTo>
                    <a:pt x="34600" y="4703"/>
                  </a:lnTo>
                  <a:cubicBezTo>
                    <a:pt x="34743" y="4775"/>
                    <a:pt x="34909" y="4775"/>
                    <a:pt x="35040" y="4703"/>
                  </a:cubicBezTo>
                  <a:lnTo>
                    <a:pt x="36648" y="3775"/>
                  </a:lnTo>
                  <a:cubicBezTo>
                    <a:pt x="36778" y="3727"/>
                    <a:pt x="36778" y="3560"/>
                    <a:pt x="36648" y="3513"/>
                  </a:cubicBezTo>
                  <a:close/>
                  <a:moveTo>
                    <a:pt x="37719" y="1429"/>
                  </a:moveTo>
                  <a:cubicBezTo>
                    <a:pt x="37588" y="1358"/>
                    <a:pt x="37421" y="1358"/>
                    <a:pt x="37279" y="1429"/>
                  </a:cubicBezTo>
                  <a:lnTo>
                    <a:pt x="35671" y="2358"/>
                  </a:lnTo>
                  <a:cubicBezTo>
                    <a:pt x="35552" y="2405"/>
                    <a:pt x="35552" y="2572"/>
                    <a:pt x="35671" y="2620"/>
                  </a:cubicBezTo>
                  <a:lnTo>
                    <a:pt x="36933" y="3346"/>
                  </a:lnTo>
                  <a:cubicBezTo>
                    <a:pt x="37076" y="3417"/>
                    <a:pt x="37243" y="3417"/>
                    <a:pt x="37386" y="3346"/>
                  </a:cubicBezTo>
                  <a:lnTo>
                    <a:pt x="38993" y="2417"/>
                  </a:lnTo>
                  <a:cubicBezTo>
                    <a:pt x="39112" y="2382"/>
                    <a:pt x="39112" y="2203"/>
                    <a:pt x="38993" y="2167"/>
                  </a:cubicBezTo>
                  <a:close/>
                  <a:moveTo>
                    <a:pt x="40065" y="84"/>
                  </a:moveTo>
                  <a:cubicBezTo>
                    <a:pt x="39922" y="12"/>
                    <a:pt x="39755" y="12"/>
                    <a:pt x="39612" y="84"/>
                  </a:cubicBezTo>
                  <a:lnTo>
                    <a:pt x="38005" y="1012"/>
                  </a:lnTo>
                  <a:cubicBezTo>
                    <a:pt x="37886" y="1048"/>
                    <a:pt x="37886" y="1227"/>
                    <a:pt x="38005" y="1262"/>
                  </a:cubicBezTo>
                  <a:lnTo>
                    <a:pt x="39279" y="2001"/>
                  </a:lnTo>
                  <a:cubicBezTo>
                    <a:pt x="39422" y="2072"/>
                    <a:pt x="39588" y="2072"/>
                    <a:pt x="39731" y="2001"/>
                  </a:cubicBezTo>
                  <a:lnTo>
                    <a:pt x="41339" y="1072"/>
                  </a:lnTo>
                  <a:cubicBezTo>
                    <a:pt x="41458" y="1024"/>
                    <a:pt x="41458" y="858"/>
                    <a:pt x="41339" y="810"/>
                  </a:cubicBezTo>
                  <a:close/>
                  <a:moveTo>
                    <a:pt x="7620" y="21265"/>
                  </a:moveTo>
                  <a:cubicBezTo>
                    <a:pt x="7477" y="21193"/>
                    <a:pt x="7311" y="21193"/>
                    <a:pt x="7168" y="21265"/>
                  </a:cubicBezTo>
                  <a:lnTo>
                    <a:pt x="5429" y="22277"/>
                  </a:lnTo>
                  <a:cubicBezTo>
                    <a:pt x="5310" y="22313"/>
                    <a:pt x="5310" y="22491"/>
                    <a:pt x="5429" y="22527"/>
                  </a:cubicBezTo>
                  <a:lnTo>
                    <a:pt x="7168" y="23539"/>
                  </a:lnTo>
                  <a:cubicBezTo>
                    <a:pt x="7311" y="23610"/>
                    <a:pt x="7477" y="23610"/>
                    <a:pt x="7620" y="23539"/>
                  </a:cubicBezTo>
                  <a:lnTo>
                    <a:pt x="9358" y="22527"/>
                  </a:lnTo>
                  <a:cubicBezTo>
                    <a:pt x="9477" y="22491"/>
                    <a:pt x="9477" y="22313"/>
                    <a:pt x="9358" y="22277"/>
                  </a:cubicBezTo>
                  <a:close/>
                  <a:moveTo>
                    <a:pt x="12883" y="18229"/>
                  </a:moveTo>
                  <a:cubicBezTo>
                    <a:pt x="12740" y="18157"/>
                    <a:pt x="12573" y="18157"/>
                    <a:pt x="12430" y="18229"/>
                  </a:cubicBezTo>
                  <a:lnTo>
                    <a:pt x="10692" y="19229"/>
                  </a:lnTo>
                  <a:cubicBezTo>
                    <a:pt x="10573" y="19277"/>
                    <a:pt x="10573" y="19443"/>
                    <a:pt x="10692" y="19491"/>
                  </a:cubicBezTo>
                  <a:lnTo>
                    <a:pt x="12430" y="20491"/>
                  </a:lnTo>
                  <a:cubicBezTo>
                    <a:pt x="12573" y="20562"/>
                    <a:pt x="12740" y="20562"/>
                    <a:pt x="12883" y="20491"/>
                  </a:cubicBezTo>
                  <a:lnTo>
                    <a:pt x="14621" y="19491"/>
                  </a:lnTo>
                  <a:cubicBezTo>
                    <a:pt x="14740" y="19443"/>
                    <a:pt x="14740" y="19277"/>
                    <a:pt x="14621" y="19229"/>
                  </a:cubicBezTo>
                  <a:close/>
                  <a:moveTo>
                    <a:pt x="10251" y="19753"/>
                  </a:moveTo>
                  <a:cubicBezTo>
                    <a:pt x="10108" y="19681"/>
                    <a:pt x="9942" y="19681"/>
                    <a:pt x="9799" y="19753"/>
                  </a:cubicBezTo>
                  <a:lnTo>
                    <a:pt x="8061" y="20753"/>
                  </a:lnTo>
                  <a:cubicBezTo>
                    <a:pt x="7930" y="20789"/>
                    <a:pt x="7930" y="20967"/>
                    <a:pt x="8061" y="21003"/>
                  </a:cubicBezTo>
                  <a:lnTo>
                    <a:pt x="9799" y="22015"/>
                  </a:lnTo>
                  <a:cubicBezTo>
                    <a:pt x="9942" y="22086"/>
                    <a:pt x="10097" y="22086"/>
                    <a:pt x="10239" y="22015"/>
                  </a:cubicBezTo>
                  <a:lnTo>
                    <a:pt x="11978" y="21003"/>
                  </a:lnTo>
                  <a:cubicBezTo>
                    <a:pt x="12109" y="20967"/>
                    <a:pt x="12109" y="20789"/>
                    <a:pt x="11978" y="20753"/>
                  </a:cubicBezTo>
                  <a:close/>
                  <a:moveTo>
                    <a:pt x="15514" y="16705"/>
                  </a:moveTo>
                  <a:cubicBezTo>
                    <a:pt x="15371" y="16645"/>
                    <a:pt x="15204" y="16645"/>
                    <a:pt x="15073" y="16705"/>
                  </a:cubicBezTo>
                  <a:lnTo>
                    <a:pt x="13323" y="17717"/>
                  </a:lnTo>
                  <a:cubicBezTo>
                    <a:pt x="13204" y="17753"/>
                    <a:pt x="13204" y="17931"/>
                    <a:pt x="13323" y="17979"/>
                  </a:cubicBezTo>
                  <a:lnTo>
                    <a:pt x="15061" y="18979"/>
                  </a:lnTo>
                  <a:cubicBezTo>
                    <a:pt x="15204" y="19050"/>
                    <a:pt x="15371" y="19050"/>
                    <a:pt x="15514" y="18979"/>
                  </a:cubicBezTo>
                  <a:lnTo>
                    <a:pt x="17252" y="17979"/>
                  </a:lnTo>
                  <a:cubicBezTo>
                    <a:pt x="17371" y="17931"/>
                    <a:pt x="17371" y="17764"/>
                    <a:pt x="17252" y="17717"/>
                  </a:cubicBezTo>
                  <a:close/>
                  <a:moveTo>
                    <a:pt x="18145" y="15193"/>
                  </a:moveTo>
                  <a:cubicBezTo>
                    <a:pt x="18002" y="15109"/>
                    <a:pt x="17836" y="15109"/>
                    <a:pt x="17693" y="15193"/>
                  </a:cubicBezTo>
                  <a:lnTo>
                    <a:pt x="15954" y="16193"/>
                  </a:lnTo>
                  <a:cubicBezTo>
                    <a:pt x="15835" y="16240"/>
                    <a:pt x="15835" y="16407"/>
                    <a:pt x="15954" y="16455"/>
                  </a:cubicBezTo>
                  <a:lnTo>
                    <a:pt x="17693" y="17455"/>
                  </a:lnTo>
                  <a:cubicBezTo>
                    <a:pt x="17836" y="17526"/>
                    <a:pt x="18002" y="17526"/>
                    <a:pt x="18145" y="17455"/>
                  </a:cubicBezTo>
                  <a:lnTo>
                    <a:pt x="19884" y="16455"/>
                  </a:lnTo>
                  <a:cubicBezTo>
                    <a:pt x="20003" y="16407"/>
                    <a:pt x="20003" y="16229"/>
                    <a:pt x="19884" y="16193"/>
                  </a:cubicBezTo>
                  <a:close/>
                  <a:moveTo>
                    <a:pt x="20776" y="13669"/>
                  </a:moveTo>
                  <a:cubicBezTo>
                    <a:pt x="20634" y="13597"/>
                    <a:pt x="20467" y="13597"/>
                    <a:pt x="20324" y="13669"/>
                  </a:cubicBezTo>
                  <a:lnTo>
                    <a:pt x="18586" y="14669"/>
                  </a:lnTo>
                  <a:cubicBezTo>
                    <a:pt x="18467" y="14716"/>
                    <a:pt x="18467" y="14883"/>
                    <a:pt x="18586" y="14931"/>
                  </a:cubicBezTo>
                  <a:lnTo>
                    <a:pt x="20324" y="15931"/>
                  </a:lnTo>
                  <a:cubicBezTo>
                    <a:pt x="20467" y="16002"/>
                    <a:pt x="20634" y="16002"/>
                    <a:pt x="20776" y="15931"/>
                  </a:cubicBezTo>
                  <a:lnTo>
                    <a:pt x="22515" y="14931"/>
                  </a:lnTo>
                  <a:cubicBezTo>
                    <a:pt x="22634" y="14883"/>
                    <a:pt x="22634" y="14716"/>
                    <a:pt x="22515" y="14669"/>
                  </a:cubicBezTo>
                  <a:close/>
                  <a:moveTo>
                    <a:pt x="23408" y="12145"/>
                  </a:moveTo>
                  <a:cubicBezTo>
                    <a:pt x="23265" y="12073"/>
                    <a:pt x="23098" y="12073"/>
                    <a:pt x="22955" y="12145"/>
                  </a:cubicBezTo>
                  <a:lnTo>
                    <a:pt x="21217" y="13157"/>
                  </a:lnTo>
                  <a:cubicBezTo>
                    <a:pt x="21098" y="13192"/>
                    <a:pt x="21098" y="13371"/>
                    <a:pt x="21217" y="13407"/>
                  </a:cubicBezTo>
                  <a:lnTo>
                    <a:pt x="22955" y="14419"/>
                  </a:lnTo>
                  <a:cubicBezTo>
                    <a:pt x="23098" y="14490"/>
                    <a:pt x="23265" y="14490"/>
                    <a:pt x="23408" y="14419"/>
                  </a:cubicBezTo>
                  <a:lnTo>
                    <a:pt x="25146" y="13407"/>
                  </a:lnTo>
                  <a:cubicBezTo>
                    <a:pt x="25265" y="13371"/>
                    <a:pt x="25265" y="13192"/>
                    <a:pt x="25146" y="13157"/>
                  </a:cubicBezTo>
                  <a:close/>
                  <a:moveTo>
                    <a:pt x="26039" y="10633"/>
                  </a:moveTo>
                  <a:cubicBezTo>
                    <a:pt x="25896" y="10561"/>
                    <a:pt x="25729" y="10561"/>
                    <a:pt x="25587" y="10633"/>
                  </a:cubicBezTo>
                  <a:lnTo>
                    <a:pt x="23848" y="11633"/>
                  </a:lnTo>
                  <a:cubicBezTo>
                    <a:pt x="23729" y="11668"/>
                    <a:pt x="23729" y="11847"/>
                    <a:pt x="23848" y="11895"/>
                  </a:cubicBezTo>
                  <a:lnTo>
                    <a:pt x="25587" y="12895"/>
                  </a:lnTo>
                  <a:cubicBezTo>
                    <a:pt x="25729" y="12966"/>
                    <a:pt x="25896" y="12966"/>
                    <a:pt x="26039" y="12895"/>
                  </a:cubicBezTo>
                  <a:lnTo>
                    <a:pt x="27777" y="11895"/>
                  </a:lnTo>
                  <a:cubicBezTo>
                    <a:pt x="27896" y="11847"/>
                    <a:pt x="27896" y="11680"/>
                    <a:pt x="27777" y="11633"/>
                  </a:cubicBezTo>
                  <a:close/>
                  <a:moveTo>
                    <a:pt x="28670" y="9109"/>
                  </a:moveTo>
                  <a:cubicBezTo>
                    <a:pt x="28527" y="9037"/>
                    <a:pt x="28361" y="9037"/>
                    <a:pt x="28218" y="9109"/>
                  </a:cubicBezTo>
                  <a:lnTo>
                    <a:pt x="26480" y="10109"/>
                  </a:lnTo>
                  <a:cubicBezTo>
                    <a:pt x="26361" y="10156"/>
                    <a:pt x="26361" y="10323"/>
                    <a:pt x="26480" y="10371"/>
                  </a:cubicBezTo>
                  <a:lnTo>
                    <a:pt x="28218" y="11371"/>
                  </a:lnTo>
                  <a:cubicBezTo>
                    <a:pt x="28361" y="11442"/>
                    <a:pt x="28527" y="11442"/>
                    <a:pt x="28670" y="11371"/>
                  </a:cubicBezTo>
                  <a:lnTo>
                    <a:pt x="30409" y="10371"/>
                  </a:lnTo>
                  <a:cubicBezTo>
                    <a:pt x="30528" y="10335"/>
                    <a:pt x="30528" y="10156"/>
                    <a:pt x="30409" y="10109"/>
                  </a:cubicBezTo>
                  <a:close/>
                  <a:moveTo>
                    <a:pt x="31302" y="7597"/>
                  </a:moveTo>
                  <a:cubicBezTo>
                    <a:pt x="31159" y="7525"/>
                    <a:pt x="30992" y="7525"/>
                    <a:pt x="30849" y="7597"/>
                  </a:cubicBezTo>
                  <a:lnTo>
                    <a:pt x="29111" y="8597"/>
                  </a:lnTo>
                  <a:cubicBezTo>
                    <a:pt x="28992" y="8644"/>
                    <a:pt x="28992" y="8811"/>
                    <a:pt x="29111" y="8859"/>
                  </a:cubicBezTo>
                  <a:lnTo>
                    <a:pt x="30849" y="9859"/>
                  </a:lnTo>
                  <a:cubicBezTo>
                    <a:pt x="30992" y="9930"/>
                    <a:pt x="31159" y="9930"/>
                    <a:pt x="31302" y="9859"/>
                  </a:cubicBezTo>
                  <a:lnTo>
                    <a:pt x="33040" y="8859"/>
                  </a:lnTo>
                  <a:cubicBezTo>
                    <a:pt x="33159" y="8823"/>
                    <a:pt x="33159" y="8644"/>
                    <a:pt x="33040" y="8597"/>
                  </a:cubicBezTo>
                  <a:close/>
                  <a:moveTo>
                    <a:pt x="33933" y="6073"/>
                  </a:moveTo>
                  <a:cubicBezTo>
                    <a:pt x="33790" y="6001"/>
                    <a:pt x="33623" y="6001"/>
                    <a:pt x="33480" y="6073"/>
                  </a:cubicBezTo>
                  <a:lnTo>
                    <a:pt x="31742" y="7085"/>
                  </a:lnTo>
                  <a:cubicBezTo>
                    <a:pt x="31623" y="7120"/>
                    <a:pt x="31623" y="7299"/>
                    <a:pt x="31742" y="7335"/>
                  </a:cubicBezTo>
                  <a:lnTo>
                    <a:pt x="33480" y="8347"/>
                  </a:lnTo>
                  <a:cubicBezTo>
                    <a:pt x="33623" y="8418"/>
                    <a:pt x="33790" y="8418"/>
                    <a:pt x="33933" y="8347"/>
                  </a:cubicBezTo>
                  <a:lnTo>
                    <a:pt x="35671" y="7335"/>
                  </a:lnTo>
                  <a:cubicBezTo>
                    <a:pt x="35790" y="7299"/>
                    <a:pt x="35790" y="7120"/>
                    <a:pt x="35671" y="7085"/>
                  </a:cubicBezTo>
                  <a:close/>
                  <a:moveTo>
                    <a:pt x="36564" y="4560"/>
                  </a:moveTo>
                  <a:cubicBezTo>
                    <a:pt x="36421" y="4489"/>
                    <a:pt x="36255" y="4489"/>
                    <a:pt x="36112" y="4560"/>
                  </a:cubicBezTo>
                  <a:lnTo>
                    <a:pt x="34373" y="5561"/>
                  </a:lnTo>
                  <a:cubicBezTo>
                    <a:pt x="34254" y="5608"/>
                    <a:pt x="34254" y="5775"/>
                    <a:pt x="34373" y="5822"/>
                  </a:cubicBezTo>
                  <a:lnTo>
                    <a:pt x="36112" y="6823"/>
                  </a:lnTo>
                  <a:cubicBezTo>
                    <a:pt x="36255" y="6894"/>
                    <a:pt x="36421" y="6894"/>
                    <a:pt x="36564" y="6823"/>
                  </a:cubicBezTo>
                  <a:lnTo>
                    <a:pt x="38302" y="5822"/>
                  </a:lnTo>
                  <a:cubicBezTo>
                    <a:pt x="38422" y="5775"/>
                    <a:pt x="38422" y="5608"/>
                    <a:pt x="38302" y="5561"/>
                  </a:cubicBezTo>
                  <a:close/>
                  <a:moveTo>
                    <a:pt x="11513" y="22015"/>
                  </a:moveTo>
                  <a:cubicBezTo>
                    <a:pt x="11371" y="21944"/>
                    <a:pt x="11204" y="21944"/>
                    <a:pt x="11061" y="22015"/>
                  </a:cubicBezTo>
                  <a:lnTo>
                    <a:pt x="9323" y="23015"/>
                  </a:lnTo>
                  <a:cubicBezTo>
                    <a:pt x="9204" y="23063"/>
                    <a:pt x="9204" y="23229"/>
                    <a:pt x="9323" y="23277"/>
                  </a:cubicBezTo>
                  <a:lnTo>
                    <a:pt x="11061" y="24277"/>
                  </a:lnTo>
                  <a:cubicBezTo>
                    <a:pt x="11204" y="24349"/>
                    <a:pt x="11371" y="24349"/>
                    <a:pt x="11513" y="24277"/>
                  </a:cubicBezTo>
                  <a:lnTo>
                    <a:pt x="13252" y="23277"/>
                  </a:lnTo>
                  <a:cubicBezTo>
                    <a:pt x="13371" y="23229"/>
                    <a:pt x="13371" y="23063"/>
                    <a:pt x="13252" y="23015"/>
                  </a:cubicBezTo>
                  <a:close/>
                  <a:moveTo>
                    <a:pt x="14145" y="20491"/>
                  </a:moveTo>
                  <a:cubicBezTo>
                    <a:pt x="14002" y="20420"/>
                    <a:pt x="13835" y="20420"/>
                    <a:pt x="13692" y="20491"/>
                  </a:cubicBezTo>
                  <a:lnTo>
                    <a:pt x="11954" y="21503"/>
                  </a:lnTo>
                  <a:cubicBezTo>
                    <a:pt x="11835" y="21539"/>
                    <a:pt x="11835" y="21717"/>
                    <a:pt x="11954" y="21753"/>
                  </a:cubicBezTo>
                  <a:lnTo>
                    <a:pt x="13692" y="22765"/>
                  </a:lnTo>
                  <a:cubicBezTo>
                    <a:pt x="13835" y="22825"/>
                    <a:pt x="14002" y="22825"/>
                    <a:pt x="14145" y="22765"/>
                  </a:cubicBezTo>
                  <a:lnTo>
                    <a:pt x="15883" y="21753"/>
                  </a:lnTo>
                  <a:cubicBezTo>
                    <a:pt x="16002" y="21717"/>
                    <a:pt x="16002" y="21539"/>
                    <a:pt x="15883" y="21503"/>
                  </a:cubicBezTo>
                  <a:close/>
                  <a:moveTo>
                    <a:pt x="16776" y="18979"/>
                  </a:moveTo>
                  <a:cubicBezTo>
                    <a:pt x="16633" y="18907"/>
                    <a:pt x="16466" y="18907"/>
                    <a:pt x="16324" y="18979"/>
                  </a:cubicBezTo>
                  <a:lnTo>
                    <a:pt x="14585" y="19979"/>
                  </a:lnTo>
                  <a:cubicBezTo>
                    <a:pt x="14466" y="20027"/>
                    <a:pt x="14466" y="20193"/>
                    <a:pt x="14585" y="20241"/>
                  </a:cubicBezTo>
                  <a:lnTo>
                    <a:pt x="16324" y="21241"/>
                  </a:lnTo>
                  <a:cubicBezTo>
                    <a:pt x="16466" y="21312"/>
                    <a:pt x="16633" y="21312"/>
                    <a:pt x="16776" y="21241"/>
                  </a:cubicBezTo>
                  <a:lnTo>
                    <a:pt x="18514" y="20241"/>
                  </a:lnTo>
                  <a:cubicBezTo>
                    <a:pt x="18633" y="20193"/>
                    <a:pt x="18633" y="20015"/>
                    <a:pt x="18514" y="19979"/>
                  </a:cubicBezTo>
                  <a:close/>
                  <a:moveTo>
                    <a:pt x="19407" y="17455"/>
                  </a:moveTo>
                  <a:cubicBezTo>
                    <a:pt x="19264" y="17383"/>
                    <a:pt x="19098" y="17383"/>
                    <a:pt x="18955" y="17455"/>
                  </a:cubicBezTo>
                  <a:lnTo>
                    <a:pt x="17217" y="18467"/>
                  </a:lnTo>
                  <a:cubicBezTo>
                    <a:pt x="17097" y="18503"/>
                    <a:pt x="17097" y="18669"/>
                    <a:pt x="17217" y="18717"/>
                  </a:cubicBezTo>
                  <a:lnTo>
                    <a:pt x="18955" y="19729"/>
                  </a:lnTo>
                  <a:cubicBezTo>
                    <a:pt x="19098" y="19800"/>
                    <a:pt x="19264" y="19800"/>
                    <a:pt x="19407" y="19729"/>
                  </a:cubicBezTo>
                  <a:lnTo>
                    <a:pt x="21146" y="18717"/>
                  </a:lnTo>
                  <a:cubicBezTo>
                    <a:pt x="21265" y="18669"/>
                    <a:pt x="21265" y="18503"/>
                    <a:pt x="21146" y="18467"/>
                  </a:cubicBezTo>
                  <a:close/>
                  <a:moveTo>
                    <a:pt x="22039" y="15931"/>
                  </a:moveTo>
                  <a:cubicBezTo>
                    <a:pt x="21896" y="15859"/>
                    <a:pt x="21729" y="15859"/>
                    <a:pt x="21586" y="15931"/>
                  </a:cubicBezTo>
                  <a:lnTo>
                    <a:pt x="19848" y="16931"/>
                  </a:lnTo>
                  <a:cubicBezTo>
                    <a:pt x="19729" y="16979"/>
                    <a:pt x="19729" y="17145"/>
                    <a:pt x="19848" y="17193"/>
                  </a:cubicBezTo>
                  <a:lnTo>
                    <a:pt x="21586" y="18193"/>
                  </a:lnTo>
                  <a:cubicBezTo>
                    <a:pt x="21729" y="18265"/>
                    <a:pt x="21896" y="18265"/>
                    <a:pt x="22039" y="18193"/>
                  </a:cubicBezTo>
                  <a:lnTo>
                    <a:pt x="23777" y="17193"/>
                  </a:lnTo>
                  <a:cubicBezTo>
                    <a:pt x="23896" y="17145"/>
                    <a:pt x="23896" y="16979"/>
                    <a:pt x="23777" y="16931"/>
                  </a:cubicBezTo>
                  <a:close/>
                  <a:moveTo>
                    <a:pt x="24670" y="14407"/>
                  </a:moveTo>
                  <a:cubicBezTo>
                    <a:pt x="24527" y="14347"/>
                    <a:pt x="24360" y="14347"/>
                    <a:pt x="24217" y="14407"/>
                  </a:cubicBezTo>
                  <a:lnTo>
                    <a:pt x="22479" y="15419"/>
                  </a:lnTo>
                  <a:cubicBezTo>
                    <a:pt x="22360" y="15455"/>
                    <a:pt x="22360" y="15633"/>
                    <a:pt x="22479" y="15669"/>
                  </a:cubicBezTo>
                  <a:lnTo>
                    <a:pt x="24217" y="16681"/>
                  </a:lnTo>
                  <a:cubicBezTo>
                    <a:pt x="24360" y="16752"/>
                    <a:pt x="24527" y="16752"/>
                    <a:pt x="24670" y="16681"/>
                  </a:cubicBezTo>
                  <a:lnTo>
                    <a:pt x="26408" y="15669"/>
                  </a:lnTo>
                  <a:cubicBezTo>
                    <a:pt x="26527" y="15633"/>
                    <a:pt x="26527" y="15455"/>
                    <a:pt x="26408" y="15419"/>
                  </a:cubicBezTo>
                  <a:close/>
                  <a:moveTo>
                    <a:pt x="27301" y="12895"/>
                  </a:moveTo>
                  <a:cubicBezTo>
                    <a:pt x="27158" y="12823"/>
                    <a:pt x="26992" y="12823"/>
                    <a:pt x="26849" y="12895"/>
                  </a:cubicBezTo>
                  <a:lnTo>
                    <a:pt x="25110" y="13895"/>
                  </a:lnTo>
                  <a:cubicBezTo>
                    <a:pt x="24991" y="13943"/>
                    <a:pt x="24991" y="14109"/>
                    <a:pt x="25110" y="14157"/>
                  </a:cubicBezTo>
                  <a:lnTo>
                    <a:pt x="26849" y="15157"/>
                  </a:lnTo>
                  <a:cubicBezTo>
                    <a:pt x="26992" y="15228"/>
                    <a:pt x="27158" y="15228"/>
                    <a:pt x="27301" y="15157"/>
                  </a:cubicBezTo>
                  <a:lnTo>
                    <a:pt x="29039" y="14157"/>
                  </a:lnTo>
                  <a:cubicBezTo>
                    <a:pt x="29158" y="14121"/>
                    <a:pt x="29158" y="13943"/>
                    <a:pt x="29039" y="13907"/>
                  </a:cubicBezTo>
                  <a:close/>
                  <a:moveTo>
                    <a:pt x="29932" y="11383"/>
                  </a:moveTo>
                  <a:cubicBezTo>
                    <a:pt x="29790" y="11311"/>
                    <a:pt x="29623" y="11311"/>
                    <a:pt x="29492" y="11383"/>
                  </a:cubicBezTo>
                  <a:lnTo>
                    <a:pt x="27742" y="12383"/>
                  </a:lnTo>
                  <a:cubicBezTo>
                    <a:pt x="27623" y="12430"/>
                    <a:pt x="27623" y="12597"/>
                    <a:pt x="27742" y="12645"/>
                  </a:cubicBezTo>
                  <a:lnTo>
                    <a:pt x="29492" y="13645"/>
                  </a:lnTo>
                  <a:cubicBezTo>
                    <a:pt x="29623" y="13716"/>
                    <a:pt x="29790" y="13716"/>
                    <a:pt x="29932" y="13645"/>
                  </a:cubicBezTo>
                  <a:lnTo>
                    <a:pt x="31671" y="12645"/>
                  </a:lnTo>
                  <a:cubicBezTo>
                    <a:pt x="31802" y="12597"/>
                    <a:pt x="31802" y="12419"/>
                    <a:pt x="31671" y="12383"/>
                  </a:cubicBezTo>
                  <a:close/>
                  <a:moveTo>
                    <a:pt x="32564" y="9859"/>
                  </a:moveTo>
                  <a:cubicBezTo>
                    <a:pt x="32421" y="9787"/>
                    <a:pt x="32254" y="9787"/>
                    <a:pt x="32123" y="9859"/>
                  </a:cubicBezTo>
                  <a:lnTo>
                    <a:pt x="30385" y="10871"/>
                  </a:lnTo>
                  <a:cubicBezTo>
                    <a:pt x="30254" y="10918"/>
                    <a:pt x="30254" y="11085"/>
                    <a:pt x="30385" y="11133"/>
                  </a:cubicBezTo>
                  <a:lnTo>
                    <a:pt x="32123" y="12133"/>
                  </a:lnTo>
                  <a:cubicBezTo>
                    <a:pt x="32266" y="12204"/>
                    <a:pt x="32421" y="12204"/>
                    <a:pt x="32564" y="12133"/>
                  </a:cubicBezTo>
                  <a:lnTo>
                    <a:pt x="34314" y="11133"/>
                  </a:lnTo>
                  <a:cubicBezTo>
                    <a:pt x="34433" y="11085"/>
                    <a:pt x="34433" y="10918"/>
                    <a:pt x="34314" y="10871"/>
                  </a:cubicBezTo>
                  <a:close/>
                  <a:moveTo>
                    <a:pt x="35195" y="8347"/>
                  </a:moveTo>
                  <a:cubicBezTo>
                    <a:pt x="35052" y="8263"/>
                    <a:pt x="34885" y="8263"/>
                    <a:pt x="34743" y="8347"/>
                  </a:cubicBezTo>
                  <a:lnTo>
                    <a:pt x="33004" y="9347"/>
                  </a:lnTo>
                  <a:cubicBezTo>
                    <a:pt x="32885" y="9382"/>
                    <a:pt x="32885" y="9561"/>
                    <a:pt x="33004" y="9609"/>
                  </a:cubicBezTo>
                  <a:lnTo>
                    <a:pt x="34743" y="10609"/>
                  </a:lnTo>
                  <a:cubicBezTo>
                    <a:pt x="34885" y="10680"/>
                    <a:pt x="35052" y="10680"/>
                    <a:pt x="35195" y="10609"/>
                  </a:cubicBezTo>
                  <a:lnTo>
                    <a:pt x="36933" y="9609"/>
                  </a:lnTo>
                  <a:cubicBezTo>
                    <a:pt x="37052" y="9561"/>
                    <a:pt x="37052" y="9394"/>
                    <a:pt x="36933" y="9347"/>
                  </a:cubicBezTo>
                  <a:close/>
                  <a:moveTo>
                    <a:pt x="37826" y="6823"/>
                  </a:moveTo>
                  <a:cubicBezTo>
                    <a:pt x="37683" y="6751"/>
                    <a:pt x="37517" y="6751"/>
                    <a:pt x="37374" y="6823"/>
                  </a:cubicBezTo>
                  <a:lnTo>
                    <a:pt x="35635" y="7823"/>
                  </a:lnTo>
                  <a:cubicBezTo>
                    <a:pt x="35516" y="7870"/>
                    <a:pt x="35516" y="8037"/>
                    <a:pt x="35635" y="8085"/>
                  </a:cubicBezTo>
                  <a:lnTo>
                    <a:pt x="37374" y="9085"/>
                  </a:lnTo>
                  <a:cubicBezTo>
                    <a:pt x="37517" y="9156"/>
                    <a:pt x="37683" y="9156"/>
                    <a:pt x="37826" y="9085"/>
                  </a:cubicBezTo>
                  <a:lnTo>
                    <a:pt x="39565" y="8085"/>
                  </a:lnTo>
                  <a:cubicBezTo>
                    <a:pt x="39684" y="8037"/>
                    <a:pt x="39684" y="7870"/>
                    <a:pt x="39565" y="7823"/>
                  </a:cubicBezTo>
                  <a:close/>
                  <a:moveTo>
                    <a:pt x="40458" y="5299"/>
                  </a:moveTo>
                  <a:cubicBezTo>
                    <a:pt x="40315" y="5227"/>
                    <a:pt x="40148" y="5227"/>
                    <a:pt x="40005" y="5299"/>
                  </a:cubicBezTo>
                  <a:lnTo>
                    <a:pt x="38267" y="6311"/>
                  </a:lnTo>
                  <a:cubicBezTo>
                    <a:pt x="38148" y="6346"/>
                    <a:pt x="38148" y="6513"/>
                    <a:pt x="38267" y="6561"/>
                  </a:cubicBezTo>
                  <a:lnTo>
                    <a:pt x="40005" y="7573"/>
                  </a:lnTo>
                  <a:cubicBezTo>
                    <a:pt x="40148" y="7644"/>
                    <a:pt x="40315" y="7644"/>
                    <a:pt x="40458" y="7573"/>
                  </a:cubicBezTo>
                  <a:lnTo>
                    <a:pt x="42196" y="6561"/>
                  </a:lnTo>
                  <a:cubicBezTo>
                    <a:pt x="42315" y="6525"/>
                    <a:pt x="42315" y="6346"/>
                    <a:pt x="42196" y="6311"/>
                  </a:cubicBezTo>
                  <a:close/>
                  <a:moveTo>
                    <a:pt x="14752" y="23241"/>
                  </a:moveTo>
                  <a:cubicBezTo>
                    <a:pt x="14609" y="23170"/>
                    <a:pt x="14442" y="23170"/>
                    <a:pt x="14311" y="23241"/>
                  </a:cubicBezTo>
                  <a:lnTo>
                    <a:pt x="12561" y="24253"/>
                  </a:lnTo>
                  <a:cubicBezTo>
                    <a:pt x="12442" y="24289"/>
                    <a:pt x="12442" y="24456"/>
                    <a:pt x="12561" y="24503"/>
                  </a:cubicBezTo>
                  <a:lnTo>
                    <a:pt x="14311" y="25515"/>
                  </a:lnTo>
                  <a:cubicBezTo>
                    <a:pt x="14442" y="25587"/>
                    <a:pt x="14609" y="25587"/>
                    <a:pt x="14752" y="25515"/>
                  </a:cubicBezTo>
                  <a:lnTo>
                    <a:pt x="16490" y="24503"/>
                  </a:lnTo>
                  <a:cubicBezTo>
                    <a:pt x="16609" y="24456"/>
                    <a:pt x="16609" y="24289"/>
                    <a:pt x="16490" y="24253"/>
                  </a:cubicBezTo>
                  <a:close/>
                  <a:moveTo>
                    <a:pt x="17383" y="21729"/>
                  </a:moveTo>
                  <a:cubicBezTo>
                    <a:pt x="17240" y="21646"/>
                    <a:pt x="17074" y="21646"/>
                    <a:pt x="16943" y="21729"/>
                  </a:cubicBezTo>
                  <a:lnTo>
                    <a:pt x="15204" y="22729"/>
                  </a:lnTo>
                  <a:cubicBezTo>
                    <a:pt x="15073" y="22765"/>
                    <a:pt x="15073" y="22944"/>
                    <a:pt x="15204" y="22991"/>
                  </a:cubicBezTo>
                  <a:lnTo>
                    <a:pt x="16943" y="23991"/>
                  </a:lnTo>
                  <a:cubicBezTo>
                    <a:pt x="17074" y="24063"/>
                    <a:pt x="17240" y="24063"/>
                    <a:pt x="17383" y="23991"/>
                  </a:cubicBezTo>
                  <a:lnTo>
                    <a:pt x="19122" y="22991"/>
                  </a:lnTo>
                  <a:cubicBezTo>
                    <a:pt x="19241" y="22944"/>
                    <a:pt x="19241" y="22777"/>
                    <a:pt x="19122" y="22729"/>
                  </a:cubicBezTo>
                  <a:close/>
                  <a:moveTo>
                    <a:pt x="20014" y="20205"/>
                  </a:moveTo>
                  <a:cubicBezTo>
                    <a:pt x="19872" y="20134"/>
                    <a:pt x="19705" y="20134"/>
                    <a:pt x="19574" y="20205"/>
                  </a:cubicBezTo>
                  <a:lnTo>
                    <a:pt x="17836" y="21205"/>
                  </a:lnTo>
                  <a:cubicBezTo>
                    <a:pt x="17705" y="21253"/>
                    <a:pt x="17705" y="21420"/>
                    <a:pt x="17836" y="21467"/>
                  </a:cubicBezTo>
                  <a:lnTo>
                    <a:pt x="19574" y="22467"/>
                  </a:lnTo>
                  <a:cubicBezTo>
                    <a:pt x="19705" y="22539"/>
                    <a:pt x="19872" y="22539"/>
                    <a:pt x="20014" y="22467"/>
                  </a:cubicBezTo>
                  <a:lnTo>
                    <a:pt x="21753" y="21467"/>
                  </a:lnTo>
                  <a:cubicBezTo>
                    <a:pt x="21884" y="21420"/>
                    <a:pt x="21884" y="21253"/>
                    <a:pt x="21753" y="21205"/>
                  </a:cubicBezTo>
                  <a:close/>
                  <a:moveTo>
                    <a:pt x="22646" y="18681"/>
                  </a:moveTo>
                  <a:cubicBezTo>
                    <a:pt x="22503" y="18610"/>
                    <a:pt x="22336" y="18610"/>
                    <a:pt x="22205" y="18681"/>
                  </a:cubicBezTo>
                  <a:lnTo>
                    <a:pt x="20455" y="19693"/>
                  </a:lnTo>
                  <a:cubicBezTo>
                    <a:pt x="20336" y="19729"/>
                    <a:pt x="20336" y="19908"/>
                    <a:pt x="20455" y="19943"/>
                  </a:cubicBezTo>
                  <a:lnTo>
                    <a:pt x="22205" y="20955"/>
                  </a:lnTo>
                  <a:cubicBezTo>
                    <a:pt x="22336" y="21027"/>
                    <a:pt x="22503" y="21027"/>
                    <a:pt x="22646" y="20955"/>
                  </a:cubicBezTo>
                  <a:lnTo>
                    <a:pt x="24384" y="19955"/>
                  </a:lnTo>
                  <a:cubicBezTo>
                    <a:pt x="24515" y="19908"/>
                    <a:pt x="24515" y="19729"/>
                    <a:pt x="24384" y="19693"/>
                  </a:cubicBezTo>
                  <a:close/>
                  <a:moveTo>
                    <a:pt x="25277" y="17169"/>
                  </a:moveTo>
                  <a:cubicBezTo>
                    <a:pt x="25134" y="17098"/>
                    <a:pt x="24967" y="17098"/>
                    <a:pt x="24837" y="17169"/>
                  </a:cubicBezTo>
                  <a:lnTo>
                    <a:pt x="23086" y="18169"/>
                  </a:lnTo>
                  <a:cubicBezTo>
                    <a:pt x="22967" y="18217"/>
                    <a:pt x="22967" y="18384"/>
                    <a:pt x="23086" y="18431"/>
                  </a:cubicBezTo>
                  <a:lnTo>
                    <a:pt x="24837" y="19431"/>
                  </a:lnTo>
                  <a:cubicBezTo>
                    <a:pt x="24967" y="19503"/>
                    <a:pt x="25134" y="19503"/>
                    <a:pt x="25277" y="19431"/>
                  </a:cubicBezTo>
                  <a:lnTo>
                    <a:pt x="27015" y="18431"/>
                  </a:lnTo>
                  <a:cubicBezTo>
                    <a:pt x="27146" y="18384"/>
                    <a:pt x="27146" y="18217"/>
                    <a:pt x="27015" y="18169"/>
                  </a:cubicBezTo>
                  <a:close/>
                  <a:moveTo>
                    <a:pt x="27908" y="15645"/>
                  </a:moveTo>
                  <a:cubicBezTo>
                    <a:pt x="27765" y="15574"/>
                    <a:pt x="27599" y="15574"/>
                    <a:pt x="27468" y="15645"/>
                  </a:cubicBezTo>
                  <a:lnTo>
                    <a:pt x="25729" y="16645"/>
                  </a:lnTo>
                  <a:cubicBezTo>
                    <a:pt x="25599" y="16693"/>
                    <a:pt x="25599" y="16860"/>
                    <a:pt x="25729" y="16907"/>
                  </a:cubicBezTo>
                  <a:lnTo>
                    <a:pt x="27468" y="17907"/>
                  </a:lnTo>
                  <a:cubicBezTo>
                    <a:pt x="27599" y="17979"/>
                    <a:pt x="27765" y="17979"/>
                    <a:pt x="27908" y="17907"/>
                  </a:cubicBezTo>
                  <a:lnTo>
                    <a:pt x="29647" y="16907"/>
                  </a:lnTo>
                  <a:cubicBezTo>
                    <a:pt x="29778" y="16860"/>
                    <a:pt x="29778" y="16693"/>
                    <a:pt x="29647" y="16645"/>
                  </a:cubicBezTo>
                  <a:close/>
                  <a:moveTo>
                    <a:pt x="30540" y="14121"/>
                  </a:moveTo>
                  <a:cubicBezTo>
                    <a:pt x="30397" y="14062"/>
                    <a:pt x="30242" y="14062"/>
                    <a:pt x="30099" y="14121"/>
                  </a:cubicBezTo>
                  <a:lnTo>
                    <a:pt x="28361" y="15133"/>
                  </a:lnTo>
                  <a:cubicBezTo>
                    <a:pt x="28230" y="15169"/>
                    <a:pt x="28230" y="15347"/>
                    <a:pt x="28361" y="15383"/>
                  </a:cubicBezTo>
                  <a:lnTo>
                    <a:pt x="30099" y="16395"/>
                  </a:lnTo>
                  <a:cubicBezTo>
                    <a:pt x="30242" y="16467"/>
                    <a:pt x="30397" y="16467"/>
                    <a:pt x="30540" y="16395"/>
                  </a:cubicBezTo>
                  <a:lnTo>
                    <a:pt x="32278" y="15383"/>
                  </a:lnTo>
                  <a:cubicBezTo>
                    <a:pt x="32397" y="15347"/>
                    <a:pt x="32397" y="15181"/>
                    <a:pt x="32278" y="15133"/>
                  </a:cubicBezTo>
                  <a:close/>
                  <a:moveTo>
                    <a:pt x="33171" y="12609"/>
                  </a:moveTo>
                  <a:cubicBezTo>
                    <a:pt x="33028" y="12538"/>
                    <a:pt x="32873" y="12538"/>
                    <a:pt x="32730" y="12609"/>
                  </a:cubicBezTo>
                  <a:lnTo>
                    <a:pt x="30992" y="13609"/>
                  </a:lnTo>
                  <a:cubicBezTo>
                    <a:pt x="30861" y="13657"/>
                    <a:pt x="30861" y="13823"/>
                    <a:pt x="30992" y="13871"/>
                  </a:cubicBezTo>
                  <a:lnTo>
                    <a:pt x="32730" y="14871"/>
                  </a:lnTo>
                  <a:cubicBezTo>
                    <a:pt x="32873" y="14943"/>
                    <a:pt x="33028" y="14943"/>
                    <a:pt x="33171" y="14871"/>
                  </a:cubicBezTo>
                  <a:lnTo>
                    <a:pt x="34909" y="13871"/>
                  </a:lnTo>
                  <a:cubicBezTo>
                    <a:pt x="35040" y="13823"/>
                    <a:pt x="35040" y="13657"/>
                    <a:pt x="34909" y="13609"/>
                  </a:cubicBezTo>
                  <a:close/>
                  <a:moveTo>
                    <a:pt x="35802" y="11085"/>
                  </a:moveTo>
                  <a:cubicBezTo>
                    <a:pt x="35659" y="11014"/>
                    <a:pt x="35505" y="11014"/>
                    <a:pt x="35362" y="11085"/>
                  </a:cubicBezTo>
                  <a:lnTo>
                    <a:pt x="33623" y="12097"/>
                  </a:lnTo>
                  <a:cubicBezTo>
                    <a:pt x="33492" y="12133"/>
                    <a:pt x="33492" y="12311"/>
                    <a:pt x="33623" y="12347"/>
                  </a:cubicBezTo>
                  <a:lnTo>
                    <a:pt x="35362" y="13359"/>
                  </a:lnTo>
                  <a:cubicBezTo>
                    <a:pt x="35505" y="13431"/>
                    <a:pt x="35659" y="13431"/>
                    <a:pt x="35802" y="13359"/>
                  </a:cubicBezTo>
                  <a:lnTo>
                    <a:pt x="37552" y="12347"/>
                  </a:lnTo>
                  <a:cubicBezTo>
                    <a:pt x="37671" y="12311"/>
                    <a:pt x="37671" y="12133"/>
                    <a:pt x="37552" y="12097"/>
                  </a:cubicBezTo>
                  <a:close/>
                  <a:moveTo>
                    <a:pt x="38433" y="9573"/>
                  </a:moveTo>
                  <a:cubicBezTo>
                    <a:pt x="38291" y="9502"/>
                    <a:pt x="38136" y="9502"/>
                    <a:pt x="37993" y="9573"/>
                  </a:cubicBezTo>
                  <a:lnTo>
                    <a:pt x="36255" y="10573"/>
                  </a:lnTo>
                  <a:cubicBezTo>
                    <a:pt x="36124" y="10609"/>
                    <a:pt x="36124" y="10787"/>
                    <a:pt x="36255" y="10835"/>
                  </a:cubicBezTo>
                  <a:lnTo>
                    <a:pt x="37993" y="11835"/>
                  </a:lnTo>
                  <a:cubicBezTo>
                    <a:pt x="38136" y="11907"/>
                    <a:pt x="38302" y="11907"/>
                    <a:pt x="38445" y="11835"/>
                  </a:cubicBezTo>
                  <a:lnTo>
                    <a:pt x="40184" y="10835"/>
                  </a:lnTo>
                  <a:cubicBezTo>
                    <a:pt x="40303" y="10787"/>
                    <a:pt x="40303" y="10621"/>
                    <a:pt x="40184" y="10573"/>
                  </a:cubicBezTo>
                  <a:close/>
                  <a:moveTo>
                    <a:pt x="41077" y="8049"/>
                  </a:moveTo>
                  <a:cubicBezTo>
                    <a:pt x="40934" y="7978"/>
                    <a:pt x="40767" y="7978"/>
                    <a:pt x="40624" y="8049"/>
                  </a:cubicBezTo>
                  <a:lnTo>
                    <a:pt x="38886" y="9049"/>
                  </a:lnTo>
                  <a:cubicBezTo>
                    <a:pt x="38755" y="9085"/>
                    <a:pt x="38755" y="9263"/>
                    <a:pt x="38886" y="9311"/>
                  </a:cubicBezTo>
                  <a:lnTo>
                    <a:pt x="40624" y="10311"/>
                  </a:lnTo>
                  <a:cubicBezTo>
                    <a:pt x="40767" y="10383"/>
                    <a:pt x="40934" y="10383"/>
                    <a:pt x="41077" y="10311"/>
                  </a:cubicBezTo>
                  <a:lnTo>
                    <a:pt x="42815" y="9311"/>
                  </a:lnTo>
                  <a:cubicBezTo>
                    <a:pt x="42934" y="9263"/>
                    <a:pt x="42934" y="9097"/>
                    <a:pt x="42815" y="9049"/>
                  </a:cubicBezTo>
                  <a:close/>
                  <a:moveTo>
                    <a:pt x="21312" y="22336"/>
                  </a:moveTo>
                  <a:cubicBezTo>
                    <a:pt x="21181" y="22253"/>
                    <a:pt x="21015" y="22253"/>
                    <a:pt x="20872" y="22336"/>
                  </a:cubicBezTo>
                  <a:lnTo>
                    <a:pt x="19133" y="23337"/>
                  </a:lnTo>
                  <a:cubicBezTo>
                    <a:pt x="19014" y="23384"/>
                    <a:pt x="19014" y="23551"/>
                    <a:pt x="19133" y="23598"/>
                  </a:cubicBezTo>
                  <a:lnTo>
                    <a:pt x="20872" y="24599"/>
                  </a:lnTo>
                  <a:cubicBezTo>
                    <a:pt x="21015" y="24670"/>
                    <a:pt x="21181" y="24670"/>
                    <a:pt x="21312" y="24599"/>
                  </a:cubicBezTo>
                  <a:lnTo>
                    <a:pt x="23062" y="23598"/>
                  </a:lnTo>
                  <a:cubicBezTo>
                    <a:pt x="23182" y="23551"/>
                    <a:pt x="23182" y="23372"/>
                    <a:pt x="23062" y="23337"/>
                  </a:cubicBezTo>
                  <a:close/>
                  <a:moveTo>
                    <a:pt x="23944" y="20812"/>
                  </a:moveTo>
                  <a:cubicBezTo>
                    <a:pt x="23813" y="20741"/>
                    <a:pt x="23646" y="20741"/>
                    <a:pt x="23503" y="20812"/>
                  </a:cubicBezTo>
                  <a:lnTo>
                    <a:pt x="21765" y="21813"/>
                  </a:lnTo>
                  <a:cubicBezTo>
                    <a:pt x="21646" y="21860"/>
                    <a:pt x="21646" y="22027"/>
                    <a:pt x="21765" y="22074"/>
                  </a:cubicBezTo>
                  <a:lnTo>
                    <a:pt x="23503" y="23075"/>
                  </a:lnTo>
                  <a:cubicBezTo>
                    <a:pt x="23646" y="23146"/>
                    <a:pt x="23813" y="23146"/>
                    <a:pt x="23944" y="23075"/>
                  </a:cubicBezTo>
                  <a:lnTo>
                    <a:pt x="25694" y="22074"/>
                  </a:lnTo>
                  <a:cubicBezTo>
                    <a:pt x="25813" y="22027"/>
                    <a:pt x="25813" y="21860"/>
                    <a:pt x="25694" y="21813"/>
                  </a:cubicBezTo>
                  <a:close/>
                  <a:moveTo>
                    <a:pt x="18550" y="26920"/>
                  </a:moveTo>
                  <a:cubicBezTo>
                    <a:pt x="18407" y="26849"/>
                    <a:pt x="18240" y="26849"/>
                    <a:pt x="18109" y="26920"/>
                  </a:cubicBezTo>
                  <a:lnTo>
                    <a:pt x="16359" y="27932"/>
                  </a:lnTo>
                  <a:cubicBezTo>
                    <a:pt x="16240" y="27968"/>
                    <a:pt x="16240" y="28147"/>
                    <a:pt x="16359" y="28182"/>
                  </a:cubicBezTo>
                  <a:lnTo>
                    <a:pt x="18109" y="29194"/>
                  </a:lnTo>
                  <a:cubicBezTo>
                    <a:pt x="18240" y="29266"/>
                    <a:pt x="18407" y="29266"/>
                    <a:pt x="18550" y="29194"/>
                  </a:cubicBezTo>
                  <a:lnTo>
                    <a:pt x="20288" y="28182"/>
                  </a:lnTo>
                  <a:cubicBezTo>
                    <a:pt x="20407" y="28147"/>
                    <a:pt x="20407" y="27968"/>
                    <a:pt x="20288" y="27932"/>
                  </a:cubicBezTo>
                  <a:close/>
                  <a:moveTo>
                    <a:pt x="21181" y="25408"/>
                  </a:moveTo>
                  <a:cubicBezTo>
                    <a:pt x="21038" y="25337"/>
                    <a:pt x="20872" y="25337"/>
                    <a:pt x="20741" y="25408"/>
                  </a:cubicBezTo>
                  <a:lnTo>
                    <a:pt x="19002" y="26408"/>
                  </a:lnTo>
                  <a:cubicBezTo>
                    <a:pt x="18871" y="26444"/>
                    <a:pt x="18871" y="26623"/>
                    <a:pt x="19002" y="26670"/>
                  </a:cubicBezTo>
                  <a:lnTo>
                    <a:pt x="20741" y="27694"/>
                  </a:lnTo>
                  <a:cubicBezTo>
                    <a:pt x="20872" y="27766"/>
                    <a:pt x="21038" y="27766"/>
                    <a:pt x="21181" y="27694"/>
                  </a:cubicBezTo>
                  <a:lnTo>
                    <a:pt x="22920" y="26682"/>
                  </a:lnTo>
                  <a:cubicBezTo>
                    <a:pt x="23039" y="26635"/>
                    <a:pt x="23039" y="26468"/>
                    <a:pt x="22920" y="26432"/>
                  </a:cubicBezTo>
                  <a:close/>
                  <a:moveTo>
                    <a:pt x="23813" y="23884"/>
                  </a:moveTo>
                  <a:cubicBezTo>
                    <a:pt x="23670" y="23813"/>
                    <a:pt x="23503" y="23813"/>
                    <a:pt x="23372" y="23884"/>
                  </a:cubicBezTo>
                  <a:lnTo>
                    <a:pt x="21634" y="24884"/>
                  </a:lnTo>
                  <a:cubicBezTo>
                    <a:pt x="21503" y="24932"/>
                    <a:pt x="21503" y="25099"/>
                    <a:pt x="21634" y="25146"/>
                  </a:cubicBezTo>
                  <a:lnTo>
                    <a:pt x="23372" y="26146"/>
                  </a:lnTo>
                  <a:cubicBezTo>
                    <a:pt x="23503" y="26218"/>
                    <a:pt x="23670" y="26218"/>
                    <a:pt x="23813" y="26146"/>
                  </a:cubicBezTo>
                  <a:lnTo>
                    <a:pt x="25551" y="25158"/>
                  </a:lnTo>
                  <a:cubicBezTo>
                    <a:pt x="25682" y="25122"/>
                    <a:pt x="25682" y="24944"/>
                    <a:pt x="25551" y="24896"/>
                  </a:cubicBezTo>
                  <a:close/>
                  <a:moveTo>
                    <a:pt x="39707" y="14716"/>
                  </a:moveTo>
                  <a:cubicBezTo>
                    <a:pt x="39565" y="14645"/>
                    <a:pt x="39398" y="14645"/>
                    <a:pt x="39255" y="14716"/>
                  </a:cubicBezTo>
                  <a:lnTo>
                    <a:pt x="37529" y="15728"/>
                  </a:lnTo>
                  <a:cubicBezTo>
                    <a:pt x="37398" y="15764"/>
                    <a:pt x="37398" y="15943"/>
                    <a:pt x="37529" y="15990"/>
                  </a:cubicBezTo>
                  <a:lnTo>
                    <a:pt x="39267" y="16991"/>
                  </a:lnTo>
                  <a:cubicBezTo>
                    <a:pt x="39398" y="17062"/>
                    <a:pt x="39565" y="17062"/>
                    <a:pt x="39707" y="16991"/>
                  </a:cubicBezTo>
                  <a:lnTo>
                    <a:pt x="41446" y="15990"/>
                  </a:lnTo>
                  <a:cubicBezTo>
                    <a:pt x="41565" y="15943"/>
                    <a:pt x="41565" y="15776"/>
                    <a:pt x="41446" y="15728"/>
                  </a:cubicBezTo>
                  <a:close/>
                  <a:moveTo>
                    <a:pt x="42339" y="13192"/>
                  </a:moveTo>
                  <a:cubicBezTo>
                    <a:pt x="42196" y="13121"/>
                    <a:pt x="42029" y="13121"/>
                    <a:pt x="41886" y="13192"/>
                  </a:cubicBezTo>
                  <a:lnTo>
                    <a:pt x="40148" y="14193"/>
                  </a:lnTo>
                  <a:cubicBezTo>
                    <a:pt x="40029" y="14240"/>
                    <a:pt x="40029" y="14407"/>
                    <a:pt x="40148" y="14455"/>
                  </a:cubicBezTo>
                  <a:lnTo>
                    <a:pt x="41886" y="15455"/>
                  </a:lnTo>
                  <a:cubicBezTo>
                    <a:pt x="42029" y="15526"/>
                    <a:pt x="42196" y="15526"/>
                    <a:pt x="42339" y="15455"/>
                  </a:cubicBezTo>
                  <a:lnTo>
                    <a:pt x="44077" y="14466"/>
                  </a:lnTo>
                  <a:cubicBezTo>
                    <a:pt x="44196" y="14431"/>
                    <a:pt x="44196" y="14252"/>
                    <a:pt x="44077" y="14204"/>
                  </a:cubicBezTo>
                  <a:close/>
                  <a:moveTo>
                    <a:pt x="44970" y="11680"/>
                  </a:moveTo>
                  <a:cubicBezTo>
                    <a:pt x="44827" y="11609"/>
                    <a:pt x="44660" y="11609"/>
                    <a:pt x="44518" y="11680"/>
                  </a:cubicBezTo>
                  <a:lnTo>
                    <a:pt x="42779" y="12692"/>
                  </a:lnTo>
                  <a:cubicBezTo>
                    <a:pt x="42660" y="12728"/>
                    <a:pt x="42660" y="12907"/>
                    <a:pt x="42779" y="12942"/>
                  </a:cubicBezTo>
                  <a:lnTo>
                    <a:pt x="44518" y="13954"/>
                  </a:lnTo>
                  <a:cubicBezTo>
                    <a:pt x="44660" y="14026"/>
                    <a:pt x="44827" y="14026"/>
                    <a:pt x="44970" y="13954"/>
                  </a:cubicBezTo>
                  <a:lnTo>
                    <a:pt x="46708" y="12954"/>
                  </a:lnTo>
                  <a:cubicBezTo>
                    <a:pt x="46827" y="12907"/>
                    <a:pt x="46827" y="12740"/>
                    <a:pt x="46708" y="12704"/>
                  </a:cubicBezTo>
                  <a:close/>
                  <a:moveTo>
                    <a:pt x="47851" y="9763"/>
                  </a:moveTo>
                  <a:cubicBezTo>
                    <a:pt x="47732" y="9799"/>
                    <a:pt x="47732" y="9978"/>
                    <a:pt x="47851" y="10025"/>
                  </a:cubicBezTo>
                  <a:lnTo>
                    <a:pt x="49137" y="10764"/>
                  </a:lnTo>
                  <a:cubicBezTo>
                    <a:pt x="49280" y="10835"/>
                    <a:pt x="49447" y="10835"/>
                    <a:pt x="49578" y="10764"/>
                  </a:cubicBezTo>
                  <a:lnTo>
                    <a:pt x="51328" y="9763"/>
                  </a:lnTo>
                  <a:cubicBezTo>
                    <a:pt x="51447" y="9716"/>
                    <a:pt x="51447" y="9549"/>
                    <a:pt x="51328" y="9502"/>
                  </a:cubicBezTo>
                  <a:lnTo>
                    <a:pt x="50042" y="8751"/>
                  </a:lnTo>
                  <a:cubicBezTo>
                    <a:pt x="49899" y="8680"/>
                    <a:pt x="49732" y="8680"/>
                    <a:pt x="49590" y="8751"/>
                  </a:cubicBezTo>
                  <a:close/>
                  <a:moveTo>
                    <a:pt x="49578" y="10764"/>
                  </a:moveTo>
                  <a:cubicBezTo>
                    <a:pt x="49459" y="10799"/>
                    <a:pt x="49459" y="10978"/>
                    <a:pt x="49578" y="11014"/>
                  </a:cubicBezTo>
                  <a:lnTo>
                    <a:pt x="50864" y="11764"/>
                  </a:lnTo>
                  <a:cubicBezTo>
                    <a:pt x="51006" y="11835"/>
                    <a:pt x="51173" y="11835"/>
                    <a:pt x="51316" y="11764"/>
                  </a:cubicBezTo>
                  <a:lnTo>
                    <a:pt x="53054" y="10764"/>
                  </a:lnTo>
                  <a:cubicBezTo>
                    <a:pt x="53173" y="10716"/>
                    <a:pt x="53173" y="10549"/>
                    <a:pt x="53054" y="10502"/>
                  </a:cubicBezTo>
                  <a:lnTo>
                    <a:pt x="51768" y="9752"/>
                  </a:lnTo>
                  <a:cubicBezTo>
                    <a:pt x="51626" y="9680"/>
                    <a:pt x="51459" y="9680"/>
                    <a:pt x="51316" y="9752"/>
                  </a:cubicBezTo>
                  <a:close/>
                  <a:moveTo>
                    <a:pt x="49232" y="11216"/>
                  </a:moveTo>
                  <a:cubicBezTo>
                    <a:pt x="49090" y="11156"/>
                    <a:pt x="48923" y="11156"/>
                    <a:pt x="48780" y="11216"/>
                  </a:cubicBezTo>
                  <a:lnTo>
                    <a:pt x="47054" y="12228"/>
                  </a:lnTo>
                  <a:cubicBezTo>
                    <a:pt x="46923" y="12264"/>
                    <a:pt x="46923" y="12442"/>
                    <a:pt x="47054" y="12478"/>
                  </a:cubicBezTo>
                  <a:lnTo>
                    <a:pt x="48339" y="13228"/>
                  </a:lnTo>
                  <a:cubicBezTo>
                    <a:pt x="48470" y="13300"/>
                    <a:pt x="48637" y="13300"/>
                    <a:pt x="48780" y="13228"/>
                  </a:cubicBezTo>
                  <a:lnTo>
                    <a:pt x="50518" y="12228"/>
                  </a:lnTo>
                  <a:cubicBezTo>
                    <a:pt x="50637" y="12180"/>
                    <a:pt x="50637" y="12014"/>
                    <a:pt x="50518" y="11966"/>
                  </a:cubicBezTo>
                  <a:close/>
                  <a:moveTo>
                    <a:pt x="54293" y="8299"/>
                  </a:moveTo>
                  <a:cubicBezTo>
                    <a:pt x="54150" y="8228"/>
                    <a:pt x="53995" y="8228"/>
                    <a:pt x="53852" y="8299"/>
                  </a:cubicBezTo>
                  <a:lnTo>
                    <a:pt x="52114" y="9299"/>
                  </a:lnTo>
                  <a:cubicBezTo>
                    <a:pt x="51983" y="9347"/>
                    <a:pt x="51983" y="9513"/>
                    <a:pt x="52114" y="9561"/>
                  </a:cubicBezTo>
                  <a:lnTo>
                    <a:pt x="53400" y="10299"/>
                  </a:lnTo>
                  <a:cubicBezTo>
                    <a:pt x="53531" y="10371"/>
                    <a:pt x="53697" y="10371"/>
                    <a:pt x="53840" y="10299"/>
                  </a:cubicBezTo>
                  <a:lnTo>
                    <a:pt x="55578" y="9299"/>
                  </a:lnTo>
                  <a:cubicBezTo>
                    <a:pt x="55698" y="9251"/>
                    <a:pt x="55698" y="9085"/>
                    <a:pt x="55578" y="9037"/>
                  </a:cubicBezTo>
                  <a:close/>
                  <a:moveTo>
                    <a:pt x="26575" y="19312"/>
                  </a:moveTo>
                  <a:cubicBezTo>
                    <a:pt x="26432" y="19241"/>
                    <a:pt x="26265" y="19241"/>
                    <a:pt x="26122" y="19312"/>
                  </a:cubicBezTo>
                  <a:lnTo>
                    <a:pt x="24384" y="20312"/>
                  </a:lnTo>
                  <a:cubicBezTo>
                    <a:pt x="24265" y="20348"/>
                    <a:pt x="24265" y="20527"/>
                    <a:pt x="24384" y="20574"/>
                  </a:cubicBezTo>
                  <a:lnTo>
                    <a:pt x="26122" y="21574"/>
                  </a:lnTo>
                  <a:cubicBezTo>
                    <a:pt x="26265" y="21646"/>
                    <a:pt x="26432" y="21646"/>
                    <a:pt x="26575" y="21574"/>
                  </a:cubicBezTo>
                  <a:lnTo>
                    <a:pt x="28313" y="20574"/>
                  </a:lnTo>
                  <a:cubicBezTo>
                    <a:pt x="28432" y="20527"/>
                    <a:pt x="28432" y="20360"/>
                    <a:pt x="28313" y="20312"/>
                  </a:cubicBezTo>
                  <a:close/>
                  <a:moveTo>
                    <a:pt x="29206" y="17788"/>
                  </a:moveTo>
                  <a:cubicBezTo>
                    <a:pt x="29063" y="17717"/>
                    <a:pt x="28897" y="17717"/>
                    <a:pt x="28766" y="17788"/>
                  </a:cubicBezTo>
                  <a:lnTo>
                    <a:pt x="27015" y="18788"/>
                  </a:lnTo>
                  <a:cubicBezTo>
                    <a:pt x="26896" y="18836"/>
                    <a:pt x="26896" y="19015"/>
                    <a:pt x="27015" y="19050"/>
                  </a:cubicBezTo>
                  <a:lnTo>
                    <a:pt x="28766" y="20050"/>
                  </a:lnTo>
                  <a:cubicBezTo>
                    <a:pt x="28897" y="20122"/>
                    <a:pt x="29063" y="20122"/>
                    <a:pt x="29206" y="20050"/>
                  </a:cubicBezTo>
                  <a:lnTo>
                    <a:pt x="30944" y="19050"/>
                  </a:lnTo>
                  <a:cubicBezTo>
                    <a:pt x="31063" y="19003"/>
                    <a:pt x="31063" y="18836"/>
                    <a:pt x="30944" y="18788"/>
                  </a:cubicBezTo>
                  <a:close/>
                  <a:moveTo>
                    <a:pt x="31837" y="16264"/>
                  </a:moveTo>
                  <a:cubicBezTo>
                    <a:pt x="31695" y="16205"/>
                    <a:pt x="31528" y="16205"/>
                    <a:pt x="31397" y="16264"/>
                  </a:cubicBezTo>
                  <a:lnTo>
                    <a:pt x="29659" y="17276"/>
                  </a:lnTo>
                  <a:cubicBezTo>
                    <a:pt x="29539" y="17312"/>
                    <a:pt x="29539" y="17479"/>
                    <a:pt x="29659" y="17526"/>
                  </a:cubicBezTo>
                  <a:lnTo>
                    <a:pt x="31397" y="18538"/>
                  </a:lnTo>
                  <a:cubicBezTo>
                    <a:pt x="31540" y="18598"/>
                    <a:pt x="31706" y="18598"/>
                    <a:pt x="31849" y="18538"/>
                  </a:cubicBezTo>
                  <a:lnTo>
                    <a:pt x="33588" y="17526"/>
                  </a:lnTo>
                  <a:cubicBezTo>
                    <a:pt x="33707" y="17479"/>
                    <a:pt x="33707" y="17312"/>
                    <a:pt x="33588" y="17276"/>
                  </a:cubicBezTo>
                  <a:close/>
                  <a:moveTo>
                    <a:pt x="34481" y="14740"/>
                  </a:moveTo>
                  <a:cubicBezTo>
                    <a:pt x="34338" y="14669"/>
                    <a:pt x="34171" y="14669"/>
                    <a:pt x="34028" y="14740"/>
                  </a:cubicBezTo>
                  <a:lnTo>
                    <a:pt x="32290" y="15740"/>
                  </a:lnTo>
                  <a:cubicBezTo>
                    <a:pt x="32171" y="15788"/>
                    <a:pt x="32171" y="15955"/>
                    <a:pt x="32290" y="16002"/>
                  </a:cubicBezTo>
                  <a:lnTo>
                    <a:pt x="34028" y="17002"/>
                  </a:lnTo>
                  <a:cubicBezTo>
                    <a:pt x="34171" y="17074"/>
                    <a:pt x="34338" y="17074"/>
                    <a:pt x="34481" y="17002"/>
                  </a:cubicBezTo>
                  <a:lnTo>
                    <a:pt x="36219" y="16002"/>
                  </a:lnTo>
                  <a:cubicBezTo>
                    <a:pt x="36338" y="15955"/>
                    <a:pt x="36338" y="15788"/>
                    <a:pt x="36219" y="15740"/>
                  </a:cubicBezTo>
                  <a:close/>
                  <a:moveTo>
                    <a:pt x="37112" y="13216"/>
                  </a:moveTo>
                  <a:cubicBezTo>
                    <a:pt x="36969" y="13145"/>
                    <a:pt x="36802" y="13145"/>
                    <a:pt x="36659" y="13216"/>
                  </a:cubicBezTo>
                  <a:lnTo>
                    <a:pt x="34921" y="14228"/>
                  </a:lnTo>
                  <a:cubicBezTo>
                    <a:pt x="34802" y="14264"/>
                    <a:pt x="34802" y="14443"/>
                    <a:pt x="34921" y="14478"/>
                  </a:cubicBezTo>
                  <a:lnTo>
                    <a:pt x="36659" y="15490"/>
                  </a:lnTo>
                  <a:cubicBezTo>
                    <a:pt x="36802" y="15562"/>
                    <a:pt x="36969" y="15562"/>
                    <a:pt x="37112" y="15490"/>
                  </a:cubicBezTo>
                  <a:lnTo>
                    <a:pt x="38850" y="14478"/>
                  </a:lnTo>
                  <a:cubicBezTo>
                    <a:pt x="38969" y="14443"/>
                    <a:pt x="38969" y="14264"/>
                    <a:pt x="38850" y="14228"/>
                  </a:cubicBezTo>
                  <a:close/>
                  <a:moveTo>
                    <a:pt x="39743" y="11704"/>
                  </a:moveTo>
                  <a:cubicBezTo>
                    <a:pt x="39600" y="11633"/>
                    <a:pt x="39434" y="11633"/>
                    <a:pt x="39291" y="11704"/>
                  </a:cubicBezTo>
                  <a:lnTo>
                    <a:pt x="37552" y="12704"/>
                  </a:lnTo>
                  <a:cubicBezTo>
                    <a:pt x="37433" y="12752"/>
                    <a:pt x="37433" y="12919"/>
                    <a:pt x="37552" y="12966"/>
                  </a:cubicBezTo>
                  <a:lnTo>
                    <a:pt x="39291" y="13966"/>
                  </a:lnTo>
                  <a:cubicBezTo>
                    <a:pt x="39434" y="14038"/>
                    <a:pt x="39600" y="14038"/>
                    <a:pt x="39743" y="13966"/>
                  </a:cubicBezTo>
                  <a:lnTo>
                    <a:pt x="41481" y="12966"/>
                  </a:lnTo>
                  <a:cubicBezTo>
                    <a:pt x="41601" y="12919"/>
                    <a:pt x="41601" y="12752"/>
                    <a:pt x="41481" y="12704"/>
                  </a:cubicBezTo>
                  <a:close/>
                  <a:moveTo>
                    <a:pt x="42374" y="10180"/>
                  </a:moveTo>
                  <a:cubicBezTo>
                    <a:pt x="42232" y="10109"/>
                    <a:pt x="42065" y="10109"/>
                    <a:pt x="41922" y="10180"/>
                  </a:cubicBezTo>
                  <a:lnTo>
                    <a:pt x="40184" y="11180"/>
                  </a:lnTo>
                  <a:cubicBezTo>
                    <a:pt x="40065" y="11228"/>
                    <a:pt x="40065" y="11395"/>
                    <a:pt x="40184" y="11442"/>
                  </a:cubicBezTo>
                  <a:lnTo>
                    <a:pt x="41922" y="12442"/>
                  </a:lnTo>
                  <a:cubicBezTo>
                    <a:pt x="42065" y="12514"/>
                    <a:pt x="42232" y="12514"/>
                    <a:pt x="42374" y="12442"/>
                  </a:cubicBezTo>
                  <a:lnTo>
                    <a:pt x="44113" y="11442"/>
                  </a:lnTo>
                  <a:cubicBezTo>
                    <a:pt x="44232" y="11407"/>
                    <a:pt x="44232" y="11228"/>
                    <a:pt x="44113" y="11180"/>
                  </a:cubicBezTo>
                  <a:close/>
                  <a:moveTo>
                    <a:pt x="18681" y="23860"/>
                  </a:moveTo>
                  <a:cubicBezTo>
                    <a:pt x="18550" y="23789"/>
                    <a:pt x="18383" y="23789"/>
                    <a:pt x="18240" y="23860"/>
                  </a:cubicBezTo>
                  <a:lnTo>
                    <a:pt x="16502" y="24861"/>
                  </a:lnTo>
                  <a:cubicBezTo>
                    <a:pt x="16383" y="24908"/>
                    <a:pt x="16383" y="25075"/>
                    <a:pt x="16502" y="25122"/>
                  </a:cubicBezTo>
                  <a:lnTo>
                    <a:pt x="18240" y="26123"/>
                  </a:lnTo>
                  <a:cubicBezTo>
                    <a:pt x="18383" y="26194"/>
                    <a:pt x="18550" y="26194"/>
                    <a:pt x="18681" y="26123"/>
                  </a:cubicBezTo>
                  <a:lnTo>
                    <a:pt x="20431" y="25122"/>
                  </a:lnTo>
                  <a:cubicBezTo>
                    <a:pt x="20550" y="25075"/>
                    <a:pt x="20550" y="24896"/>
                    <a:pt x="20431" y="2486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36"/>
            <p:cNvSpPr/>
            <p:nvPr/>
          </p:nvSpPr>
          <p:spPr>
            <a:xfrm>
              <a:off x="7463979" y="1775112"/>
              <a:ext cx="49645" cy="28368"/>
            </a:xfrm>
            <a:custGeom>
              <a:rect b="b" l="l" r="r" t="t"/>
              <a:pathLst>
                <a:path extrusionOk="0" h="1144" w="2002">
                  <a:moveTo>
                    <a:pt x="1001" y="0"/>
                  </a:moveTo>
                  <a:cubicBezTo>
                    <a:pt x="441" y="0"/>
                    <a:pt x="1" y="250"/>
                    <a:pt x="1" y="572"/>
                  </a:cubicBezTo>
                  <a:cubicBezTo>
                    <a:pt x="1" y="881"/>
                    <a:pt x="441" y="1143"/>
                    <a:pt x="1001" y="1143"/>
                  </a:cubicBezTo>
                  <a:cubicBezTo>
                    <a:pt x="1549" y="1143"/>
                    <a:pt x="2001" y="881"/>
                    <a:pt x="2001" y="572"/>
                  </a:cubicBezTo>
                  <a:cubicBezTo>
                    <a:pt x="2001" y="250"/>
                    <a:pt x="1549" y="0"/>
                    <a:pt x="1001" y="0"/>
                  </a:cubicBezTo>
                  <a:close/>
                </a:path>
              </a:pathLst>
            </a:custGeom>
            <a:solidFill>
              <a:srgbClr val="1311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36"/>
            <p:cNvSpPr/>
            <p:nvPr/>
          </p:nvSpPr>
          <p:spPr>
            <a:xfrm>
              <a:off x="7467524" y="1777170"/>
              <a:ext cx="42553" cy="24227"/>
            </a:xfrm>
            <a:custGeom>
              <a:rect b="b" l="l" r="r" t="t"/>
              <a:pathLst>
                <a:path extrusionOk="0" h="977" w="1716">
                  <a:moveTo>
                    <a:pt x="858" y="0"/>
                  </a:moveTo>
                  <a:cubicBezTo>
                    <a:pt x="382" y="0"/>
                    <a:pt x="1" y="215"/>
                    <a:pt x="1" y="489"/>
                  </a:cubicBezTo>
                  <a:cubicBezTo>
                    <a:pt x="1" y="751"/>
                    <a:pt x="382" y="977"/>
                    <a:pt x="858" y="977"/>
                  </a:cubicBezTo>
                  <a:cubicBezTo>
                    <a:pt x="1322" y="977"/>
                    <a:pt x="1715" y="751"/>
                    <a:pt x="1715" y="489"/>
                  </a:cubicBezTo>
                  <a:cubicBezTo>
                    <a:pt x="1715" y="227"/>
                    <a:pt x="1334" y="0"/>
                    <a:pt x="85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36"/>
            <p:cNvSpPr/>
            <p:nvPr/>
          </p:nvSpPr>
          <p:spPr>
            <a:xfrm>
              <a:off x="6369875" y="2166572"/>
              <a:ext cx="1886643" cy="692371"/>
            </a:xfrm>
            <a:custGeom>
              <a:rect b="b" l="l" r="r" t="t"/>
              <a:pathLst>
                <a:path extrusionOk="0" h="27921" w="76082">
                  <a:moveTo>
                    <a:pt x="24" y="9681"/>
                  </a:moveTo>
                  <a:lnTo>
                    <a:pt x="24" y="10633"/>
                  </a:lnTo>
                  <a:cubicBezTo>
                    <a:pt x="0" y="11002"/>
                    <a:pt x="227" y="11371"/>
                    <a:pt x="715" y="11657"/>
                  </a:cubicBezTo>
                  <a:lnTo>
                    <a:pt x="27956" y="27385"/>
                  </a:lnTo>
                  <a:cubicBezTo>
                    <a:pt x="28897" y="27921"/>
                    <a:pt x="30421" y="27921"/>
                    <a:pt x="31361" y="27385"/>
                  </a:cubicBezTo>
                  <a:lnTo>
                    <a:pt x="75379" y="1965"/>
                  </a:lnTo>
                  <a:cubicBezTo>
                    <a:pt x="75617" y="1846"/>
                    <a:pt x="75819" y="1656"/>
                    <a:pt x="75962" y="1418"/>
                  </a:cubicBezTo>
                  <a:cubicBezTo>
                    <a:pt x="76022" y="1251"/>
                    <a:pt x="76057" y="1144"/>
                    <a:pt x="76081" y="1096"/>
                  </a:cubicBezTo>
                  <a:lnTo>
                    <a:pt x="76081" y="1096"/>
                  </a:lnTo>
                  <a:cubicBezTo>
                    <a:pt x="76081" y="1096"/>
                    <a:pt x="76081" y="1084"/>
                    <a:pt x="76081" y="1084"/>
                  </a:cubicBezTo>
                  <a:lnTo>
                    <a:pt x="76081" y="1"/>
                  </a:lnTo>
                  <a:cubicBezTo>
                    <a:pt x="76069" y="346"/>
                    <a:pt x="75831" y="679"/>
                    <a:pt x="75379" y="941"/>
                  </a:cubicBezTo>
                  <a:lnTo>
                    <a:pt x="31361" y="26361"/>
                  </a:lnTo>
                  <a:cubicBezTo>
                    <a:pt x="30421" y="26897"/>
                    <a:pt x="28897" y="26897"/>
                    <a:pt x="27956" y="26361"/>
                  </a:cubicBezTo>
                  <a:lnTo>
                    <a:pt x="727" y="10633"/>
                  </a:lnTo>
                  <a:cubicBezTo>
                    <a:pt x="262" y="10371"/>
                    <a:pt x="36" y="10026"/>
                    <a:pt x="24" y="96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26" name="Google Shape;3226;p36"/>
          <p:cNvGrpSpPr/>
          <p:nvPr/>
        </p:nvGrpSpPr>
        <p:grpSpPr>
          <a:xfrm>
            <a:off x="4593366" y="1640515"/>
            <a:ext cx="760148" cy="951555"/>
            <a:chOff x="4593366" y="1640515"/>
            <a:chExt cx="760148" cy="951555"/>
          </a:xfrm>
        </p:grpSpPr>
        <p:grpSp>
          <p:nvGrpSpPr>
            <p:cNvPr id="3227" name="Google Shape;3227;p36"/>
            <p:cNvGrpSpPr/>
            <p:nvPr/>
          </p:nvGrpSpPr>
          <p:grpSpPr>
            <a:xfrm>
              <a:off x="4593372" y="1640526"/>
              <a:ext cx="760141" cy="951544"/>
              <a:chOff x="2105900" y="3564700"/>
              <a:chExt cx="649525" cy="813075"/>
            </a:xfrm>
          </p:grpSpPr>
          <p:sp>
            <p:nvSpPr>
              <p:cNvPr id="3228" name="Google Shape;3228;p36"/>
              <p:cNvSpPr/>
              <p:nvPr/>
            </p:nvSpPr>
            <p:spPr>
              <a:xfrm>
                <a:off x="2105900" y="3564700"/>
                <a:ext cx="649525" cy="813075"/>
              </a:xfrm>
              <a:custGeom>
                <a:rect b="b" l="l" r="r" t="t"/>
                <a:pathLst>
                  <a:path extrusionOk="0" h="32523" w="25981">
                    <a:moveTo>
                      <a:pt x="16735" y="173"/>
                    </a:moveTo>
                    <a:cubicBezTo>
                      <a:pt x="18422" y="173"/>
                      <a:pt x="20082" y="695"/>
                      <a:pt x="21468" y="1674"/>
                    </a:cubicBezTo>
                    <a:cubicBezTo>
                      <a:pt x="24230" y="3626"/>
                      <a:pt x="25802" y="7281"/>
                      <a:pt x="25802" y="11710"/>
                    </a:cubicBezTo>
                    <a:cubicBezTo>
                      <a:pt x="25802" y="20235"/>
                      <a:pt x="20039" y="29201"/>
                      <a:pt x="12955" y="31701"/>
                    </a:cubicBezTo>
                    <a:cubicBezTo>
                      <a:pt x="11727" y="32134"/>
                      <a:pt x="10515" y="32349"/>
                      <a:pt x="9355" y="32349"/>
                    </a:cubicBezTo>
                    <a:cubicBezTo>
                      <a:pt x="7580" y="32349"/>
                      <a:pt x="5925" y="31845"/>
                      <a:pt x="4513" y="30844"/>
                    </a:cubicBezTo>
                    <a:cubicBezTo>
                      <a:pt x="1751" y="28891"/>
                      <a:pt x="167" y="25236"/>
                      <a:pt x="167" y="20807"/>
                    </a:cubicBezTo>
                    <a:cubicBezTo>
                      <a:pt x="167" y="12282"/>
                      <a:pt x="5930" y="3317"/>
                      <a:pt x="13014" y="816"/>
                    </a:cubicBezTo>
                    <a:cubicBezTo>
                      <a:pt x="14169" y="400"/>
                      <a:pt x="15396" y="185"/>
                      <a:pt x="16622" y="173"/>
                    </a:cubicBezTo>
                    <a:cubicBezTo>
                      <a:pt x="16659" y="173"/>
                      <a:pt x="16697" y="173"/>
                      <a:pt x="16735" y="173"/>
                    </a:cubicBezTo>
                    <a:close/>
                    <a:moveTo>
                      <a:pt x="16633" y="0"/>
                    </a:moveTo>
                    <a:cubicBezTo>
                      <a:pt x="15451" y="0"/>
                      <a:pt x="14217" y="220"/>
                      <a:pt x="12967" y="661"/>
                    </a:cubicBezTo>
                    <a:cubicBezTo>
                      <a:pt x="5811" y="3174"/>
                      <a:pt x="1" y="12211"/>
                      <a:pt x="1" y="20807"/>
                    </a:cubicBezTo>
                    <a:cubicBezTo>
                      <a:pt x="1" y="25284"/>
                      <a:pt x="1608" y="28998"/>
                      <a:pt x="4418" y="30975"/>
                    </a:cubicBezTo>
                    <a:cubicBezTo>
                      <a:pt x="5843" y="31988"/>
                      <a:pt x="7547" y="32523"/>
                      <a:pt x="9301" y="32523"/>
                    </a:cubicBezTo>
                    <a:cubicBezTo>
                      <a:pt x="9320" y="32523"/>
                      <a:pt x="9340" y="32523"/>
                      <a:pt x="9359" y="32523"/>
                    </a:cubicBezTo>
                    <a:cubicBezTo>
                      <a:pt x="10609" y="32511"/>
                      <a:pt x="11847" y="32284"/>
                      <a:pt x="13014" y="31856"/>
                    </a:cubicBezTo>
                    <a:cubicBezTo>
                      <a:pt x="20170" y="29344"/>
                      <a:pt x="25980" y="20307"/>
                      <a:pt x="25980" y="11710"/>
                    </a:cubicBezTo>
                    <a:cubicBezTo>
                      <a:pt x="25980" y="7234"/>
                      <a:pt x="24373" y="3519"/>
                      <a:pt x="21563" y="1531"/>
                    </a:cubicBezTo>
                    <a:cubicBezTo>
                      <a:pt x="20129" y="515"/>
                      <a:pt x="18443" y="0"/>
                      <a:pt x="1663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2857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9" name="Google Shape;3229;p36"/>
              <p:cNvSpPr/>
              <p:nvPr/>
            </p:nvSpPr>
            <p:spPr>
              <a:xfrm>
                <a:off x="2167825" y="3642400"/>
                <a:ext cx="525975" cy="657425"/>
              </a:xfrm>
              <a:custGeom>
                <a:rect b="b" l="l" r="r" t="t"/>
                <a:pathLst>
                  <a:path extrusionOk="0" h="26297" w="21039">
                    <a:moveTo>
                      <a:pt x="13488" y="280"/>
                    </a:moveTo>
                    <a:cubicBezTo>
                      <a:pt x="14849" y="280"/>
                      <a:pt x="16173" y="696"/>
                      <a:pt x="17288" y="1483"/>
                    </a:cubicBezTo>
                    <a:cubicBezTo>
                      <a:pt x="19491" y="3042"/>
                      <a:pt x="20753" y="5959"/>
                      <a:pt x="20753" y="9495"/>
                    </a:cubicBezTo>
                    <a:cubicBezTo>
                      <a:pt x="20753" y="16318"/>
                      <a:pt x="16133" y="23497"/>
                      <a:pt x="10466" y="25497"/>
                    </a:cubicBezTo>
                    <a:cubicBezTo>
                      <a:pt x="9480" y="25846"/>
                      <a:pt x="8511" y="26020"/>
                      <a:pt x="7585" y="26020"/>
                    </a:cubicBezTo>
                    <a:cubicBezTo>
                      <a:pt x="6173" y="26020"/>
                      <a:pt x="4860" y="25617"/>
                      <a:pt x="3739" y="24819"/>
                    </a:cubicBezTo>
                    <a:cubicBezTo>
                      <a:pt x="1536" y="23259"/>
                      <a:pt x="274" y="20342"/>
                      <a:pt x="274" y="16806"/>
                    </a:cubicBezTo>
                    <a:cubicBezTo>
                      <a:pt x="274" y="9984"/>
                      <a:pt x="4894" y="2804"/>
                      <a:pt x="10561" y="804"/>
                    </a:cubicBezTo>
                    <a:cubicBezTo>
                      <a:pt x="11478" y="471"/>
                      <a:pt x="12454" y="292"/>
                      <a:pt x="13430" y="280"/>
                    </a:cubicBezTo>
                    <a:cubicBezTo>
                      <a:pt x="13450" y="280"/>
                      <a:pt x="13469" y="280"/>
                      <a:pt x="13488" y="280"/>
                    </a:cubicBezTo>
                    <a:close/>
                    <a:moveTo>
                      <a:pt x="13433" y="0"/>
                    </a:moveTo>
                    <a:cubicBezTo>
                      <a:pt x="12479" y="0"/>
                      <a:pt x="11485" y="176"/>
                      <a:pt x="10478" y="530"/>
                    </a:cubicBezTo>
                    <a:cubicBezTo>
                      <a:pt x="4703" y="2566"/>
                      <a:pt x="0" y="9865"/>
                      <a:pt x="0" y="16806"/>
                    </a:cubicBezTo>
                    <a:cubicBezTo>
                      <a:pt x="0" y="20437"/>
                      <a:pt x="1298" y="23438"/>
                      <a:pt x="3572" y="25057"/>
                    </a:cubicBezTo>
                    <a:cubicBezTo>
                      <a:pt x="4721" y="25857"/>
                      <a:pt x="6084" y="26296"/>
                      <a:pt x="7485" y="26296"/>
                    </a:cubicBezTo>
                    <a:cubicBezTo>
                      <a:pt x="7522" y="26296"/>
                      <a:pt x="7559" y="26296"/>
                      <a:pt x="7596" y="26295"/>
                    </a:cubicBezTo>
                    <a:cubicBezTo>
                      <a:pt x="8608" y="26295"/>
                      <a:pt x="9609" y="26117"/>
                      <a:pt x="10561" y="25771"/>
                    </a:cubicBezTo>
                    <a:cubicBezTo>
                      <a:pt x="16336" y="23735"/>
                      <a:pt x="21039" y="16437"/>
                      <a:pt x="21039" y="9495"/>
                    </a:cubicBezTo>
                    <a:cubicBezTo>
                      <a:pt x="21039" y="5864"/>
                      <a:pt x="19741" y="2864"/>
                      <a:pt x="17467" y="1256"/>
                    </a:cubicBezTo>
                    <a:cubicBezTo>
                      <a:pt x="16293" y="423"/>
                      <a:pt x="14913" y="0"/>
                      <a:pt x="1343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2857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0" name="Google Shape;3230;p36"/>
              <p:cNvSpPr/>
              <p:nvPr/>
            </p:nvSpPr>
            <p:spPr>
              <a:xfrm>
                <a:off x="2229425" y="3720175"/>
                <a:ext cx="402475" cy="501925"/>
              </a:xfrm>
              <a:custGeom>
                <a:rect b="b" l="l" r="r" t="t"/>
                <a:pathLst>
                  <a:path extrusionOk="0" h="20077" w="16099">
                    <a:moveTo>
                      <a:pt x="10310" y="395"/>
                    </a:moveTo>
                    <a:cubicBezTo>
                      <a:pt x="11325" y="395"/>
                      <a:pt x="12304" y="704"/>
                      <a:pt x="13122" y="1289"/>
                    </a:cubicBezTo>
                    <a:cubicBezTo>
                      <a:pt x="14765" y="2443"/>
                      <a:pt x="15705" y="4622"/>
                      <a:pt x="15705" y="7277"/>
                    </a:cubicBezTo>
                    <a:cubicBezTo>
                      <a:pt x="15705" y="12409"/>
                      <a:pt x="12240" y="17803"/>
                      <a:pt x="7978" y="19303"/>
                    </a:cubicBezTo>
                    <a:cubicBezTo>
                      <a:pt x="7249" y="19561"/>
                      <a:pt x="6531" y="19690"/>
                      <a:pt x="5844" y="19690"/>
                    </a:cubicBezTo>
                    <a:cubicBezTo>
                      <a:pt x="4792" y="19690"/>
                      <a:pt x="3813" y="19389"/>
                      <a:pt x="2977" y="18791"/>
                    </a:cubicBezTo>
                    <a:cubicBezTo>
                      <a:pt x="1334" y="17636"/>
                      <a:pt x="394" y="15457"/>
                      <a:pt x="394" y="12802"/>
                    </a:cubicBezTo>
                    <a:cubicBezTo>
                      <a:pt x="394" y="7670"/>
                      <a:pt x="3858" y="2277"/>
                      <a:pt x="8109" y="777"/>
                    </a:cubicBezTo>
                    <a:cubicBezTo>
                      <a:pt x="8800" y="527"/>
                      <a:pt x="9526" y="396"/>
                      <a:pt x="10252" y="396"/>
                    </a:cubicBezTo>
                    <a:cubicBezTo>
                      <a:pt x="10271" y="395"/>
                      <a:pt x="10290" y="395"/>
                      <a:pt x="10310" y="395"/>
                    </a:cubicBezTo>
                    <a:close/>
                    <a:moveTo>
                      <a:pt x="10254" y="1"/>
                    </a:moveTo>
                    <a:cubicBezTo>
                      <a:pt x="9520" y="1"/>
                      <a:pt x="8755" y="136"/>
                      <a:pt x="7978" y="408"/>
                    </a:cubicBezTo>
                    <a:cubicBezTo>
                      <a:pt x="3585" y="1955"/>
                      <a:pt x="1" y="7527"/>
                      <a:pt x="1" y="12802"/>
                    </a:cubicBezTo>
                    <a:cubicBezTo>
                      <a:pt x="1" y="15588"/>
                      <a:pt x="1001" y="17886"/>
                      <a:pt x="2751" y="19112"/>
                    </a:cubicBezTo>
                    <a:cubicBezTo>
                      <a:pt x="3629" y="19744"/>
                      <a:pt x="4690" y="20077"/>
                      <a:pt x="5778" y="20077"/>
                    </a:cubicBezTo>
                    <a:cubicBezTo>
                      <a:pt x="5797" y="20077"/>
                      <a:pt x="5816" y="20077"/>
                      <a:pt x="5835" y="20077"/>
                    </a:cubicBezTo>
                    <a:cubicBezTo>
                      <a:pt x="6609" y="20077"/>
                      <a:pt x="7383" y="19934"/>
                      <a:pt x="8109" y="19672"/>
                    </a:cubicBezTo>
                    <a:cubicBezTo>
                      <a:pt x="12514" y="18124"/>
                      <a:pt x="16098" y="12564"/>
                      <a:pt x="16098" y="7277"/>
                    </a:cubicBezTo>
                    <a:cubicBezTo>
                      <a:pt x="16098" y="4491"/>
                      <a:pt x="15098" y="2193"/>
                      <a:pt x="13348" y="967"/>
                    </a:cubicBezTo>
                    <a:cubicBezTo>
                      <a:pt x="12444" y="324"/>
                      <a:pt x="11387" y="1"/>
                      <a:pt x="102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2857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1" name="Google Shape;3231;p36"/>
              <p:cNvSpPr/>
              <p:nvPr/>
            </p:nvSpPr>
            <p:spPr>
              <a:xfrm>
                <a:off x="2291050" y="3797925"/>
                <a:ext cx="279225" cy="346500"/>
              </a:xfrm>
              <a:custGeom>
                <a:rect b="b" l="l" r="r" t="t"/>
                <a:pathLst>
                  <a:path extrusionOk="0" h="13860" w="11169">
                    <a:moveTo>
                      <a:pt x="7085" y="500"/>
                    </a:moveTo>
                    <a:cubicBezTo>
                      <a:pt x="7751" y="500"/>
                      <a:pt x="8406" y="703"/>
                      <a:pt x="8954" y="1084"/>
                    </a:cubicBezTo>
                    <a:cubicBezTo>
                      <a:pt x="10037" y="1846"/>
                      <a:pt x="10657" y="3298"/>
                      <a:pt x="10657" y="5048"/>
                    </a:cubicBezTo>
                    <a:cubicBezTo>
                      <a:pt x="10657" y="8489"/>
                      <a:pt x="8347" y="12097"/>
                      <a:pt x="5501" y="13097"/>
                    </a:cubicBezTo>
                    <a:cubicBezTo>
                      <a:pt x="5020" y="13267"/>
                      <a:pt x="4544" y="13351"/>
                      <a:pt x="4089" y="13351"/>
                    </a:cubicBezTo>
                    <a:cubicBezTo>
                      <a:pt x="3397" y="13351"/>
                      <a:pt x="2754" y="13156"/>
                      <a:pt x="2215" y="12776"/>
                    </a:cubicBezTo>
                    <a:cubicBezTo>
                      <a:pt x="1132" y="12014"/>
                      <a:pt x="512" y="10561"/>
                      <a:pt x="512" y="8811"/>
                    </a:cubicBezTo>
                    <a:cubicBezTo>
                      <a:pt x="512" y="5370"/>
                      <a:pt x="2822" y="1762"/>
                      <a:pt x="5668" y="762"/>
                    </a:cubicBezTo>
                    <a:cubicBezTo>
                      <a:pt x="6120" y="596"/>
                      <a:pt x="6596" y="512"/>
                      <a:pt x="7085" y="500"/>
                    </a:cubicBezTo>
                    <a:close/>
                    <a:moveTo>
                      <a:pt x="7082" y="1"/>
                    </a:moveTo>
                    <a:cubicBezTo>
                      <a:pt x="6572" y="1"/>
                      <a:pt x="6041" y="95"/>
                      <a:pt x="5501" y="286"/>
                    </a:cubicBezTo>
                    <a:cubicBezTo>
                      <a:pt x="2465" y="1358"/>
                      <a:pt x="0" y="5179"/>
                      <a:pt x="0" y="8811"/>
                    </a:cubicBezTo>
                    <a:cubicBezTo>
                      <a:pt x="0" y="10728"/>
                      <a:pt x="703" y="12323"/>
                      <a:pt x="1917" y="13180"/>
                    </a:cubicBezTo>
                    <a:cubicBezTo>
                      <a:pt x="2533" y="13622"/>
                      <a:pt x="3274" y="13859"/>
                      <a:pt x="4029" y="13859"/>
                    </a:cubicBezTo>
                    <a:cubicBezTo>
                      <a:pt x="4047" y="13859"/>
                      <a:pt x="4066" y="13859"/>
                      <a:pt x="4084" y="13859"/>
                    </a:cubicBezTo>
                    <a:cubicBezTo>
                      <a:pt x="4620" y="13859"/>
                      <a:pt x="5156" y="13764"/>
                      <a:pt x="5668" y="13573"/>
                    </a:cubicBezTo>
                    <a:cubicBezTo>
                      <a:pt x="8704" y="12514"/>
                      <a:pt x="11168" y="8680"/>
                      <a:pt x="11168" y="5048"/>
                    </a:cubicBezTo>
                    <a:cubicBezTo>
                      <a:pt x="11168" y="3132"/>
                      <a:pt x="10466" y="1536"/>
                      <a:pt x="9252" y="679"/>
                    </a:cubicBezTo>
                    <a:cubicBezTo>
                      <a:pt x="8614" y="229"/>
                      <a:pt x="7874" y="1"/>
                      <a:pt x="70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2857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2" name="Google Shape;3232;p36"/>
              <p:cNvSpPr/>
              <p:nvPr/>
            </p:nvSpPr>
            <p:spPr>
              <a:xfrm>
                <a:off x="2352950" y="3875725"/>
                <a:ext cx="155700" cy="191000"/>
              </a:xfrm>
              <a:custGeom>
                <a:rect b="b" l="l" r="r" t="t"/>
                <a:pathLst>
                  <a:path extrusionOk="0" h="7640" w="6228">
                    <a:moveTo>
                      <a:pt x="3894" y="615"/>
                    </a:moveTo>
                    <a:cubicBezTo>
                      <a:pt x="4216" y="615"/>
                      <a:pt x="4513" y="710"/>
                      <a:pt x="4775" y="901"/>
                    </a:cubicBezTo>
                    <a:cubicBezTo>
                      <a:pt x="5299" y="1258"/>
                      <a:pt x="5597" y="1960"/>
                      <a:pt x="5597" y="2829"/>
                    </a:cubicBezTo>
                    <a:cubicBezTo>
                      <a:pt x="5597" y="4568"/>
                      <a:pt x="4442" y="6389"/>
                      <a:pt x="3001" y="6901"/>
                    </a:cubicBezTo>
                    <a:cubicBezTo>
                      <a:pt x="2772" y="6981"/>
                      <a:pt x="2546" y="7020"/>
                      <a:pt x="2330" y="7020"/>
                    </a:cubicBezTo>
                    <a:cubicBezTo>
                      <a:pt x="1998" y="7020"/>
                      <a:pt x="1690" y="6927"/>
                      <a:pt x="1430" y="6747"/>
                    </a:cubicBezTo>
                    <a:cubicBezTo>
                      <a:pt x="906" y="6377"/>
                      <a:pt x="608" y="5675"/>
                      <a:pt x="608" y="4806"/>
                    </a:cubicBezTo>
                    <a:cubicBezTo>
                      <a:pt x="608" y="3068"/>
                      <a:pt x="1775" y="1246"/>
                      <a:pt x="3204" y="734"/>
                    </a:cubicBezTo>
                    <a:cubicBezTo>
                      <a:pt x="3430" y="662"/>
                      <a:pt x="3656" y="615"/>
                      <a:pt x="3894" y="615"/>
                    </a:cubicBezTo>
                    <a:close/>
                    <a:moveTo>
                      <a:pt x="3913" y="0"/>
                    </a:moveTo>
                    <a:cubicBezTo>
                      <a:pt x="3621" y="0"/>
                      <a:pt x="3318" y="55"/>
                      <a:pt x="3013" y="162"/>
                    </a:cubicBezTo>
                    <a:cubicBezTo>
                      <a:pt x="1346" y="746"/>
                      <a:pt x="1" y="2829"/>
                      <a:pt x="1" y="4806"/>
                    </a:cubicBezTo>
                    <a:cubicBezTo>
                      <a:pt x="1" y="5877"/>
                      <a:pt x="394" y="6770"/>
                      <a:pt x="1084" y="7247"/>
                    </a:cubicBezTo>
                    <a:cubicBezTo>
                      <a:pt x="1442" y="7509"/>
                      <a:pt x="1882" y="7640"/>
                      <a:pt x="2323" y="7640"/>
                    </a:cubicBezTo>
                    <a:cubicBezTo>
                      <a:pt x="2632" y="7640"/>
                      <a:pt x="2930" y="7580"/>
                      <a:pt x="3216" y="7473"/>
                    </a:cubicBezTo>
                    <a:cubicBezTo>
                      <a:pt x="4871" y="6889"/>
                      <a:pt x="6228" y="4806"/>
                      <a:pt x="6228" y="2829"/>
                    </a:cubicBezTo>
                    <a:cubicBezTo>
                      <a:pt x="6228" y="1758"/>
                      <a:pt x="5835" y="865"/>
                      <a:pt x="5144" y="389"/>
                    </a:cubicBezTo>
                    <a:cubicBezTo>
                      <a:pt x="4784" y="129"/>
                      <a:pt x="4362" y="0"/>
                      <a:pt x="39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2857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33" name="Google Shape;3233;p36"/>
            <p:cNvGrpSpPr/>
            <p:nvPr/>
          </p:nvGrpSpPr>
          <p:grpSpPr>
            <a:xfrm>
              <a:off x="4593366" y="1640515"/>
              <a:ext cx="760139" cy="951542"/>
              <a:chOff x="2105900" y="3564700"/>
              <a:chExt cx="649525" cy="813075"/>
            </a:xfrm>
          </p:grpSpPr>
          <p:sp>
            <p:nvSpPr>
              <p:cNvPr id="3234" name="Google Shape;3234;p36"/>
              <p:cNvSpPr/>
              <p:nvPr/>
            </p:nvSpPr>
            <p:spPr>
              <a:xfrm>
                <a:off x="2105900" y="3564700"/>
                <a:ext cx="649525" cy="813075"/>
              </a:xfrm>
              <a:custGeom>
                <a:rect b="b" l="l" r="r" t="t"/>
                <a:pathLst>
                  <a:path extrusionOk="0" h="32523" w="25981">
                    <a:moveTo>
                      <a:pt x="16735" y="173"/>
                    </a:moveTo>
                    <a:cubicBezTo>
                      <a:pt x="18422" y="173"/>
                      <a:pt x="20082" y="695"/>
                      <a:pt x="21468" y="1674"/>
                    </a:cubicBezTo>
                    <a:cubicBezTo>
                      <a:pt x="24230" y="3626"/>
                      <a:pt x="25802" y="7281"/>
                      <a:pt x="25802" y="11710"/>
                    </a:cubicBezTo>
                    <a:cubicBezTo>
                      <a:pt x="25802" y="20235"/>
                      <a:pt x="20039" y="29201"/>
                      <a:pt x="12955" y="31701"/>
                    </a:cubicBezTo>
                    <a:cubicBezTo>
                      <a:pt x="11727" y="32134"/>
                      <a:pt x="10515" y="32349"/>
                      <a:pt x="9355" y="32349"/>
                    </a:cubicBezTo>
                    <a:cubicBezTo>
                      <a:pt x="7580" y="32349"/>
                      <a:pt x="5925" y="31845"/>
                      <a:pt x="4513" y="30844"/>
                    </a:cubicBezTo>
                    <a:cubicBezTo>
                      <a:pt x="1751" y="28891"/>
                      <a:pt x="167" y="25236"/>
                      <a:pt x="167" y="20807"/>
                    </a:cubicBezTo>
                    <a:cubicBezTo>
                      <a:pt x="167" y="12282"/>
                      <a:pt x="5930" y="3317"/>
                      <a:pt x="13014" y="816"/>
                    </a:cubicBezTo>
                    <a:cubicBezTo>
                      <a:pt x="14169" y="400"/>
                      <a:pt x="15396" y="185"/>
                      <a:pt x="16622" y="173"/>
                    </a:cubicBezTo>
                    <a:cubicBezTo>
                      <a:pt x="16659" y="173"/>
                      <a:pt x="16697" y="173"/>
                      <a:pt x="16735" y="173"/>
                    </a:cubicBezTo>
                    <a:close/>
                    <a:moveTo>
                      <a:pt x="16633" y="0"/>
                    </a:moveTo>
                    <a:cubicBezTo>
                      <a:pt x="15451" y="0"/>
                      <a:pt x="14217" y="220"/>
                      <a:pt x="12967" y="661"/>
                    </a:cubicBezTo>
                    <a:cubicBezTo>
                      <a:pt x="5811" y="3174"/>
                      <a:pt x="1" y="12211"/>
                      <a:pt x="1" y="20807"/>
                    </a:cubicBezTo>
                    <a:cubicBezTo>
                      <a:pt x="1" y="25284"/>
                      <a:pt x="1608" y="28998"/>
                      <a:pt x="4418" y="30975"/>
                    </a:cubicBezTo>
                    <a:cubicBezTo>
                      <a:pt x="5843" y="31988"/>
                      <a:pt x="7547" y="32523"/>
                      <a:pt x="9301" y="32523"/>
                    </a:cubicBezTo>
                    <a:cubicBezTo>
                      <a:pt x="9320" y="32523"/>
                      <a:pt x="9340" y="32523"/>
                      <a:pt x="9359" y="32523"/>
                    </a:cubicBezTo>
                    <a:cubicBezTo>
                      <a:pt x="10609" y="32511"/>
                      <a:pt x="11847" y="32284"/>
                      <a:pt x="13014" y="31856"/>
                    </a:cubicBezTo>
                    <a:cubicBezTo>
                      <a:pt x="20170" y="29344"/>
                      <a:pt x="25980" y="20307"/>
                      <a:pt x="25980" y="11710"/>
                    </a:cubicBezTo>
                    <a:cubicBezTo>
                      <a:pt x="25980" y="7234"/>
                      <a:pt x="24373" y="3519"/>
                      <a:pt x="21563" y="1531"/>
                    </a:cubicBezTo>
                    <a:cubicBezTo>
                      <a:pt x="20129" y="515"/>
                      <a:pt x="18443" y="0"/>
                      <a:pt x="166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5" name="Google Shape;3235;p36"/>
              <p:cNvSpPr/>
              <p:nvPr/>
            </p:nvSpPr>
            <p:spPr>
              <a:xfrm>
                <a:off x="2167825" y="3642400"/>
                <a:ext cx="525975" cy="657425"/>
              </a:xfrm>
              <a:custGeom>
                <a:rect b="b" l="l" r="r" t="t"/>
                <a:pathLst>
                  <a:path extrusionOk="0" h="26297" w="21039">
                    <a:moveTo>
                      <a:pt x="13488" y="280"/>
                    </a:moveTo>
                    <a:cubicBezTo>
                      <a:pt x="14849" y="280"/>
                      <a:pt x="16173" y="696"/>
                      <a:pt x="17288" y="1483"/>
                    </a:cubicBezTo>
                    <a:cubicBezTo>
                      <a:pt x="19491" y="3042"/>
                      <a:pt x="20753" y="5959"/>
                      <a:pt x="20753" y="9495"/>
                    </a:cubicBezTo>
                    <a:cubicBezTo>
                      <a:pt x="20753" y="16318"/>
                      <a:pt x="16133" y="23497"/>
                      <a:pt x="10466" y="25497"/>
                    </a:cubicBezTo>
                    <a:cubicBezTo>
                      <a:pt x="9480" y="25846"/>
                      <a:pt x="8511" y="26020"/>
                      <a:pt x="7585" y="26020"/>
                    </a:cubicBezTo>
                    <a:cubicBezTo>
                      <a:pt x="6173" y="26020"/>
                      <a:pt x="4860" y="25617"/>
                      <a:pt x="3739" y="24819"/>
                    </a:cubicBezTo>
                    <a:cubicBezTo>
                      <a:pt x="1536" y="23259"/>
                      <a:pt x="274" y="20342"/>
                      <a:pt x="274" y="16806"/>
                    </a:cubicBezTo>
                    <a:cubicBezTo>
                      <a:pt x="274" y="9984"/>
                      <a:pt x="4894" y="2804"/>
                      <a:pt x="10561" y="804"/>
                    </a:cubicBezTo>
                    <a:cubicBezTo>
                      <a:pt x="11478" y="471"/>
                      <a:pt x="12454" y="292"/>
                      <a:pt x="13430" y="280"/>
                    </a:cubicBezTo>
                    <a:cubicBezTo>
                      <a:pt x="13450" y="280"/>
                      <a:pt x="13469" y="280"/>
                      <a:pt x="13488" y="280"/>
                    </a:cubicBezTo>
                    <a:close/>
                    <a:moveTo>
                      <a:pt x="13433" y="0"/>
                    </a:moveTo>
                    <a:cubicBezTo>
                      <a:pt x="12479" y="0"/>
                      <a:pt x="11485" y="176"/>
                      <a:pt x="10478" y="530"/>
                    </a:cubicBezTo>
                    <a:cubicBezTo>
                      <a:pt x="4703" y="2566"/>
                      <a:pt x="0" y="9865"/>
                      <a:pt x="0" y="16806"/>
                    </a:cubicBezTo>
                    <a:cubicBezTo>
                      <a:pt x="0" y="20437"/>
                      <a:pt x="1298" y="23438"/>
                      <a:pt x="3572" y="25057"/>
                    </a:cubicBezTo>
                    <a:cubicBezTo>
                      <a:pt x="4721" y="25857"/>
                      <a:pt x="6084" y="26296"/>
                      <a:pt x="7485" y="26296"/>
                    </a:cubicBezTo>
                    <a:cubicBezTo>
                      <a:pt x="7522" y="26296"/>
                      <a:pt x="7559" y="26296"/>
                      <a:pt x="7596" y="26295"/>
                    </a:cubicBezTo>
                    <a:cubicBezTo>
                      <a:pt x="8608" y="26295"/>
                      <a:pt x="9609" y="26117"/>
                      <a:pt x="10561" y="25771"/>
                    </a:cubicBezTo>
                    <a:cubicBezTo>
                      <a:pt x="16336" y="23735"/>
                      <a:pt x="21039" y="16437"/>
                      <a:pt x="21039" y="9495"/>
                    </a:cubicBezTo>
                    <a:cubicBezTo>
                      <a:pt x="21039" y="5864"/>
                      <a:pt x="19741" y="2864"/>
                      <a:pt x="17467" y="1256"/>
                    </a:cubicBezTo>
                    <a:cubicBezTo>
                      <a:pt x="16293" y="423"/>
                      <a:pt x="14913" y="0"/>
                      <a:pt x="134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6" name="Google Shape;3236;p36"/>
              <p:cNvSpPr/>
              <p:nvPr/>
            </p:nvSpPr>
            <p:spPr>
              <a:xfrm>
                <a:off x="2229425" y="3720175"/>
                <a:ext cx="402475" cy="501925"/>
              </a:xfrm>
              <a:custGeom>
                <a:rect b="b" l="l" r="r" t="t"/>
                <a:pathLst>
                  <a:path extrusionOk="0" h="20077" w="16099">
                    <a:moveTo>
                      <a:pt x="10310" y="395"/>
                    </a:moveTo>
                    <a:cubicBezTo>
                      <a:pt x="11325" y="395"/>
                      <a:pt x="12304" y="704"/>
                      <a:pt x="13122" y="1289"/>
                    </a:cubicBezTo>
                    <a:cubicBezTo>
                      <a:pt x="14765" y="2443"/>
                      <a:pt x="15705" y="4622"/>
                      <a:pt x="15705" y="7277"/>
                    </a:cubicBezTo>
                    <a:cubicBezTo>
                      <a:pt x="15705" y="12409"/>
                      <a:pt x="12240" y="17803"/>
                      <a:pt x="7978" y="19303"/>
                    </a:cubicBezTo>
                    <a:cubicBezTo>
                      <a:pt x="7249" y="19561"/>
                      <a:pt x="6531" y="19690"/>
                      <a:pt x="5844" y="19690"/>
                    </a:cubicBezTo>
                    <a:cubicBezTo>
                      <a:pt x="4792" y="19690"/>
                      <a:pt x="3813" y="19389"/>
                      <a:pt x="2977" y="18791"/>
                    </a:cubicBezTo>
                    <a:cubicBezTo>
                      <a:pt x="1334" y="17636"/>
                      <a:pt x="394" y="15457"/>
                      <a:pt x="394" y="12802"/>
                    </a:cubicBezTo>
                    <a:cubicBezTo>
                      <a:pt x="394" y="7670"/>
                      <a:pt x="3858" y="2277"/>
                      <a:pt x="8109" y="777"/>
                    </a:cubicBezTo>
                    <a:cubicBezTo>
                      <a:pt x="8800" y="527"/>
                      <a:pt x="9526" y="396"/>
                      <a:pt x="10252" y="396"/>
                    </a:cubicBezTo>
                    <a:cubicBezTo>
                      <a:pt x="10271" y="395"/>
                      <a:pt x="10290" y="395"/>
                      <a:pt x="10310" y="395"/>
                    </a:cubicBezTo>
                    <a:close/>
                    <a:moveTo>
                      <a:pt x="10254" y="1"/>
                    </a:moveTo>
                    <a:cubicBezTo>
                      <a:pt x="9520" y="1"/>
                      <a:pt x="8755" y="136"/>
                      <a:pt x="7978" y="408"/>
                    </a:cubicBezTo>
                    <a:cubicBezTo>
                      <a:pt x="3585" y="1955"/>
                      <a:pt x="1" y="7527"/>
                      <a:pt x="1" y="12802"/>
                    </a:cubicBezTo>
                    <a:cubicBezTo>
                      <a:pt x="1" y="15588"/>
                      <a:pt x="1001" y="17886"/>
                      <a:pt x="2751" y="19112"/>
                    </a:cubicBezTo>
                    <a:cubicBezTo>
                      <a:pt x="3629" y="19744"/>
                      <a:pt x="4690" y="20077"/>
                      <a:pt x="5778" y="20077"/>
                    </a:cubicBezTo>
                    <a:cubicBezTo>
                      <a:pt x="5797" y="20077"/>
                      <a:pt x="5816" y="20077"/>
                      <a:pt x="5835" y="20077"/>
                    </a:cubicBezTo>
                    <a:cubicBezTo>
                      <a:pt x="6609" y="20077"/>
                      <a:pt x="7383" y="19934"/>
                      <a:pt x="8109" y="19672"/>
                    </a:cubicBezTo>
                    <a:cubicBezTo>
                      <a:pt x="12514" y="18124"/>
                      <a:pt x="16098" y="12564"/>
                      <a:pt x="16098" y="7277"/>
                    </a:cubicBezTo>
                    <a:cubicBezTo>
                      <a:pt x="16098" y="4491"/>
                      <a:pt x="15098" y="2193"/>
                      <a:pt x="13348" y="967"/>
                    </a:cubicBezTo>
                    <a:cubicBezTo>
                      <a:pt x="12444" y="324"/>
                      <a:pt x="11387" y="1"/>
                      <a:pt x="102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7" name="Google Shape;3237;p36"/>
              <p:cNvSpPr/>
              <p:nvPr/>
            </p:nvSpPr>
            <p:spPr>
              <a:xfrm>
                <a:off x="2291050" y="3797925"/>
                <a:ext cx="279225" cy="346500"/>
              </a:xfrm>
              <a:custGeom>
                <a:rect b="b" l="l" r="r" t="t"/>
                <a:pathLst>
                  <a:path extrusionOk="0" h="13860" w="11169">
                    <a:moveTo>
                      <a:pt x="7085" y="500"/>
                    </a:moveTo>
                    <a:cubicBezTo>
                      <a:pt x="7751" y="500"/>
                      <a:pt x="8406" y="703"/>
                      <a:pt x="8954" y="1084"/>
                    </a:cubicBezTo>
                    <a:cubicBezTo>
                      <a:pt x="10037" y="1846"/>
                      <a:pt x="10657" y="3298"/>
                      <a:pt x="10657" y="5048"/>
                    </a:cubicBezTo>
                    <a:cubicBezTo>
                      <a:pt x="10657" y="8489"/>
                      <a:pt x="8347" y="12097"/>
                      <a:pt x="5501" y="13097"/>
                    </a:cubicBezTo>
                    <a:cubicBezTo>
                      <a:pt x="5020" y="13267"/>
                      <a:pt x="4544" y="13351"/>
                      <a:pt x="4089" y="13351"/>
                    </a:cubicBezTo>
                    <a:cubicBezTo>
                      <a:pt x="3397" y="13351"/>
                      <a:pt x="2754" y="13156"/>
                      <a:pt x="2215" y="12776"/>
                    </a:cubicBezTo>
                    <a:cubicBezTo>
                      <a:pt x="1132" y="12014"/>
                      <a:pt x="512" y="10561"/>
                      <a:pt x="512" y="8811"/>
                    </a:cubicBezTo>
                    <a:cubicBezTo>
                      <a:pt x="512" y="5370"/>
                      <a:pt x="2822" y="1762"/>
                      <a:pt x="5668" y="762"/>
                    </a:cubicBezTo>
                    <a:cubicBezTo>
                      <a:pt x="6120" y="596"/>
                      <a:pt x="6596" y="512"/>
                      <a:pt x="7085" y="500"/>
                    </a:cubicBezTo>
                    <a:close/>
                    <a:moveTo>
                      <a:pt x="7082" y="1"/>
                    </a:moveTo>
                    <a:cubicBezTo>
                      <a:pt x="6572" y="1"/>
                      <a:pt x="6041" y="95"/>
                      <a:pt x="5501" y="286"/>
                    </a:cubicBezTo>
                    <a:cubicBezTo>
                      <a:pt x="2465" y="1358"/>
                      <a:pt x="0" y="5179"/>
                      <a:pt x="0" y="8811"/>
                    </a:cubicBezTo>
                    <a:cubicBezTo>
                      <a:pt x="0" y="10728"/>
                      <a:pt x="703" y="12323"/>
                      <a:pt x="1917" y="13180"/>
                    </a:cubicBezTo>
                    <a:cubicBezTo>
                      <a:pt x="2533" y="13622"/>
                      <a:pt x="3274" y="13859"/>
                      <a:pt x="4029" y="13859"/>
                    </a:cubicBezTo>
                    <a:cubicBezTo>
                      <a:pt x="4047" y="13859"/>
                      <a:pt x="4066" y="13859"/>
                      <a:pt x="4084" y="13859"/>
                    </a:cubicBezTo>
                    <a:cubicBezTo>
                      <a:pt x="4620" y="13859"/>
                      <a:pt x="5156" y="13764"/>
                      <a:pt x="5668" y="13573"/>
                    </a:cubicBezTo>
                    <a:cubicBezTo>
                      <a:pt x="8704" y="12514"/>
                      <a:pt x="11168" y="8680"/>
                      <a:pt x="11168" y="5048"/>
                    </a:cubicBezTo>
                    <a:cubicBezTo>
                      <a:pt x="11168" y="3132"/>
                      <a:pt x="10466" y="1536"/>
                      <a:pt x="9252" y="679"/>
                    </a:cubicBezTo>
                    <a:cubicBezTo>
                      <a:pt x="8614" y="229"/>
                      <a:pt x="7874" y="1"/>
                      <a:pt x="70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8" name="Google Shape;3238;p36"/>
              <p:cNvSpPr/>
              <p:nvPr/>
            </p:nvSpPr>
            <p:spPr>
              <a:xfrm>
                <a:off x="2352950" y="3875725"/>
                <a:ext cx="155700" cy="191000"/>
              </a:xfrm>
              <a:custGeom>
                <a:rect b="b" l="l" r="r" t="t"/>
                <a:pathLst>
                  <a:path extrusionOk="0" h="7640" w="6228">
                    <a:moveTo>
                      <a:pt x="3894" y="615"/>
                    </a:moveTo>
                    <a:cubicBezTo>
                      <a:pt x="4216" y="615"/>
                      <a:pt x="4513" y="710"/>
                      <a:pt x="4775" y="901"/>
                    </a:cubicBezTo>
                    <a:cubicBezTo>
                      <a:pt x="5299" y="1258"/>
                      <a:pt x="5597" y="1960"/>
                      <a:pt x="5597" y="2829"/>
                    </a:cubicBezTo>
                    <a:cubicBezTo>
                      <a:pt x="5597" y="4568"/>
                      <a:pt x="4442" y="6389"/>
                      <a:pt x="3001" y="6901"/>
                    </a:cubicBezTo>
                    <a:cubicBezTo>
                      <a:pt x="2772" y="6981"/>
                      <a:pt x="2546" y="7020"/>
                      <a:pt x="2330" y="7020"/>
                    </a:cubicBezTo>
                    <a:cubicBezTo>
                      <a:pt x="1998" y="7020"/>
                      <a:pt x="1690" y="6927"/>
                      <a:pt x="1430" y="6747"/>
                    </a:cubicBezTo>
                    <a:cubicBezTo>
                      <a:pt x="906" y="6377"/>
                      <a:pt x="608" y="5675"/>
                      <a:pt x="608" y="4806"/>
                    </a:cubicBezTo>
                    <a:cubicBezTo>
                      <a:pt x="608" y="3068"/>
                      <a:pt x="1775" y="1246"/>
                      <a:pt x="3204" y="734"/>
                    </a:cubicBezTo>
                    <a:cubicBezTo>
                      <a:pt x="3430" y="662"/>
                      <a:pt x="3656" y="615"/>
                      <a:pt x="3894" y="615"/>
                    </a:cubicBezTo>
                    <a:close/>
                    <a:moveTo>
                      <a:pt x="3913" y="0"/>
                    </a:moveTo>
                    <a:cubicBezTo>
                      <a:pt x="3621" y="0"/>
                      <a:pt x="3318" y="55"/>
                      <a:pt x="3013" y="162"/>
                    </a:cubicBezTo>
                    <a:cubicBezTo>
                      <a:pt x="1346" y="746"/>
                      <a:pt x="1" y="2829"/>
                      <a:pt x="1" y="4806"/>
                    </a:cubicBezTo>
                    <a:cubicBezTo>
                      <a:pt x="1" y="5877"/>
                      <a:pt x="394" y="6770"/>
                      <a:pt x="1084" y="7247"/>
                    </a:cubicBezTo>
                    <a:cubicBezTo>
                      <a:pt x="1442" y="7509"/>
                      <a:pt x="1882" y="7640"/>
                      <a:pt x="2323" y="7640"/>
                    </a:cubicBezTo>
                    <a:cubicBezTo>
                      <a:pt x="2632" y="7640"/>
                      <a:pt x="2930" y="7580"/>
                      <a:pt x="3216" y="7473"/>
                    </a:cubicBezTo>
                    <a:cubicBezTo>
                      <a:pt x="4871" y="6889"/>
                      <a:pt x="6228" y="4806"/>
                      <a:pt x="6228" y="2829"/>
                    </a:cubicBezTo>
                    <a:cubicBezTo>
                      <a:pt x="6228" y="1758"/>
                      <a:pt x="5835" y="865"/>
                      <a:pt x="5144" y="389"/>
                    </a:cubicBezTo>
                    <a:cubicBezTo>
                      <a:pt x="4784" y="129"/>
                      <a:pt x="4362" y="0"/>
                      <a:pt x="39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239" name="Google Shape;3239;p36"/>
          <p:cNvGrpSpPr/>
          <p:nvPr/>
        </p:nvGrpSpPr>
        <p:grpSpPr>
          <a:xfrm flipH="1" rot="10800000">
            <a:off x="4821614" y="2693204"/>
            <a:ext cx="303650" cy="900973"/>
            <a:chOff x="4482322" y="2464909"/>
            <a:chExt cx="173872" cy="515844"/>
          </a:xfrm>
        </p:grpSpPr>
        <p:sp>
          <p:nvSpPr>
            <p:cNvPr id="3240" name="Google Shape;3240;p36"/>
            <p:cNvSpPr/>
            <p:nvPr/>
          </p:nvSpPr>
          <p:spPr>
            <a:xfrm>
              <a:off x="4510935" y="2893753"/>
              <a:ext cx="87000" cy="87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36"/>
            <p:cNvSpPr/>
            <p:nvPr/>
          </p:nvSpPr>
          <p:spPr>
            <a:xfrm>
              <a:off x="4482322" y="2779038"/>
              <a:ext cx="65400" cy="654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36"/>
            <p:cNvSpPr/>
            <p:nvPr/>
          </p:nvSpPr>
          <p:spPr>
            <a:xfrm>
              <a:off x="4582394" y="2709659"/>
              <a:ext cx="73800" cy="738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36"/>
            <p:cNvSpPr/>
            <p:nvPr/>
          </p:nvSpPr>
          <p:spPr>
            <a:xfrm>
              <a:off x="4493409" y="2621315"/>
              <a:ext cx="59700" cy="597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36"/>
            <p:cNvSpPr/>
            <p:nvPr/>
          </p:nvSpPr>
          <p:spPr>
            <a:xfrm>
              <a:off x="4582399" y="2536883"/>
              <a:ext cx="50400" cy="504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36"/>
            <p:cNvSpPr/>
            <p:nvPr/>
          </p:nvSpPr>
          <p:spPr>
            <a:xfrm>
              <a:off x="4510935" y="2464909"/>
              <a:ext cx="40500" cy="405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9" name="Shape 3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0" name="Google Shape;3250;p37"/>
          <p:cNvGrpSpPr/>
          <p:nvPr/>
        </p:nvGrpSpPr>
        <p:grpSpPr>
          <a:xfrm>
            <a:off x="2893400" y="2571575"/>
            <a:ext cx="3389136" cy="1985100"/>
            <a:chOff x="2893400" y="2571575"/>
            <a:chExt cx="3389136" cy="1985100"/>
          </a:xfrm>
        </p:grpSpPr>
        <p:cxnSp>
          <p:nvCxnSpPr>
            <p:cNvPr id="3251" name="Google Shape;3251;p37"/>
            <p:cNvCxnSpPr/>
            <p:nvPr/>
          </p:nvCxnSpPr>
          <p:spPr>
            <a:xfrm>
              <a:off x="4573437" y="3694188"/>
              <a:ext cx="0" cy="82440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2" name="Google Shape;3252;p37"/>
            <p:cNvCxnSpPr/>
            <p:nvPr/>
          </p:nvCxnSpPr>
          <p:spPr>
            <a:xfrm rot="-5400000">
              <a:off x="1914975" y="3564125"/>
              <a:ext cx="1985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3" name="Google Shape;3253;p37"/>
            <p:cNvCxnSpPr/>
            <p:nvPr/>
          </p:nvCxnSpPr>
          <p:spPr>
            <a:xfrm rot="-5400000">
              <a:off x="5277271" y="3565025"/>
              <a:ext cx="19833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254" name="Google Shape;3254;p37"/>
            <p:cNvGrpSpPr/>
            <p:nvPr/>
          </p:nvGrpSpPr>
          <p:grpSpPr>
            <a:xfrm>
              <a:off x="2893400" y="4518600"/>
              <a:ext cx="3389136" cy="0"/>
              <a:chOff x="2469307" y="4318183"/>
              <a:chExt cx="4120029" cy="0"/>
            </a:xfrm>
          </p:grpSpPr>
          <p:cxnSp>
            <p:nvCxnSpPr>
              <p:cNvPr id="3255" name="Google Shape;3255;p37"/>
              <p:cNvCxnSpPr/>
              <p:nvPr/>
            </p:nvCxnSpPr>
            <p:spPr>
              <a:xfrm>
                <a:off x="2469307" y="4318183"/>
                <a:ext cx="40935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56" name="Google Shape;3256;p37"/>
              <p:cNvCxnSpPr/>
              <p:nvPr/>
            </p:nvCxnSpPr>
            <p:spPr>
              <a:xfrm>
                <a:off x="2470037" y="4318183"/>
                <a:ext cx="41193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3257" name="Google Shape;3257;p37"/>
            <p:cNvCxnSpPr/>
            <p:nvPr/>
          </p:nvCxnSpPr>
          <p:spPr>
            <a:xfrm rot="-5400000">
              <a:off x="1934475" y="3545375"/>
              <a:ext cx="19461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8" name="Google Shape;3258;p37"/>
            <p:cNvCxnSpPr/>
            <p:nvPr/>
          </p:nvCxnSpPr>
          <p:spPr>
            <a:xfrm rot="-5400000">
              <a:off x="5295925" y="3545375"/>
              <a:ext cx="19461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9" name="Google Shape;3259;p37"/>
            <p:cNvCxnSpPr/>
            <p:nvPr/>
          </p:nvCxnSpPr>
          <p:spPr>
            <a:xfrm>
              <a:off x="4573464" y="3693130"/>
              <a:ext cx="0" cy="8253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260" name="Google Shape;3260;p37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3261" name="Google Shape;3261;p37"/>
          <p:cNvGrpSpPr/>
          <p:nvPr/>
        </p:nvGrpSpPr>
        <p:grpSpPr>
          <a:xfrm>
            <a:off x="3940149" y="1270189"/>
            <a:ext cx="1073723" cy="2950210"/>
            <a:chOff x="4933900" y="2186125"/>
            <a:chExt cx="841001" cy="2310773"/>
          </a:xfrm>
        </p:grpSpPr>
        <p:sp>
          <p:nvSpPr>
            <p:cNvPr id="3262" name="Google Shape;3262;p37"/>
            <p:cNvSpPr/>
            <p:nvPr/>
          </p:nvSpPr>
          <p:spPr>
            <a:xfrm>
              <a:off x="4981700" y="2208200"/>
              <a:ext cx="793201" cy="2288698"/>
            </a:xfrm>
            <a:custGeom>
              <a:rect b="b" l="l" r="r" t="t"/>
              <a:pathLst>
                <a:path extrusionOk="0" h="90525" w="31470">
                  <a:moveTo>
                    <a:pt x="29368" y="1"/>
                  </a:moveTo>
                  <a:cubicBezTo>
                    <a:pt x="28871" y="1"/>
                    <a:pt x="28311" y="164"/>
                    <a:pt x="27719" y="507"/>
                  </a:cubicBezTo>
                  <a:lnTo>
                    <a:pt x="3751" y="14473"/>
                  </a:lnTo>
                  <a:cubicBezTo>
                    <a:pt x="1680" y="15676"/>
                    <a:pt x="1" y="18640"/>
                    <a:pt x="1" y="21081"/>
                  </a:cubicBezTo>
                  <a:lnTo>
                    <a:pt x="1" y="87756"/>
                  </a:lnTo>
                  <a:cubicBezTo>
                    <a:pt x="1" y="89508"/>
                    <a:pt x="857" y="90525"/>
                    <a:pt x="2102" y="90525"/>
                  </a:cubicBezTo>
                  <a:cubicBezTo>
                    <a:pt x="2599" y="90525"/>
                    <a:pt x="3159" y="90362"/>
                    <a:pt x="3751" y="90018"/>
                  </a:cubicBezTo>
                  <a:lnTo>
                    <a:pt x="27719" y="76064"/>
                  </a:lnTo>
                  <a:cubicBezTo>
                    <a:pt x="29790" y="74862"/>
                    <a:pt x="31469" y="71897"/>
                    <a:pt x="31469" y="69444"/>
                  </a:cubicBezTo>
                  <a:lnTo>
                    <a:pt x="31469" y="2769"/>
                  </a:lnTo>
                  <a:cubicBezTo>
                    <a:pt x="31469" y="1018"/>
                    <a:pt x="30613" y="1"/>
                    <a:pt x="29368" y="1"/>
                  </a:cubicBezTo>
                  <a:close/>
                </a:path>
              </a:pathLst>
            </a:custGeom>
            <a:gradFill>
              <a:gsLst>
                <a:gs pos="0">
                  <a:srgbClr val="9D7FDB"/>
                </a:gs>
                <a:gs pos="100000">
                  <a:srgbClr val="552FA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37"/>
            <p:cNvSpPr/>
            <p:nvPr/>
          </p:nvSpPr>
          <p:spPr>
            <a:xfrm>
              <a:off x="5009150" y="2246475"/>
              <a:ext cx="744252" cy="2192891"/>
            </a:xfrm>
            <a:custGeom>
              <a:rect b="b" l="l" r="r" t="t"/>
              <a:pathLst>
                <a:path extrusionOk="0" h="85618" w="28040">
                  <a:moveTo>
                    <a:pt x="3227" y="13478"/>
                  </a:moveTo>
                  <a:lnTo>
                    <a:pt x="5668" y="12073"/>
                  </a:lnTo>
                  <a:cubicBezTo>
                    <a:pt x="6002" y="11883"/>
                    <a:pt x="6275" y="12037"/>
                    <a:pt x="6275" y="12442"/>
                  </a:cubicBezTo>
                  <a:lnTo>
                    <a:pt x="6275" y="12442"/>
                  </a:lnTo>
                  <a:cubicBezTo>
                    <a:pt x="6275" y="13430"/>
                    <a:pt x="6966" y="13835"/>
                    <a:pt x="7811" y="13347"/>
                  </a:cubicBezTo>
                  <a:lnTo>
                    <a:pt x="20241" y="6179"/>
                  </a:lnTo>
                  <a:cubicBezTo>
                    <a:pt x="21087" y="5691"/>
                    <a:pt x="21777" y="4501"/>
                    <a:pt x="21777" y="3501"/>
                  </a:cubicBezTo>
                  <a:lnTo>
                    <a:pt x="21777" y="3501"/>
                  </a:lnTo>
                  <a:cubicBezTo>
                    <a:pt x="21789" y="3072"/>
                    <a:pt x="22015" y="2667"/>
                    <a:pt x="22385" y="2429"/>
                  </a:cubicBezTo>
                  <a:lnTo>
                    <a:pt x="24813" y="1024"/>
                  </a:lnTo>
                  <a:cubicBezTo>
                    <a:pt x="26599" y="0"/>
                    <a:pt x="28040" y="869"/>
                    <a:pt x="28040" y="2953"/>
                  </a:cubicBezTo>
                  <a:lnTo>
                    <a:pt x="28040" y="66508"/>
                  </a:lnTo>
                  <a:cubicBezTo>
                    <a:pt x="28040" y="68592"/>
                    <a:pt x="26599" y="71116"/>
                    <a:pt x="24813" y="72140"/>
                  </a:cubicBezTo>
                  <a:lnTo>
                    <a:pt x="3227" y="84594"/>
                  </a:lnTo>
                  <a:cubicBezTo>
                    <a:pt x="1441" y="85618"/>
                    <a:pt x="1" y="84749"/>
                    <a:pt x="1" y="82665"/>
                  </a:cubicBezTo>
                  <a:lnTo>
                    <a:pt x="1" y="19121"/>
                  </a:lnTo>
                  <a:cubicBezTo>
                    <a:pt x="13" y="17026"/>
                    <a:pt x="1453" y="14502"/>
                    <a:pt x="3227" y="1347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37"/>
            <p:cNvSpPr/>
            <p:nvPr/>
          </p:nvSpPr>
          <p:spPr>
            <a:xfrm>
              <a:off x="4933900" y="2186125"/>
              <a:ext cx="819475" cy="2305650"/>
            </a:xfrm>
            <a:custGeom>
              <a:rect b="b" l="l" r="r" t="t"/>
              <a:pathLst>
                <a:path extrusionOk="0" h="92226" w="32779">
                  <a:moveTo>
                    <a:pt x="29992" y="0"/>
                  </a:moveTo>
                  <a:cubicBezTo>
                    <a:pt x="29485" y="0"/>
                    <a:pt x="28913" y="164"/>
                    <a:pt x="28314" y="512"/>
                  </a:cubicBezTo>
                  <a:lnTo>
                    <a:pt x="3823" y="14621"/>
                  </a:lnTo>
                  <a:cubicBezTo>
                    <a:pt x="1715" y="15835"/>
                    <a:pt x="1" y="18836"/>
                    <a:pt x="1" y="21312"/>
                  </a:cubicBezTo>
                  <a:lnTo>
                    <a:pt x="1" y="88749"/>
                  </a:lnTo>
                  <a:cubicBezTo>
                    <a:pt x="1" y="90178"/>
                    <a:pt x="560" y="91118"/>
                    <a:pt x="1442" y="91428"/>
                  </a:cubicBezTo>
                  <a:lnTo>
                    <a:pt x="2930" y="92226"/>
                  </a:lnTo>
                  <a:cubicBezTo>
                    <a:pt x="2311" y="91785"/>
                    <a:pt x="1930" y="90940"/>
                    <a:pt x="1930" y="89773"/>
                  </a:cubicBezTo>
                  <a:lnTo>
                    <a:pt x="1930" y="22348"/>
                  </a:lnTo>
                  <a:cubicBezTo>
                    <a:pt x="1930" y="19860"/>
                    <a:pt x="3632" y="16871"/>
                    <a:pt x="5752" y="15645"/>
                  </a:cubicBezTo>
                  <a:lnTo>
                    <a:pt x="30219" y="1536"/>
                  </a:lnTo>
                  <a:cubicBezTo>
                    <a:pt x="30823" y="1186"/>
                    <a:pt x="31392" y="1024"/>
                    <a:pt x="31898" y="1024"/>
                  </a:cubicBezTo>
                  <a:cubicBezTo>
                    <a:pt x="32219" y="1024"/>
                    <a:pt x="32515" y="1090"/>
                    <a:pt x="32779" y="1214"/>
                  </a:cubicBezTo>
                  <a:lnTo>
                    <a:pt x="30838" y="179"/>
                  </a:lnTo>
                  <a:cubicBezTo>
                    <a:pt x="30586" y="61"/>
                    <a:pt x="30301" y="0"/>
                    <a:pt x="2999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37"/>
            <p:cNvSpPr/>
            <p:nvPr/>
          </p:nvSpPr>
          <p:spPr>
            <a:xfrm>
              <a:off x="4947994" y="2932050"/>
              <a:ext cx="19975" cy="182175"/>
            </a:xfrm>
            <a:custGeom>
              <a:rect b="b" l="l" r="r" t="t"/>
              <a:pathLst>
                <a:path extrusionOk="0" h="7287" w="799">
                  <a:moveTo>
                    <a:pt x="25" y="0"/>
                  </a:moveTo>
                  <a:lnTo>
                    <a:pt x="775" y="0"/>
                  </a:lnTo>
                  <a:cubicBezTo>
                    <a:pt x="787" y="0"/>
                    <a:pt x="799" y="12"/>
                    <a:pt x="799" y="24"/>
                  </a:cubicBezTo>
                  <a:lnTo>
                    <a:pt x="799" y="7263"/>
                  </a:lnTo>
                  <a:cubicBezTo>
                    <a:pt x="799" y="7275"/>
                    <a:pt x="787" y="7287"/>
                    <a:pt x="775" y="7287"/>
                  </a:cubicBezTo>
                  <a:lnTo>
                    <a:pt x="25" y="7287"/>
                  </a:lnTo>
                  <a:cubicBezTo>
                    <a:pt x="13" y="7287"/>
                    <a:pt x="1" y="7275"/>
                    <a:pt x="1" y="7263"/>
                  </a:cubicBezTo>
                  <a:lnTo>
                    <a:pt x="1" y="24"/>
                  </a:lnTo>
                  <a:cubicBezTo>
                    <a:pt x="1" y="12"/>
                    <a:pt x="13" y="0"/>
                    <a:pt x="2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37"/>
            <p:cNvSpPr/>
            <p:nvPr/>
          </p:nvSpPr>
          <p:spPr>
            <a:xfrm>
              <a:off x="4947994" y="3135050"/>
              <a:ext cx="19975" cy="96750"/>
            </a:xfrm>
            <a:custGeom>
              <a:rect b="b" l="l" r="r" t="t"/>
              <a:pathLst>
                <a:path extrusionOk="0" h="3870" w="799">
                  <a:moveTo>
                    <a:pt x="13" y="0"/>
                  </a:moveTo>
                  <a:lnTo>
                    <a:pt x="775" y="0"/>
                  </a:lnTo>
                  <a:cubicBezTo>
                    <a:pt x="787" y="0"/>
                    <a:pt x="799" y="0"/>
                    <a:pt x="799" y="12"/>
                  </a:cubicBezTo>
                  <a:lnTo>
                    <a:pt x="799" y="3858"/>
                  </a:lnTo>
                  <a:cubicBezTo>
                    <a:pt x="799" y="3870"/>
                    <a:pt x="787" y="3870"/>
                    <a:pt x="775" y="3870"/>
                  </a:cubicBezTo>
                  <a:lnTo>
                    <a:pt x="13" y="3870"/>
                  </a:lnTo>
                  <a:cubicBezTo>
                    <a:pt x="13" y="3870"/>
                    <a:pt x="1" y="3870"/>
                    <a:pt x="1" y="3858"/>
                  </a:cubicBezTo>
                  <a:lnTo>
                    <a:pt x="1" y="12"/>
                  </a:lnTo>
                  <a:cubicBezTo>
                    <a:pt x="1" y="0"/>
                    <a:pt x="13" y="0"/>
                    <a:pt x="1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37"/>
            <p:cNvSpPr/>
            <p:nvPr/>
          </p:nvSpPr>
          <p:spPr>
            <a:xfrm>
              <a:off x="5368115" y="2394389"/>
              <a:ext cx="98250" cy="68775"/>
            </a:xfrm>
            <a:custGeom>
              <a:rect b="b" l="l" r="r" t="t"/>
              <a:pathLst>
                <a:path extrusionOk="0" h="2751" w="3930">
                  <a:moveTo>
                    <a:pt x="263" y="2667"/>
                  </a:moveTo>
                  <a:lnTo>
                    <a:pt x="3656" y="703"/>
                  </a:lnTo>
                  <a:cubicBezTo>
                    <a:pt x="3811" y="596"/>
                    <a:pt x="3918" y="429"/>
                    <a:pt x="3930" y="238"/>
                  </a:cubicBezTo>
                  <a:lnTo>
                    <a:pt x="3930" y="238"/>
                  </a:lnTo>
                  <a:cubicBezTo>
                    <a:pt x="3930" y="72"/>
                    <a:pt x="3811" y="0"/>
                    <a:pt x="3656" y="84"/>
                  </a:cubicBezTo>
                  <a:lnTo>
                    <a:pt x="263" y="2036"/>
                  </a:lnTo>
                  <a:cubicBezTo>
                    <a:pt x="108" y="2143"/>
                    <a:pt x="1" y="2310"/>
                    <a:pt x="1" y="2501"/>
                  </a:cubicBezTo>
                  <a:lnTo>
                    <a:pt x="1" y="2501"/>
                  </a:lnTo>
                  <a:cubicBezTo>
                    <a:pt x="1" y="2679"/>
                    <a:pt x="120" y="2751"/>
                    <a:pt x="263" y="26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37"/>
            <p:cNvSpPr/>
            <p:nvPr/>
          </p:nvSpPr>
          <p:spPr>
            <a:xfrm>
              <a:off x="5325565" y="2467614"/>
              <a:ext cx="13700" cy="20550"/>
            </a:xfrm>
            <a:custGeom>
              <a:rect b="b" l="l" r="r" t="t"/>
              <a:pathLst>
                <a:path extrusionOk="0" h="822" w="548">
                  <a:moveTo>
                    <a:pt x="0" y="572"/>
                  </a:moveTo>
                  <a:cubicBezTo>
                    <a:pt x="0" y="750"/>
                    <a:pt x="119" y="822"/>
                    <a:pt x="274" y="738"/>
                  </a:cubicBezTo>
                  <a:cubicBezTo>
                    <a:pt x="441" y="631"/>
                    <a:pt x="536" y="453"/>
                    <a:pt x="548" y="250"/>
                  </a:cubicBezTo>
                  <a:cubicBezTo>
                    <a:pt x="548" y="72"/>
                    <a:pt x="429" y="0"/>
                    <a:pt x="274" y="83"/>
                  </a:cubicBezTo>
                  <a:cubicBezTo>
                    <a:pt x="107" y="191"/>
                    <a:pt x="0" y="369"/>
                    <a:pt x="0" y="5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69" name="Google Shape;3269;p37"/>
          <p:cNvSpPr/>
          <p:nvPr/>
        </p:nvSpPr>
        <p:spPr>
          <a:xfrm>
            <a:off x="2461213" y="3161015"/>
            <a:ext cx="887100" cy="887100"/>
          </a:xfrm>
          <a:prstGeom prst="ellipse">
            <a:avLst/>
          </a:prstGeom>
          <a:solidFill>
            <a:schemeClr val="lt1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0" name="Google Shape;3270;p37"/>
          <p:cNvSpPr/>
          <p:nvPr/>
        </p:nvSpPr>
        <p:spPr>
          <a:xfrm>
            <a:off x="2461213" y="3161015"/>
            <a:ext cx="887100" cy="887100"/>
          </a:xfrm>
          <a:prstGeom prst="arc">
            <a:avLst>
              <a:gd fmla="val 16200000" name="adj1"/>
              <a:gd fmla="val 9768950" name="adj2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1" name="Google Shape;3271;p37"/>
          <p:cNvSpPr/>
          <p:nvPr/>
        </p:nvSpPr>
        <p:spPr>
          <a:xfrm>
            <a:off x="5802088" y="3159527"/>
            <a:ext cx="887100" cy="887100"/>
          </a:xfrm>
          <a:prstGeom prst="ellipse">
            <a:avLst/>
          </a:prstGeom>
          <a:solidFill>
            <a:schemeClr val="lt1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2" name="Google Shape;3272;p37"/>
          <p:cNvSpPr/>
          <p:nvPr/>
        </p:nvSpPr>
        <p:spPr>
          <a:xfrm>
            <a:off x="5802088" y="3159527"/>
            <a:ext cx="887100" cy="887100"/>
          </a:xfrm>
          <a:prstGeom prst="arc">
            <a:avLst>
              <a:gd fmla="val 16200000" name="adj1"/>
              <a:gd fmla="val 13142257" name="adj2"/>
            </a:avLst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3" name="Google Shape;3273;p37"/>
          <p:cNvSpPr/>
          <p:nvPr/>
        </p:nvSpPr>
        <p:spPr>
          <a:xfrm>
            <a:off x="2461213" y="1684411"/>
            <a:ext cx="887100" cy="887100"/>
          </a:xfrm>
          <a:prstGeom prst="ellipse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4" name="Google Shape;3274;p37"/>
          <p:cNvSpPr/>
          <p:nvPr/>
        </p:nvSpPr>
        <p:spPr>
          <a:xfrm>
            <a:off x="2461213" y="1684411"/>
            <a:ext cx="887100" cy="887100"/>
          </a:xfrm>
          <a:prstGeom prst="arc">
            <a:avLst>
              <a:gd fmla="val 16200000" name="adj1"/>
              <a:gd fmla="val 65143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5" name="Google Shape;3275;p37"/>
          <p:cNvSpPr/>
          <p:nvPr/>
        </p:nvSpPr>
        <p:spPr>
          <a:xfrm>
            <a:off x="5802088" y="1684398"/>
            <a:ext cx="887100" cy="887100"/>
          </a:xfrm>
          <a:prstGeom prst="ellipse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6" name="Google Shape;3276;p37"/>
          <p:cNvSpPr/>
          <p:nvPr/>
        </p:nvSpPr>
        <p:spPr>
          <a:xfrm>
            <a:off x="5802088" y="1684398"/>
            <a:ext cx="887100" cy="887100"/>
          </a:xfrm>
          <a:prstGeom prst="arc">
            <a:avLst>
              <a:gd fmla="val 16200000" name="adj1"/>
              <a:gd fmla="val 3255587" name="adj2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7" name="Google Shape;3277;p37"/>
          <p:cNvGrpSpPr/>
          <p:nvPr/>
        </p:nvGrpSpPr>
        <p:grpSpPr>
          <a:xfrm>
            <a:off x="459175" y="3257464"/>
            <a:ext cx="1828933" cy="694194"/>
            <a:chOff x="3650525" y="3985789"/>
            <a:chExt cx="1828933" cy="694194"/>
          </a:xfrm>
        </p:grpSpPr>
        <p:sp>
          <p:nvSpPr>
            <p:cNvPr id="3278" name="Google Shape;3278;p37"/>
            <p:cNvSpPr txBox="1"/>
            <p:nvPr/>
          </p:nvSpPr>
          <p:spPr>
            <a:xfrm>
              <a:off x="3650525" y="3985789"/>
              <a:ext cx="18288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79" name="Google Shape;3279;p37"/>
            <p:cNvSpPr txBox="1"/>
            <p:nvPr/>
          </p:nvSpPr>
          <p:spPr>
            <a:xfrm>
              <a:off x="3650658" y="4239283"/>
              <a:ext cx="18288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terribly hot, even hotter than 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280" name="Google Shape;3280;p37"/>
          <p:cNvSpPr txBox="1"/>
          <p:nvPr/>
        </p:nvSpPr>
        <p:spPr>
          <a:xfrm>
            <a:off x="2288100" y="3476321"/>
            <a:ext cx="12333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70%</a:t>
            </a:r>
            <a:endParaRPr sz="24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281" name="Google Shape;3281;p37"/>
          <p:cNvGrpSpPr/>
          <p:nvPr/>
        </p:nvGrpSpPr>
        <p:grpSpPr>
          <a:xfrm>
            <a:off x="6862263" y="3251870"/>
            <a:ext cx="1828812" cy="705422"/>
            <a:chOff x="6234763" y="3974557"/>
            <a:chExt cx="1828812" cy="705422"/>
          </a:xfrm>
        </p:grpSpPr>
        <p:sp>
          <p:nvSpPr>
            <p:cNvPr id="3282" name="Google Shape;3282;p37"/>
            <p:cNvSpPr txBox="1"/>
            <p:nvPr/>
          </p:nvSpPr>
          <p:spPr>
            <a:xfrm>
              <a:off x="6234763" y="3974557"/>
              <a:ext cx="18288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83" name="Google Shape;3283;p37"/>
            <p:cNvSpPr txBox="1"/>
            <p:nvPr/>
          </p:nvSpPr>
          <p:spPr>
            <a:xfrm>
              <a:off x="6234775" y="4239280"/>
              <a:ext cx="18288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the ringed planet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284" name="Google Shape;3284;p37"/>
          <p:cNvSpPr txBox="1"/>
          <p:nvPr/>
        </p:nvSpPr>
        <p:spPr>
          <a:xfrm>
            <a:off x="5628975" y="3474834"/>
            <a:ext cx="12333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85</a:t>
            </a:r>
            <a:r>
              <a:rPr lang="en-GB" sz="24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%</a:t>
            </a:r>
            <a:endParaRPr sz="24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285" name="Google Shape;3285;p37"/>
          <p:cNvGrpSpPr/>
          <p:nvPr/>
        </p:nvGrpSpPr>
        <p:grpSpPr>
          <a:xfrm>
            <a:off x="459295" y="1782934"/>
            <a:ext cx="1828812" cy="690044"/>
            <a:chOff x="3650645" y="2060734"/>
            <a:chExt cx="1828812" cy="690044"/>
          </a:xfrm>
        </p:grpSpPr>
        <p:sp>
          <p:nvSpPr>
            <p:cNvPr id="3286" name="Google Shape;3286;p37"/>
            <p:cNvSpPr txBox="1"/>
            <p:nvPr/>
          </p:nvSpPr>
          <p:spPr>
            <a:xfrm>
              <a:off x="3650645" y="2060734"/>
              <a:ext cx="18288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87" name="Google Shape;3287;p37"/>
            <p:cNvSpPr txBox="1"/>
            <p:nvPr/>
          </p:nvSpPr>
          <p:spPr>
            <a:xfrm>
              <a:off x="3650658" y="2310078"/>
              <a:ext cx="18288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288" name="Google Shape;3288;p37"/>
          <p:cNvSpPr txBox="1"/>
          <p:nvPr/>
        </p:nvSpPr>
        <p:spPr>
          <a:xfrm>
            <a:off x="2288100" y="1999717"/>
            <a:ext cx="12333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25</a:t>
            </a:r>
            <a:r>
              <a:rPr lang="en-GB" sz="24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%</a:t>
            </a:r>
            <a:endParaRPr sz="24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289" name="Google Shape;3289;p37"/>
          <p:cNvGrpSpPr/>
          <p:nvPr/>
        </p:nvGrpSpPr>
        <p:grpSpPr>
          <a:xfrm>
            <a:off x="6862263" y="1781459"/>
            <a:ext cx="1828812" cy="690045"/>
            <a:chOff x="6234763" y="2060734"/>
            <a:chExt cx="1828812" cy="690045"/>
          </a:xfrm>
        </p:grpSpPr>
        <p:sp>
          <p:nvSpPr>
            <p:cNvPr id="3290" name="Google Shape;3290;p37"/>
            <p:cNvSpPr txBox="1"/>
            <p:nvPr/>
          </p:nvSpPr>
          <p:spPr>
            <a:xfrm>
              <a:off x="6234763" y="2060734"/>
              <a:ext cx="18288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91" name="Google Shape;3291;p37"/>
            <p:cNvSpPr txBox="1"/>
            <p:nvPr/>
          </p:nvSpPr>
          <p:spPr>
            <a:xfrm>
              <a:off x="6234775" y="2310079"/>
              <a:ext cx="18288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292" name="Google Shape;3292;p37"/>
          <p:cNvSpPr txBox="1"/>
          <p:nvPr/>
        </p:nvSpPr>
        <p:spPr>
          <a:xfrm>
            <a:off x="5628975" y="1999704"/>
            <a:ext cx="12333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</a:t>
            </a:r>
            <a:r>
              <a:rPr lang="en-GB" sz="24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0%</a:t>
            </a:r>
            <a:endParaRPr sz="24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293" name="Google Shape;3293;p37"/>
          <p:cNvSpPr/>
          <p:nvPr/>
        </p:nvSpPr>
        <p:spPr>
          <a:xfrm rot="2370230">
            <a:off x="3782782" y="1676839"/>
            <a:ext cx="1517143" cy="2048421"/>
          </a:xfrm>
          <a:prstGeom prst="arc">
            <a:avLst>
              <a:gd fmla="val 14514560" name="adj1"/>
              <a:gd fmla="val 8030579" name="adj2"/>
            </a:avLst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4" name="Google Shape;3294;p37"/>
          <p:cNvSpPr/>
          <p:nvPr/>
        </p:nvSpPr>
        <p:spPr>
          <a:xfrm rot="2370063">
            <a:off x="3927056" y="1866883"/>
            <a:ext cx="1228595" cy="1668334"/>
          </a:xfrm>
          <a:prstGeom prst="arc">
            <a:avLst>
              <a:gd fmla="val 14746947" name="adj1"/>
              <a:gd fmla="val 8030579" name="adj2"/>
            </a:avLst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5" name="Google Shape;3295;p37"/>
          <p:cNvSpPr/>
          <p:nvPr/>
        </p:nvSpPr>
        <p:spPr>
          <a:xfrm rot="2369345">
            <a:off x="4071963" y="2036131"/>
            <a:ext cx="938781" cy="1329837"/>
          </a:xfrm>
          <a:prstGeom prst="arc">
            <a:avLst>
              <a:gd fmla="val 14910123" name="adj1"/>
              <a:gd fmla="val 4028276" name="adj2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6" name="Google Shape;3296;p37"/>
          <p:cNvSpPr/>
          <p:nvPr/>
        </p:nvSpPr>
        <p:spPr>
          <a:xfrm rot="2371967">
            <a:off x="4198473" y="2235029"/>
            <a:ext cx="685760" cy="932041"/>
          </a:xfrm>
          <a:prstGeom prst="arc">
            <a:avLst>
              <a:gd fmla="val 15134994" name="adj1"/>
              <a:gd fmla="val 0" name="adj2"/>
            </a:avLst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0" name="Shape 3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1" name="Google Shape;3301;p38"/>
          <p:cNvGrpSpPr/>
          <p:nvPr/>
        </p:nvGrpSpPr>
        <p:grpSpPr>
          <a:xfrm>
            <a:off x="665764" y="1850308"/>
            <a:ext cx="7804762" cy="2484453"/>
            <a:chOff x="721900" y="1265000"/>
            <a:chExt cx="2107800" cy="469500"/>
          </a:xfrm>
        </p:grpSpPr>
        <p:sp>
          <p:nvSpPr>
            <p:cNvPr id="3302" name="Google Shape;3302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fmla="val 4767" name="adj"/>
              </a:avLst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03" name="Google Shape;3303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fmla="val 47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aphicFrame>
        <p:nvGraphicFramePr>
          <p:cNvPr id="3304" name="Google Shape;3304;p38"/>
          <p:cNvGraphicFramePr/>
          <p:nvPr/>
        </p:nvGraphicFramePr>
        <p:xfrm>
          <a:off x="705206" y="18725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{6FD6DD2F-F258-40E1-8117-D0CA88BA6C16}</a:tableStyleId>
              </a:tblPr>
              <a:tblGrid>
                <a:gridCol w="1929300"/>
                <a:gridCol w="1929300"/>
                <a:gridCol w="1929300"/>
                <a:gridCol w="1929300"/>
              </a:tblGrid>
              <a:tr h="488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Admin system 1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Cloud service 1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1.8 GB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</a:tr>
              <a:tr h="488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Admin system 2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Cloud service 2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25.4 GB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8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A0FDF1">
                            <a:alpha val="41568"/>
                            <a:alpha val="41520"/>
                          </a:srgbClr>
                        </a:gs>
                        <a:gs pos="100000">
                          <a:srgbClr val="FFFFFF">
                            <a:alpha val="37254"/>
                            <a:alpha val="41520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Admin system 3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A0FDF1">
                            <a:alpha val="41568"/>
                            <a:alpha val="41520"/>
                          </a:srgbClr>
                        </a:gs>
                        <a:gs pos="100000">
                          <a:srgbClr val="FFFFFF">
                            <a:alpha val="37254"/>
                            <a:alpha val="41520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Cloud service 3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A0FDF1">
                            <a:alpha val="41568"/>
                            <a:alpha val="41520"/>
                          </a:srgbClr>
                        </a:gs>
                        <a:gs pos="100000">
                          <a:srgbClr val="FFFFFF">
                            <a:alpha val="37254"/>
                            <a:alpha val="41520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12.8 GB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A0FDF1">
                            <a:alpha val="41568"/>
                            <a:alpha val="41520"/>
                          </a:srgbClr>
                        </a:gs>
                        <a:gs pos="100000">
                          <a:srgbClr val="FFFFFF">
                            <a:alpha val="37254"/>
                            <a:alpha val="41520"/>
                          </a:srgbClr>
                        </a:gs>
                      </a:gsLst>
                      <a:lin ang="5400700" scaled="0"/>
                    </a:gradFill>
                  </a:tcPr>
                </a:tc>
              </a:tr>
              <a:tr h="488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Admin system 4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Cloud service 4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59,.1 GB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8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Admin system 5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Cloud service 5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2.9 GB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</a:tr>
            </a:tbl>
          </a:graphicData>
        </a:graphic>
      </p:graphicFrame>
      <p:grpSp>
        <p:nvGrpSpPr>
          <p:cNvPr id="3305" name="Google Shape;3305;p38"/>
          <p:cNvGrpSpPr/>
          <p:nvPr/>
        </p:nvGrpSpPr>
        <p:grpSpPr>
          <a:xfrm>
            <a:off x="665584" y="1231719"/>
            <a:ext cx="1843693" cy="469500"/>
            <a:chOff x="721900" y="1265000"/>
            <a:chExt cx="2107800" cy="469500"/>
          </a:xfrm>
        </p:grpSpPr>
        <p:sp>
          <p:nvSpPr>
            <p:cNvPr id="3306" name="Google Shape;3306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fmla="val 16667" name="adj"/>
              </a:avLst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07" name="Google Shape;3307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Data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308" name="Google Shape;3308;p38"/>
          <p:cNvGrpSpPr/>
          <p:nvPr/>
        </p:nvGrpSpPr>
        <p:grpSpPr>
          <a:xfrm>
            <a:off x="2655297" y="1231719"/>
            <a:ext cx="1843693" cy="469500"/>
            <a:chOff x="721900" y="1265000"/>
            <a:chExt cx="2107800" cy="469500"/>
          </a:xfrm>
        </p:grpSpPr>
        <p:sp>
          <p:nvSpPr>
            <p:cNvPr id="3309" name="Google Shape;3309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fmla="val 16667" name="adj"/>
              </a:avLst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10" name="Google Shape;3310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From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311" name="Google Shape;3311;p38"/>
          <p:cNvGrpSpPr/>
          <p:nvPr/>
        </p:nvGrpSpPr>
        <p:grpSpPr>
          <a:xfrm>
            <a:off x="4645010" y="1231719"/>
            <a:ext cx="1843693" cy="469500"/>
            <a:chOff x="721900" y="1265000"/>
            <a:chExt cx="2107800" cy="469500"/>
          </a:xfrm>
        </p:grpSpPr>
        <p:sp>
          <p:nvSpPr>
            <p:cNvPr id="3312" name="Google Shape;3312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fmla="val 16667" name="adj"/>
              </a:avLst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13" name="Google Shape;3313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To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314" name="Google Shape;3314;p38"/>
          <p:cNvGrpSpPr/>
          <p:nvPr/>
        </p:nvGrpSpPr>
        <p:grpSpPr>
          <a:xfrm>
            <a:off x="6634724" y="1231719"/>
            <a:ext cx="1843693" cy="469500"/>
            <a:chOff x="721900" y="1265000"/>
            <a:chExt cx="2107800" cy="469500"/>
          </a:xfrm>
        </p:grpSpPr>
        <p:sp>
          <p:nvSpPr>
            <p:cNvPr id="3315" name="Google Shape;3315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fmla="val 16667" name="adj"/>
              </a:avLst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16" name="Google Shape;3316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Data volume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317" name="Google Shape;3317;p38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1" name="Shape 3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2" name="Google Shape;3322;p39"/>
          <p:cNvGrpSpPr/>
          <p:nvPr/>
        </p:nvGrpSpPr>
        <p:grpSpPr>
          <a:xfrm>
            <a:off x="3257618" y="2403152"/>
            <a:ext cx="2628764" cy="1480778"/>
            <a:chOff x="1012725" y="2202350"/>
            <a:chExt cx="2668525" cy="1503175"/>
          </a:xfrm>
        </p:grpSpPr>
        <p:sp>
          <p:nvSpPr>
            <p:cNvPr id="3323" name="Google Shape;3323;p39"/>
            <p:cNvSpPr/>
            <p:nvPr/>
          </p:nvSpPr>
          <p:spPr>
            <a:xfrm>
              <a:off x="1142800" y="2262775"/>
              <a:ext cx="2408375" cy="1356725"/>
            </a:xfrm>
            <a:custGeom>
              <a:rect b="b" l="l" r="r" t="t"/>
              <a:pathLst>
                <a:path extrusionOk="0" h="54269" w="96335">
                  <a:moveTo>
                    <a:pt x="48590" y="0"/>
                  </a:moveTo>
                  <a:lnTo>
                    <a:pt x="1" y="25658"/>
                  </a:lnTo>
                  <a:lnTo>
                    <a:pt x="49626" y="54269"/>
                  </a:lnTo>
                  <a:lnTo>
                    <a:pt x="96334" y="27861"/>
                  </a:lnTo>
                  <a:lnTo>
                    <a:pt x="4859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39"/>
            <p:cNvSpPr/>
            <p:nvPr/>
          </p:nvSpPr>
          <p:spPr>
            <a:xfrm>
              <a:off x="2383425" y="2959275"/>
              <a:ext cx="1167750" cy="686425"/>
            </a:xfrm>
            <a:custGeom>
              <a:rect b="b" l="l" r="r" t="t"/>
              <a:pathLst>
                <a:path extrusionOk="0" h="27457" w="46710">
                  <a:moveTo>
                    <a:pt x="46709" y="1"/>
                  </a:moveTo>
                  <a:lnTo>
                    <a:pt x="1" y="26409"/>
                  </a:lnTo>
                  <a:lnTo>
                    <a:pt x="1" y="27457"/>
                  </a:lnTo>
                  <a:lnTo>
                    <a:pt x="46709" y="1049"/>
                  </a:lnTo>
                  <a:lnTo>
                    <a:pt x="4670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39"/>
            <p:cNvSpPr/>
            <p:nvPr/>
          </p:nvSpPr>
          <p:spPr>
            <a:xfrm>
              <a:off x="1142800" y="2903925"/>
              <a:ext cx="1240650" cy="741775"/>
            </a:xfrm>
            <a:custGeom>
              <a:rect b="b" l="l" r="r" t="t"/>
              <a:pathLst>
                <a:path extrusionOk="0" h="29671" w="49626">
                  <a:moveTo>
                    <a:pt x="1" y="0"/>
                  </a:moveTo>
                  <a:lnTo>
                    <a:pt x="1" y="1060"/>
                  </a:lnTo>
                  <a:lnTo>
                    <a:pt x="49626" y="29671"/>
                  </a:lnTo>
                  <a:lnTo>
                    <a:pt x="49626" y="28623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39"/>
            <p:cNvSpPr/>
            <p:nvPr/>
          </p:nvSpPr>
          <p:spPr>
            <a:xfrm>
              <a:off x="1012725" y="2202350"/>
              <a:ext cx="2668525" cy="1503175"/>
            </a:xfrm>
            <a:custGeom>
              <a:rect b="b" l="l" r="r" t="t"/>
              <a:pathLst>
                <a:path extrusionOk="0" h="60127" w="106741">
                  <a:moveTo>
                    <a:pt x="53829" y="238"/>
                  </a:moveTo>
                  <a:lnTo>
                    <a:pt x="106335" y="30885"/>
                  </a:lnTo>
                  <a:lnTo>
                    <a:pt x="54984" y="59900"/>
                  </a:lnTo>
                  <a:lnTo>
                    <a:pt x="417" y="28444"/>
                  </a:lnTo>
                  <a:lnTo>
                    <a:pt x="53829" y="238"/>
                  </a:lnTo>
                  <a:close/>
                  <a:moveTo>
                    <a:pt x="53841" y="0"/>
                  </a:moveTo>
                  <a:lnTo>
                    <a:pt x="155" y="28337"/>
                  </a:lnTo>
                  <a:lnTo>
                    <a:pt x="1" y="28432"/>
                  </a:lnTo>
                  <a:lnTo>
                    <a:pt x="54984" y="60127"/>
                  </a:lnTo>
                  <a:lnTo>
                    <a:pt x="106740" y="30873"/>
                  </a:lnTo>
                  <a:lnTo>
                    <a:pt x="538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27" name="Google Shape;3327;p39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3328" name="Google Shape;3328;p39"/>
          <p:cNvGrpSpPr/>
          <p:nvPr/>
        </p:nvGrpSpPr>
        <p:grpSpPr>
          <a:xfrm>
            <a:off x="2793101" y="1844158"/>
            <a:ext cx="1123834" cy="1739040"/>
            <a:chOff x="2583650" y="1930908"/>
            <a:chExt cx="1123834" cy="1567550"/>
          </a:xfrm>
        </p:grpSpPr>
        <p:cxnSp>
          <p:nvCxnSpPr>
            <p:cNvPr id="3329" name="Google Shape;3329;p39"/>
            <p:cNvCxnSpPr/>
            <p:nvPr/>
          </p:nvCxnSpPr>
          <p:spPr>
            <a:xfrm rot="10800000">
              <a:off x="3295284" y="2675963"/>
              <a:ext cx="0" cy="82440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0" name="Google Shape;3330;p39"/>
            <p:cNvCxnSpPr/>
            <p:nvPr/>
          </p:nvCxnSpPr>
          <p:spPr>
            <a:xfrm rot="10800000">
              <a:off x="2583650" y="3498458"/>
              <a:ext cx="3363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1" name="Google Shape;3331;p39"/>
            <p:cNvCxnSpPr/>
            <p:nvPr/>
          </p:nvCxnSpPr>
          <p:spPr>
            <a:xfrm rot="10800000">
              <a:off x="2583950" y="1930908"/>
              <a:ext cx="3360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332" name="Google Shape;3332;p39"/>
          <p:cNvSpPr/>
          <p:nvPr/>
        </p:nvSpPr>
        <p:spPr>
          <a:xfrm>
            <a:off x="749430" y="3018666"/>
            <a:ext cx="2043900" cy="11400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3" name="Google Shape;3333;p39"/>
          <p:cNvSpPr/>
          <p:nvPr/>
        </p:nvSpPr>
        <p:spPr>
          <a:xfrm>
            <a:off x="749430" y="3018666"/>
            <a:ext cx="2043900" cy="1140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4" name="Google Shape;3334;p39"/>
          <p:cNvSpPr/>
          <p:nvPr/>
        </p:nvSpPr>
        <p:spPr>
          <a:xfrm>
            <a:off x="749430" y="1277654"/>
            <a:ext cx="2043900" cy="11400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5" name="Google Shape;3335;p39"/>
          <p:cNvSpPr/>
          <p:nvPr/>
        </p:nvSpPr>
        <p:spPr>
          <a:xfrm>
            <a:off x="749430" y="1277654"/>
            <a:ext cx="2043900" cy="1140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36" name="Google Shape;3336;p39"/>
          <p:cNvGrpSpPr/>
          <p:nvPr/>
        </p:nvGrpSpPr>
        <p:grpSpPr>
          <a:xfrm>
            <a:off x="841993" y="3121774"/>
            <a:ext cx="1872600" cy="941000"/>
            <a:chOff x="632588" y="3031549"/>
            <a:chExt cx="1872600" cy="941000"/>
          </a:xfrm>
        </p:grpSpPr>
        <p:sp>
          <p:nvSpPr>
            <p:cNvPr id="3337" name="Google Shape;3337;p39"/>
            <p:cNvSpPr txBox="1"/>
            <p:nvPr/>
          </p:nvSpPr>
          <p:spPr>
            <a:xfrm>
              <a:off x="632588" y="3031549"/>
              <a:ext cx="18726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38" name="Google Shape;3338;p39"/>
            <p:cNvSpPr txBox="1"/>
            <p:nvPr/>
          </p:nvSpPr>
          <p:spPr>
            <a:xfrm>
              <a:off x="632600" y="3362949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with ring. It’s composed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39" name="Google Shape;3339;p39"/>
          <p:cNvGrpSpPr/>
          <p:nvPr/>
        </p:nvGrpSpPr>
        <p:grpSpPr>
          <a:xfrm>
            <a:off x="841993" y="1377091"/>
            <a:ext cx="1872412" cy="941187"/>
            <a:chOff x="632588" y="1460304"/>
            <a:chExt cx="1872412" cy="941187"/>
          </a:xfrm>
        </p:grpSpPr>
        <p:sp>
          <p:nvSpPr>
            <p:cNvPr id="3340" name="Google Shape;3340;p39"/>
            <p:cNvSpPr txBox="1"/>
            <p:nvPr/>
          </p:nvSpPr>
          <p:spPr>
            <a:xfrm>
              <a:off x="632700" y="1791891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41" name="Google Shape;3341;p39"/>
            <p:cNvSpPr txBox="1"/>
            <p:nvPr/>
          </p:nvSpPr>
          <p:spPr>
            <a:xfrm>
              <a:off x="632588" y="1460304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342" name="Google Shape;3342;p39"/>
          <p:cNvGrpSpPr/>
          <p:nvPr/>
        </p:nvGrpSpPr>
        <p:grpSpPr>
          <a:xfrm>
            <a:off x="2793226" y="1844130"/>
            <a:ext cx="1123551" cy="1755847"/>
            <a:chOff x="2583775" y="1930883"/>
            <a:chExt cx="1123551" cy="1582700"/>
          </a:xfrm>
        </p:grpSpPr>
        <p:grpSp>
          <p:nvGrpSpPr>
            <p:cNvPr id="3343" name="Google Shape;3343;p39"/>
            <p:cNvGrpSpPr/>
            <p:nvPr/>
          </p:nvGrpSpPr>
          <p:grpSpPr>
            <a:xfrm rot="-5400000">
              <a:off x="2092655" y="2724201"/>
              <a:ext cx="1578752" cy="12"/>
              <a:chOff x="2447121" y="4318175"/>
              <a:chExt cx="4115620" cy="12"/>
            </a:xfrm>
          </p:grpSpPr>
          <p:cxnSp>
            <p:nvCxnSpPr>
              <p:cNvPr id="3344" name="Google Shape;3344;p39"/>
              <p:cNvCxnSpPr/>
              <p:nvPr/>
            </p:nvCxnSpPr>
            <p:spPr>
              <a:xfrm rot="10800000">
                <a:off x="4550341" y="2305788"/>
                <a:ext cx="0" cy="40248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45" name="Google Shape;3345;p39"/>
              <p:cNvCxnSpPr/>
              <p:nvPr/>
            </p:nvCxnSpPr>
            <p:spPr>
              <a:xfrm rot="10800000">
                <a:off x="4504671" y="2260625"/>
                <a:ext cx="0" cy="41151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3346" name="Google Shape;3346;p39"/>
            <p:cNvCxnSpPr/>
            <p:nvPr/>
          </p:nvCxnSpPr>
          <p:spPr>
            <a:xfrm rot="10800000">
              <a:off x="2583775" y="3498458"/>
              <a:ext cx="3123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47" name="Google Shape;3347;p39"/>
            <p:cNvCxnSpPr/>
            <p:nvPr/>
          </p:nvCxnSpPr>
          <p:spPr>
            <a:xfrm rot="10800000">
              <a:off x="2583775" y="1930883"/>
              <a:ext cx="3123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48" name="Google Shape;3348;p39"/>
            <p:cNvCxnSpPr/>
            <p:nvPr/>
          </p:nvCxnSpPr>
          <p:spPr>
            <a:xfrm rot="10800000">
              <a:off x="3294676" y="2675500"/>
              <a:ext cx="0" cy="8253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349" name="Google Shape;3349;p39"/>
          <p:cNvSpPr/>
          <p:nvPr/>
        </p:nvSpPr>
        <p:spPr>
          <a:xfrm>
            <a:off x="462001" y="987555"/>
            <a:ext cx="581400" cy="581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0" name="Google Shape;3350;p39"/>
          <p:cNvSpPr/>
          <p:nvPr/>
        </p:nvSpPr>
        <p:spPr>
          <a:xfrm>
            <a:off x="462001" y="2727949"/>
            <a:ext cx="581400" cy="581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51" name="Google Shape;3351;p39"/>
          <p:cNvGrpSpPr/>
          <p:nvPr/>
        </p:nvGrpSpPr>
        <p:grpSpPr>
          <a:xfrm flipH="1">
            <a:off x="5229176" y="1844158"/>
            <a:ext cx="1123834" cy="1739040"/>
            <a:chOff x="2583650" y="1930908"/>
            <a:chExt cx="1123834" cy="1567550"/>
          </a:xfrm>
        </p:grpSpPr>
        <p:cxnSp>
          <p:nvCxnSpPr>
            <p:cNvPr id="3352" name="Google Shape;3352;p39"/>
            <p:cNvCxnSpPr/>
            <p:nvPr/>
          </p:nvCxnSpPr>
          <p:spPr>
            <a:xfrm rot="10800000">
              <a:off x="3295284" y="2675963"/>
              <a:ext cx="0" cy="82440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53" name="Google Shape;3353;p39"/>
            <p:cNvCxnSpPr/>
            <p:nvPr/>
          </p:nvCxnSpPr>
          <p:spPr>
            <a:xfrm rot="10800000">
              <a:off x="2583650" y="3498458"/>
              <a:ext cx="3363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54" name="Google Shape;3354;p39"/>
            <p:cNvCxnSpPr/>
            <p:nvPr/>
          </p:nvCxnSpPr>
          <p:spPr>
            <a:xfrm rot="10800000">
              <a:off x="2583950" y="1930908"/>
              <a:ext cx="3360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355" name="Google Shape;3355;p39"/>
          <p:cNvSpPr/>
          <p:nvPr/>
        </p:nvSpPr>
        <p:spPr>
          <a:xfrm>
            <a:off x="6349941" y="3004641"/>
            <a:ext cx="2043900" cy="11400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6" name="Google Shape;3356;p39"/>
          <p:cNvSpPr/>
          <p:nvPr/>
        </p:nvSpPr>
        <p:spPr>
          <a:xfrm>
            <a:off x="6349941" y="3004641"/>
            <a:ext cx="2043900" cy="1140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57" name="Google Shape;3357;p39"/>
          <p:cNvGrpSpPr/>
          <p:nvPr/>
        </p:nvGrpSpPr>
        <p:grpSpPr>
          <a:xfrm>
            <a:off x="6432016" y="3107749"/>
            <a:ext cx="1872411" cy="941008"/>
            <a:chOff x="6644750" y="3031549"/>
            <a:chExt cx="1872411" cy="941008"/>
          </a:xfrm>
        </p:grpSpPr>
        <p:sp>
          <p:nvSpPr>
            <p:cNvPr id="3358" name="Google Shape;3358;p39"/>
            <p:cNvSpPr txBox="1"/>
            <p:nvPr/>
          </p:nvSpPr>
          <p:spPr>
            <a:xfrm flipH="1">
              <a:off x="6644750" y="3362957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59" name="Google Shape;3359;p39"/>
            <p:cNvSpPr txBox="1"/>
            <p:nvPr/>
          </p:nvSpPr>
          <p:spPr>
            <a:xfrm flipH="1">
              <a:off x="6644861" y="3031549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360" name="Google Shape;3360;p39"/>
          <p:cNvSpPr/>
          <p:nvPr/>
        </p:nvSpPr>
        <p:spPr>
          <a:xfrm>
            <a:off x="6349941" y="1284666"/>
            <a:ext cx="2043900" cy="11400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1" name="Google Shape;3361;p39"/>
          <p:cNvSpPr/>
          <p:nvPr/>
        </p:nvSpPr>
        <p:spPr>
          <a:xfrm>
            <a:off x="6349941" y="1284666"/>
            <a:ext cx="2043900" cy="1140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62" name="Google Shape;3362;p39"/>
          <p:cNvGrpSpPr/>
          <p:nvPr/>
        </p:nvGrpSpPr>
        <p:grpSpPr>
          <a:xfrm>
            <a:off x="6431916" y="1384166"/>
            <a:ext cx="1872411" cy="941000"/>
            <a:chOff x="6644650" y="1460366"/>
            <a:chExt cx="1872411" cy="941000"/>
          </a:xfrm>
        </p:grpSpPr>
        <p:sp>
          <p:nvSpPr>
            <p:cNvPr id="3363" name="Google Shape;3363;p39"/>
            <p:cNvSpPr txBox="1"/>
            <p:nvPr/>
          </p:nvSpPr>
          <p:spPr>
            <a:xfrm flipH="1">
              <a:off x="6644650" y="1791766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Sun. It’s really cold there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64" name="Google Shape;3364;p39"/>
            <p:cNvSpPr txBox="1"/>
            <p:nvPr/>
          </p:nvSpPr>
          <p:spPr>
            <a:xfrm flipH="1">
              <a:off x="6644761" y="1460366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365" name="Google Shape;3365;p39"/>
          <p:cNvGrpSpPr/>
          <p:nvPr/>
        </p:nvGrpSpPr>
        <p:grpSpPr>
          <a:xfrm flipH="1">
            <a:off x="5229334" y="1844130"/>
            <a:ext cx="1123551" cy="1755847"/>
            <a:chOff x="2583775" y="1930883"/>
            <a:chExt cx="1123551" cy="1582700"/>
          </a:xfrm>
        </p:grpSpPr>
        <p:grpSp>
          <p:nvGrpSpPr>
            <p:cNvPr id="3366" name="Google Shape;3366;p39"/>
            <p:cNvGrpSpPr/>
            <p:nvPr/>
          </p:nvGrpSpPr>
          <p:grpSpPr>
            <a:xfrm rot="-5400000">
              <a:off x="2092655" y="2724201"/>
              <a:ext cx="1578752" cy="12"/>
              <a:chOff x="2447121" y="4318175"/>
              <a:chExt cx="4115620" cy="12"/>
            </a:xfrm>
          </p:grpSpPr>
          <p:cxnSp>
            <p:nvCxnSpPr>
              <p:cNvPr id="3367" name="Google Shape;3367;p39"/>
              <p:cNvCxnSpPr/>
              <p:nvPr/>
            </p:nvCxnSpPr>
            <p:spPr>
              <a:xfrm rot="10800000">
                <a:off x="4550341" y="2305788"/>
                <a:ext cx="0" cy="40248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68" name="Google Shape;3368;p39"/>
              <p:cNvCxnSpPr/>
              <p:nvPr/>
            </p:nvCxnSpPr>
            <p:spPr>
              <a:xfrm rot="10800000">
                <a:off x="4504671" y="2260625"/>
                <a:ext cx="0" cy="41151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3369" name="Google Shape;3369;p39"/>
            <p:cNvCxnSpPr/>
            <p:nvPr/>
          </p:nvCxnSpPr>
          <p:spPr>
            <a:xfrm rot="10800000">
              <a:off x="2583775" y="3498458"/>
              <a:ext cx="3123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70" name="Google Shape;3370;p39"/>
            <p:cNvCxnSpPr/>
            <p:nvPr/>
          </p:nvCxnSpPr>
          <p:spPr>
            <a:xfrm rot="10800000">
              <a:off x="2583775" y="1930883"/>
              <a:ext cx="3123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71" name="Google Shape;3371;p39"/>
            <p:cNvCxnSpPr/>
            <p:nvPr/>
          </p:nvCxnSpPr>
          <p:spPr>
            <a:xfrm rot="10800000">
              <a:off x="3294676" y="2675500"/>
              <a:ext cx="0" cy="8253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372" name="Google Shape;3372;p39"/>
          <p:cNvSpPr/>
          <p:nvPr/>
        </p:nvSpPr>
        <p:spPr>
          <a:xfrm>
            <a:off x="8100599" y="987555"/>
            <a:ext cx="581400" cy="581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3" name="Google Shape;3373;p39"/>
          <p:cNvSpPr/>
          <p:nvPr/>
        </p:nvSpPr>
        <p:spPr>
          <a:xfrm>
            <a:off x="8100599" y="2727949"/>
            <a:ext cx="581400" cy="581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74" name="Google Shape;3374;p39"/>
          <p:cNvGrpSpPr/>
          <p:nvPr/>
        </p:nvGrpSpPr>
        <p:grpSpPr>
          <a:xfrm>
            <a:off x="4207196" y="1566788"/>
            <a:ext cx="774556" cy="1480800"/>
            <a:chOff x="1497487" y="1370526"/>
            <a:chExt cx="1262521" cy="2413692"/>
          </a:xfrm>
        </p:grpSpPr>
        <p:sp>
          <p:nvSpPr>
            <p:cNvPr id="3375" name="Google Shape;3375;p39"/>
            <p:cNvSpPr/>
            <p:nvPr/>
          </p:nvSpPr>
          <p:spPr>
            <a:xfrm>
              <a:off x="2128740" y="1735041"/>
              <a:ext cx="631267" cy="2049177"/>
            </a:xfrm>
            <a:custGeom>
              <a:rect b="b" l="l" r="r" t="t"/>
              <a:pathLst>
                <a:path extrusionOk="0" h="44911" w="13836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39"/>
            <p:cNvSpPr/>
            <p:nvPr/>
          </p:nvSpPr>
          <p:spPr>
            <a:xfrm>
              <a:off x="1497487" y="1370526"/>
              <a:ext cx="1262489" cy="728534"/>
            </a:xfrm>
            <a:custGeom>
              <a:rect b="b" l="l" r="r" t="t"/>
              <a:pathLst>
                <a:path extrusionOk="0" h="15967" w="27671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39"/>
            <p:cNvSpPr/>
            <p:nvPr/>
          </p:nvSpPr>
          <p:spPr>
            <a:xfrm>
              <a:off x="1627890" y="1445492"/>
              <a:ext cx="1001742" cy="578602"/>
            </a:xfrm>
            <a:custGeom>
              <a:rect b="b" l="l" r="r" t="t"/>
              <a:pathLst>
                <a:path extrusionOk="0" h="12681" w="21956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39"/>
            <p:cNvSpPr/>
            <p:nvPr/>
          </p:nvSpPr>
          <p:spPr>
            <a:xfrm>
              <a:off x="1497487" y="1735041"/>
              <a:ext cx="631268" cy="2049177"/>
            </a:xfrm>
            <a:custGeom>
              <a:rect b="b" l="l" r="r" t="t"/>
              <a:pathLst>
                <a:path extrusionOk="0" h="44911" w="13836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39"/>
            <p:cNvSpPr/>
            <p:nvPr/>
          </p:nvSpPr>
          <p:spPr>
            <a:xfrm>
              <a:off x="2168390" y="1825748"/>
              <a:ext cx="512871" cy="1742788"/>
            </a:xfrm>
            <a:custGeom>
              <a:rect b="b" l="l" r="r" t="t"/>
              <a:pathLst>
                <a:path extrusionOk="0" h="38196" w="11241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39"/>
            <p:cNvSpPr/>
            <p:nvPr/>
          </p:nvSpPr>
          <p:spPr>
            <a:xfrm>
              <a:off x="2168390" y="2509151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39"/>
            <p:cNvSpPr/>
            <p:nvPr/>
          </p:nvSpPr>
          <p:spPr>
            <a:xfrm>
              <a:off x="2200466" y="2683538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39"/>
            <p:cNvSpPr/>
            <p:nvPr/>
          </p:nvSpPr>
          <p:spPr>
            <a:xfrm>
              <a:off x="2453059" y="2621075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39"/>
            <p:cNvSpPr/>
            <p:nvPr/>
          </p:nvSpPr>
          <p:spPr>
            <a:xfrm>
              <a:off x="2539979" y="2542824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39"/>
            <p:cNvSpPr/>
            <p:nvPr/>
          </p:nvSpPr>
          <p:spPr>
            <a:xfrm>
              <a:off x="2553575" y="2559706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39"/>
            <p:cNvSpPr/>
            <p:nvPr/>
          </p:nvSpPr>
          <p:spPr>
            <a:xfrm>
              <a:off x="2467751" y="2650504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39"/>
            <p:cNvSpPr/>
            <p:nvPr/>
          </p:nvSpPr>
          <p:spPr>
            <a:xfrm>
              <a:off x="2168390" y="2486338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39"/>
            <p:cNvSpPr/>
            <p:nvPr/>
          </p:nvSpPr>
          <p:spPr>
            <a:xfrm>
              <a:off x="2168390" y="1825748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39"/>
            <p:cNvSpPr/>
            <p:nvPr/>
          </p:nvSpPr>
          <p:spPr>
            <a:xfrm>
              <a:off x="2200466" y="2000135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39"/>
            <p:cNvSpPr/>
            <p:nvPr/>
          </p:nvSpPr>
          <p:spPr>
            <a:xfrm>
              <a:off x="2453059" y="1937671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39"/>
            <p:cNvSpPr/>
            <p:nvPr/>
          </p:nvSpPr>
          <p:spPr>
            <a:xfrm>
              <a:off x="2467751" y="1967101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39"/>
            <p:cNvSpPr/>
            <p:nvPr/>
          </p:nvSpPr>
          <p:spPr>
            <a:xfrm>
              <a:off x="2168390" y="2372270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39"/>
            <p:cNvSpPr/>
            <p:nvPr/>
          </p:nvSpPr>
          <p:spPr>
            <a:xfrm>
              <a:off x="2200466" y="2546657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39"/>
            <p:cNvSpPr/>
            <p:nvPr/>
          </p:nvSpPr>
          <p:spPr>
            <a:xfrm>
              <a:off x="2453059" y="2484193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39"/>
            <p:cNvSpPr/>
            <p:nvPr/>
          </p:nvSpPr>
          <p:spPr>
            <a:xfrm>
              <a:off x="2539979" y="2405943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39"/>
            <p:cNvSpPr/>
            <p:nvPr/>
          </p:nvSpPr>
          <p:spPr>
            <a:xfrm>
              <a:off x="2553575" y="2423327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39"/>
            <p:cNvSpPr/>
            <p:nvPr/>
          </p:nvSpPr>
          <p:spPr>
            <a:xfrm>
              <a:off x="2467751" y="2513623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39"/>
            <p:cNvSpPr/>
            <p:nvPr/>
          </p:nvSpPr>
          <p:spPr>
            <a:xfrm>
              <a:off x="2168390" y="2350004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39"/>
            <p:cNvSpPr/>
            <p:nvPr/>
          </p:nvSpPr>
          <p:spPr>
            <a:xfrm>
              <a:off x="2168390" y="2235890"/>
              <a:ext cx="512871" cy="386876"/>
            </a:xfrm>
            <a:custGeom>
              <a:rect b="b" l="l" r="r" t="t"/>
              <a:pathLst>
                <a:path extrusionOk="0" h="8479" w="11241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39"/>
            <p:cNvSpPr/>
            <p:nvPr/>
          </p:nvSpPr>
          <p:spPr>
            <a:xfrm>
              <a:off x="2200466" y="2410277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39"/>
            <p:cNvSpPr/>
            <p:nvPr/>
          </p:nvSpPr>
          <p:spPr>
            <a:xfrm>
              <a:off x="2453059" y="2347814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39"/>
            <p:cNvSpPr/>
            <p:nvPr/>
          </p:nvSpPr>
          <p:spPr>
            <a:xfrm>
              <a:off x="2539979" y="2269609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39"/>
            <p:cNvSpPr/>
            <p:nvPr/>
          </p:nvSpPr>
          <p:spPr>
            <a:xfrm>
              <a:off x="2553575" y="2286993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39"/>
            <p:cNvSpPr/>
            <p:nvPr/>
          </p:nvSpPr>
          <p:spPr>
            <a:xfrm>
              <a:off x="2467751" y="2377289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39"/>
            <p:cNvSpPr/>
            <p:nvPr/>
          </p:nvSpPr>
          <p:spPr>
            <a:xfrm>
              <a:off x="2168390" y="2213077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39"/>
            <p:cNvSpPr/>
            <p:nvPr/>
          </p:nvSpPr>
          <p:spPr>
            <a:xfrm>
              <a:off x="2168390" y="2099009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39"/>
            <p:cNvSpPr/>
            <p:nvPr/>
          </p:nvSpPr>
          <p:spPr>
            <a:xfrm>
              <a:off x="2200466" y="2273396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39"/>
            <p:cNvSpPr/>
            <p:nvPr/>
          </p:nvSpPr>
          <p:spPr>
            <a:xfrm>
              <a:off x="2453059" y="2210932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39"/>
            <p:cNvSpPr/>
            <p:nvPr/>
          </p:nvSpPr>
          <p:spPr>
            <a:xfrm>
              <a:off x="2539979" y="2132682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39"/>
            <p:cNvSpPr/>
            <p:nvPr/>
          </p:nvSpPr>
          <p:spPr>
            <a:xfrm>
              <a:off x="2553575" y="2150066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39"/>
            <p:cNvSpPr/>
            <p:nvPr/>
          </p:nvSpPr>
          <p:spPr>
            <a:xfrm>
              <a:off x="2467751" y="2240362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39"/>
            <p:cNvSpPr/>
            <p:nvPr/>
          </p:nvSpPr>
          <p:spPr>
            <a:xfrm>
              <a:off x="2168390" y="2076743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39"/>
            <p:cNvSpPr/>
            <p:nvPr/>
          </p:nvSpPr>
          <p:spPr>
            <a:xfrm>
              <a:off x="2168390" y="1962675"/>
              <a:ext cx="512871" cy="386830"/>
            </a:xfrm>
            <a:custGeom>
              <a:rect b="b" l="l" r="r" t="t"/>
              <a:pathLst>
                <a:path extrusionOk="0" h="8478" w="11241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39"/>
            <p:cNvSpPr/>
            <p:nvPr/>
          </p:nvSpPr>
          <p:spPr>
            <a:xfrm>
              <a:off x="2200466" y="2137062"/>
              <a:ext cx="221646" cy="168959"/>
            </a:xfrm>
            <a:custGeom>
              <a:rect b="b" l="l" r="r" t="t"/>
              <a:pathLst>
                <a:path extrusionOk="0" h="3703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39"/>
            <p:cNvSpPr/>
            <p:nvPr/>
          </p:nvSpPr>
          <p:spPr>
            <a:xfrm>
              <a:off x="2453059" y="2074553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39"/>
            <p:cNvSpPr/>
            <p:nvPr/>
          </p:nvSpPr>
          <p:spPr>
            <a:xfrm>
              <a:off x="2539979" y="1996348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39"/>
            <p:cNvSpPr/>
            <p:nvPr/>
          </p:nvSpPr>
          <p:spPr>
            <a:xfrm>
              <a:off x="2553575" y="2013732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39"/>
            <p:cNvSpPr/>
            <p:nvPr/>
          </p:nvSpPr>
          <p:spPr>
            <a:xfrm>
              <a:off x="2467751" y="2104028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39"/>
            <p:cNvSpPr/>
            <p:nvPr/>
          </p:nvSpPr>
          <p:spPr>
            <a:xfrm>
              <a:off x="2168390" y="1939862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39"/>
            <p:cNvSpPr/>
            <p:nvPr/>
          </p:nvSpPr>
          <p:spPr>
            <a:xfrm>
              <a:off x="2168390" y="3192007"/>
              <a:ext cx="512871" cy="387423"/>
            </a:xfrm>
            <a:custGeom>
              <a:rect b="b" l="l" r="r" t="t"/>
              <a:pathLst>
                <a:path extrusionOk="0" h="8491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39"/>
            <p:cNvSpPr/>
            <p:nvPr/>
          </p:nvSpPr>
          <p:spPr>
            <a:xfrm>
              <a:off x="2200466" y="3366394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39"/>
            <p:cNvSpPr/>
            <p:nvPr/>
          </p:nvSpPr>
          <p:spPr>
            <a:xfrm>
              <a:off x="2453059" y="3303930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39"/>
            <p:cNvSpPr/>
            <p:nvPr/>
          </p:nvSpPr>
          <p:spPr>
            <a:xfrm>
              <a:off x="2539979" y="3225725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39"/>
            <p:cNvSpPr/>
            <p:nvPr/>
          </p:nvSpPr>
          <p:spPr>
            <a:xfrm>
              <a:off x="2553575" y="3243109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39"/>
            <p:cNvSpPr/>
            <p:nvPr/>
          </p:nvSpPr>
          <p:spPr>
            <a:xfrm>
              <a:off x="2467751" y="3333633"/>
              <a:ext cx="36409" cy="41932"/>
            </a:xfrm>
            <a:custGeom>
              <a:rect b="b" l="l" r="r" t="t"/>
              <a:pathLst>
                <a:path extrusionOk="0" h="919" w="798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39"/>
            <p:cNvSpPr/>
            <p:nvPr/>
          </p:nvSpPr>
          <p:spPr>
            <a:xfrm>
              <a:off x="2168390" y="3169741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39"/>
            <p:cNvSpPr/>
            <p:nvPr/>
          </p:nvSpPr>
          <p:spPr>
            <a:xfrm>
              <a:off x="2168390" y="3055673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39"/>
            <p:cNvSpPr/>
            <p:nvPr/>
          </p:nvSpPr>
          <p:spPr>
            <a:xfrm>
              <a:off x="2200466" y="3230060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39"/>
            <p:cNvSpPr/>
            <p:nvPr/>
          </p:nvSpPr>
          <p:spPr>
            <a:xfrm>
              <a:off x="2453059" y="3167596"/>
              <a:ext cx="65791" cy="95088"/>
            </a:xfrm>
            <a:custGeom>
              <a:rect b="b" l="l" r="r" t="t"/>
              <a:pathLst>
                <a:path extrusionOk="0" h="2084" w="1442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39"/>
            <p:cNvSpPr/>
            <p:nvPr/>
          </p:nvSpPr>
          <p:spPr>
            <a:xfrm>
              <a:off x="2539979" y="3089346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39"/>
            <p:cNvSpPr/>
            <p:nvPr/>
          </p:nvSpPr>
          <p:spPr>
            <a:xfrm>
              <a:off x="2553575" y="3106182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39"/>
            <p:cNvSpPr/>
            <p:nvPr/>
          </p:nvSpPr>
          <p:spPr>
            <a:xfrm>
              <a:off x="2467751" y="3197026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39"/>
            <p:cNvSpPr/>
            <p:nvPr/>
          </p:nvSpPr>
          <p:spPr>
            <a:xfrm>
              <a:off x="2168390" y="3032859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39"/>
            <p:cNvSpPr/>
            <p:nvPr/>
          </p:nvSpPr>
          <p:spPr>
            <a:xfrm>
              <a:off x="2168390" y="2918792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39"/>
            <p:cNvSpPr/>
            <p:nvPr/>
          </p:nvSpPr>
          <p:spPr>
            <a:xfrm>
              <a:off x="2200466" y="3093133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39"/>
            <p:cNvSpPr/>
            <p:nvPr/>
          </p:nvSpPr>
          <p:spPr>
            <a:xfrm>
              <a:off x="2453059" y="3030669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39"/>
            <p:cNvSpPr/>
            <p:nvPr/>
          </p:nvSpPr>
          <p:spPr>
            <a:xfrm>
              <a:off x="2539979" y="2952464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39"/>
            <p:cNvSpPr/>
            <p:nvPr/>
          </p:nvSpPr>
          <p:spPr>
            <a:xfrm>
              <a:off x="2553575" y="2969848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39"/>
            <p:cNvSpPr/>
            <p:nvPr/>
          </p:nvSpPr>
          <p:spPr>
            <a:xfrm>
              <a:off x="2467751" y="3060373"/>
              <a:ext cx="36409" cy="42479"/>
            </a:xfrm>
            <a:custGeom>
              <a:rect b="b" l="l" r="r" t="t"/>
              <a:pathLst>
                <a:path extrusionOk="0" h="931" w="798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39"/>
            <p:cNvSpPr/>
            <p:nvPr/>
          </p:nvSpPr>
          <p:spPr>
            <a:xfrm>
              <a:off x="2168390" y="2896480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39"/>
            <p:cNvSpPr/>
            <p:nvPr/>
          </p:nvSpPr>
          <p:spPr>
            <a:xfrm>
              <a:off x="2168390" y="2782412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39"/>
            <p:cNvSpPr/>
            <p:nvPr/>
          </p:nvSpPr>
          <p:spPr>
            <a:xfrm>
              <a:off x="2200466" y="2956799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39"/>
            <p:cNvSpPr/>
            <p:nvPr/>
          </p:nvSpPr>
          <p:spPr>
            <a:xfrm>
              <a:off x="2453059" y="2894335"/>
              <a:ext cx="65791" cy="95088"/>
            </a:xfrm>
            <a:custGeom>
              <a:rect b="b" l="l" r="r" t="t"/>
              <a:pathLst>
                <a:path extrusionOk="0" h="2084" w="1442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39"/>
            <p:cNvSpPr/>
            <p:nvPr/>
          </p:nvSpPr>
          <p:spPr>
            <a:xfrm>
              <a:off x="2539979" y="2816085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39"/>
            <p:cNvSpPr/>
            <p:nvPr/>
          </p:nvSpPr>
          <p:spPr>
            <a:xfrm>
              <a:off x="2553575" y="2832921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39"/>
            <p:cNvSpPr/>
            <p:nvPr/>
          </p:nvSpPr>
          <p:spPr>
            <a:xfrm>
              <a:off x="2467751" y="2923765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39"/>
            <p:cNvSpPr/>
            <p:nvPr/>
          </p:nvSpPr>
          <p:spPr>
            <a:xfrm>
              <a:off x="2168390" y="2759599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39"/>
            <p:cNvSpPr/>
            <p:nvPr/>
          </p:nvSpPr>
          <p:spPr>
            <a:xfrm>
              <a:off x="2168390" y="2645531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39"/>
            <p:cNvSpPr/>
            <p:nvPr/>
          </p:nvSpPr>
          <p:spPr>
            <a:xfrm>
              <a:off x="2200466" y="2819918"/>
              <a:ext cx="221646" cy="168959"/>
            </a:xfrm>
            <a:custGeom>
              <a:rect b="b" l="l" r="r" t="t"/>
              <a:pathLst>
                <a:path extrusionOk="0" h="3703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39"/>
            <p:cNvSpPr/>
            <p:nvPr/>
          </p:nvSpPr>
          <p:spPr>
            <a:xfrm>
              <a:off x="2453059" y="2757408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39"/>
            <p:cNvSpPr/>
            <p:nvPr/>
          </p:nvSpPr>
          <p:spPr>
            <a:xfrm>
              <a:off x="2539979" y="2679204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39"/>
            <p:cNvSpPr/>
            <p:nvPr/>
          </p:nvSpPr>
          <p:spPr>
            <a:xfrm>
              <a:off x="2553575" y="2696587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39"/>
            <p:cNvSpPr/>
            <p:nvPr/>
          </p:nvSpPr>
          <p:spPr>
            <a:xfrm>
              <a:off x="2467751" y="2786884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39"/>
            <p:cNvSpPr/>
            <p:nvPr/>
          </p:nvSpPr>
          <p:spPr>
            <a:xfrm>
              <a:off x="2168390" y="2623265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4" name="Google Shape;3454;p39"/>
            <p:cNvSpPr/>
            <p:nvPr/>
          </p:nvSpPr>
          <p:spPr>
            <a:xfrm>
              <a:off x="1576240" y="1917048"/>
              <a:ext cx="144038" cy="1465190"/>
            </a:xfrm>
            <a:custGeom>
              <a:rect b="b" l="l" r="r" t="t"/>
              <a:pathLst>
                <a:path extrusionOk="0" h="32112" w="3157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5" name="Google Shape;3455;p39"/>
            <p:cNvSpPr/>
            <p:nvPr/>
          </p:nvSpPr>
          <p:spPr>
            <a:xfrm>
              <a:off x="2681241" y="1803482"/>
              <a:ext cx="39146" cy="1502696"/>
            </a:xfrm>
            <a:custGeom>
              <a:rect b="b" l="l" r="r" t="t"/>
              <a:pathLst>
                <a:path extrusionOk="0" h="32934" w="858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39"/>
            <p:cNvSpPr/>
            <p:nvPr/>
          </p:nvSpPr>
          <p:spPr>
            <a:xfrm>
              <a:off x="2168390" y="3283307"/>
              <a:ext cx="551971" cy="341750"/>
            </a:xfrm>
            <a:custGeom>
              <a:rect b="b" l="l" r="r" t="t"/>
              <a:pathLst>
                <a:path extrusionOk="0" h="7490" w="12098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39"/>
            <p:cNvSpPr/>
            <p:nvPr/>
          </p:nvSpPr>
          <p:spPr>
            <a:xfrm>
              <a:off x="2168390" y="3333816"/>
              <a:ext cx="551971" cy="427028"/>
            </a:xfrm>
            <a:custGeom>
              <a:rect b="b" l="l" r="r" t="t"/>
              <a:pathLst>
                <a:path extrusionOk="0" h="9359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39"/>
            <p:cNvSpPr/>
            <p:nvPr/>
          </p:nvSpPr>
          <p:spPr>
            <a:xfrm>
              <a:off x="2168390" y="3306120"/>
              <a:ext cx="551971" cy="357491"/>
            </a:xfrm>
            <a:custGeom>
              <a:rect b="b" l="l" r="r" t="t"/>
              <a:pathLst>
                <a:path extrusionOk="0" h="7835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39"/>
            <p:cNvSpPr/>
            <p:nvPr/>
          </p:nvSpPr>
          <p:spPr>
            <a:xfrm>
              <a:off x="2168390" y="3403352"/>
              <a:ext cx="551971" cy="357491"/>
            </a:xfrm>
            <a:custGeom>
              <a:rect b="b" l="l" r="r" t="t"/>
              <a:pathLst>
                <a:path extrusionOk="0" h="7835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39"/>
            <p:cNvSpPr/>
            <p:nvPr/>
          </p:nvSpPr>
          <p:spPr>
            <a:xfrm>
              <a:off x="2168390" y="3354987"/>
              <a:ext cx="551971" cy="357537"/>
            </a:xfrm>
            <a:custGeom>
              <a:rect b="b" l="l" r="r" t="t"/>
              <a:pathLst>
                <a:path extrusionOk="0" h="7836" w="12098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39"/>
            <p:cNvSpPr/>
            <p:nvPr/>
          </p:nvSpPr>
          <p:spPr>
            <a:xfrm>
              <a:off x="2143432" y="2797104"/>
              <a:ext cx="34264" cy="110829"/>
            </a:xfrm>
            <a:custGeom>
              <a:rect b="b" l="l" r="r" t="t"/>
              <a:pathLst>
                <a:path extrusionOk="0" h="2429" w="751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39"/>
            <p:cNvSpPr/>
            <p:nvPr/>
          </p:nvSpPr>
          <p:spPr>
            <a:xfrm>
              <a:off x="1676756" y="1474282"/>
              <a:ext cx="903968" cy="521568"/>
            </a:xfrm>
            <a:custGeom>
              <a:rect b="b" l="l" r="r" t="t"/>
              <a:pathLst>
                <a:path extrusionOk="0" h="11431" w="19813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39"/>
            <p:cNvSpPr/>
            <p:nvPr/>
          </p:nvSpPr>
          <p:spPr>
            <a:xfrm>
              <a:off x="2086352" y="2071313"/>
              <a:ext cx="6022" cy="1695518"/>
            </a:xfrm>
            <a:custGeom>
              <a:rect b="b" l="l" r="r" t="t"/>
              <a:pathLst>
                <a:path extrusionOk="0" h="37160" w="132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39"/>
            <p:cNvSpPr/>
            <p:nvPr/>
          </p:nvSpPr>
          <p:spPr>
            <a:xfrm>
              <a:off x="1533898" y="1752425"/>
              <a:ext cx="6023" cy="1695518"/>
            </a:xfrm>
            <a:custGeom>
              <a:rect b="b" l="l" r="r" t="t"/>
              <a:pathLst>
                <a:path extrusionOk="0" h="37160" w="132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39"/>
            <p:cNvSpPr/>
            <p:nvPr/>
          </p:nvSpPr>
          <p:spPr>
            <a:xfrm>
              <a:off x="2539979" y="1857847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39"/>
            <p:cNvSpPr/>
            <p:nvPr/>
          </p:nvSpPr>
          <p:spPr>
            <a:xfrm>
              <a:off x="2553575" y="1875231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67" name="Google Shape;3467;p39"/>
          <p:cNvGrpSpPr/>
          <p:nvPr/>
        </p:nvGrpSpPr>
        <p:grpSpPr>
          <a:xfrm>
            <a:off x="4757739" y="1808130"/>
            <a:ext cx="774556" cy="1480800"/>
            <a:chOff x="1497487" y="1370526"/>
            <a:chExt cx="1262521" cy="2413692"/>
          </a:xfrm>
        </p:grpSpPr>
        <p:sp>
          <p:nvSpPr>
            <p:cNvPr id="3468" name="Google Shape;3468;p39"/>
            <p:cNvSpPr/>
            <p:nvPr/>
          </p:nvSpPr>
          <p:spPr>
            <a:xfrm>
              <a:off x="2128740" y="1735041"/>
              <a:ext cx="631267" cy="2049177"/>
            </a:xfrm>
            <a:custGeom>
              <a:rect b="b" l="l" r="r" t="t"/>
              <a:pathLst>
                <a:path extrusionOk="0" h="44911" w="13836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39"/>
            <p:cNvSpPr/>
            <p:nvPr/>
          </p:nvSpPr>
          <p:spPr>
            <a:xfrm>
              <a:off x="1497487" y="1370526"/>
              <a:ext cx="1262489" cy="728534"/>
            </a:xfrm>
            <a:custGeom>
              <a:rect b="b" l="l" r="r" t="t"/>
              <a:pathLst>
                <a:path extrusionOk="0" h="15967" w="27671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39"/>
            <p:cNvSpPr/>
            <p:nvPr/>
          </p:nvSpPr>
          <p:spPr>
            <a:xfrm>
              <a:off x="1627890" y="1445492"/>
              <a:ext cx="1001742" cy="578602"/>
            </a:xfrm>
            <a:custGeom>
              <a:rect b="b" l="l" r="r" t="t"/>
              <a:pathLst>
                <a:path extrusionOk="0" h="12681" w="21956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39"/>
            <p:cNvSpPr/>
            <p:nvPr/>
          </p:nvSpPr>
          <p:spPr>
            <a:xfrm>
              <a:off x="1497487" y="1735041"/>
              <a:ext cx="631268" cy="2049177"/>
            </a:xfrm>
            <a:custGeom>
              <a:rect b="b" l="l" r="r" t="t"/>
              <a:pathLst>
                <a:path extrusionOk="0" h="44911" w="13836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39"/>
            <p:cNvSpPr/>
            <p:nvPr/>
          </p:nvSpPr>
          <p:spPr>
            <a:xfrm>
              <a:off x="2168390" y="1825748"/>
              <a:ext cx="512871" cy="1742788"/>
            </a:xfrm>
            <a:custGeom>
              <a:rect b="b" l="l" r="r" t="t"/>
              <a:pathLst>
                <a:path extrusionOk="0" h="38196" w="11241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39"/>
            <p:cNvSpPr/>
            <p:nvPr/>
          </p:nvSpPr>
          <p:spPr>
            <a:xfrm>
              <a:off x="2168390" y="2509151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39"/>
            <p:cNvSpPr/>
            <p:nvPr/>
          </p:nvSpPr>
          <p:spPr>
            <a:xfrm>
              <a:off x="2200466" y="2683538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39"/>
            <p:cNvSpPr/>
            <p:nvPr/>
          </p:nvSpPr>
          <p:spPr>
            <a:xfrm>
              <a:off x="2453059" y="2621075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39"/>
            <p:cNvSpPr/>
            <p:nvPr/>
          </p:nvSpPr>
          <p:spPr>
            <a:xfrm>
              <a:off x="2539979" y="2542824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39"/>
            <p:cNvSpPr/>
            <p:nvPr/>
          </p:nvSpPr>
          <p:spPr>
            <a:xfrm>
              <a:off x="2553575" y="2559706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39"/>
            <p:cNvSpPr/>
            <p:nvPr/>
          </p:nvSpPr>
          <p:spPr>
            <a:xfrm>
              <a:off x="2467751" y="2650504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39"/>
            <p:cNvSpPr/>
            <p:nvPr/>
          </p:nvSpPr>
          <p:spPr>
            <a:xfrm>
              <a:off x="2168390" y="2486338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39"/>
            <p:cNvSpPr/>
            <p:nvPr/>
          </p:nvSpPr>
          <p:spPr>
            <a:xfrm>
              <a:off x="2168390" y="1825748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39"/>
            <p:cNvSpPr/>
            <p:nvPr/>
          </p:nvSpPr>
          <p:spPr>
            <a:xfrm>
              <a:off x="2200466" y="2000135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39"/>
            <p:cNvSpPr/>
            <p:nvPr/>
          </p:nvSpPr>
          <p:spPr>
            <a:xfrm>
              <a:off x="2453059" y="1937671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39"/>
            <p:cNvSpPr/>
            <p:nvPr/>
          </p:nvSpPr>
          <p:spPr>
            <a:xfrm>
              <a:off x="2467751" y="1967101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39"/>
            <p:cNvSpPr/>
            <p:nvPr/>
          </p:nvSpPr>
          <p:spPr>
            <a:xfrm>
              <a:off x="2168390" y="2372270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39"/>
            <p:cNvSpPr/>
            <p:nvPr/>
          </p:nvSpPr>
          <p:spPr>
            <a:xfrm>
              <a:off x="2200466" y="2546657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39"/>
            <p:cNvSpPr/>
            <p:nvPr/>
          </p:nvSpPr>
          <p:spPr>
            <a:xfrm>
              <a:off x="2453059" y="2484193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39"/>
            <p:cNvSpPr/>
            <p:nvPr/>
          </p:nvSpPr>
          <p:spPr>
            <a:xfrm>
              <a:off x="2539979" y="2405943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39"/>
            <p:cNvSpPr/>
            <p:nvPr/>
          </p:nvSpPr>
          <p:spPr>
            <a:xfrm>
              <a:off x="2553575" y="2423327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39"/>
            <p:cNvSpPr/>
            <p:nvPr/>
          </p:nvSpPr>
          <p:spPr>
            <a:xfrm>
              <a:off x="2467751" y="2513623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39"/>
            <p:cNvSpPr/>
            <p:nvPr/>
          </p:nvSpPr>
          <p:spPr>
            <a:xfrm>
              <a:off x="2168390" y="2350004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39"/>
            <p:cNvSpPr/>
            <p:nvPr/>
          </p:nvSpPr>
          <p:spPr>
            <a:xfrm>
              <a:off x="2168390" y="2235890"/>
              <a:ext cx="512871" cy="386876"/>
            </a:xfrm>
            <a:custGeom>
              <a:rect b="b" l="l" r="r" t="t"/>
              <a:pathLst>
                <a:path extrusionOk="0" h="8479" w="11241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39"/>
            <p:cNvSpPr/>
            <p:nvPr/>
          </p:nvSpPr>
          <p:spPr>
            <a:xfrm>
              <a:off x="2200466" y="2410277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39"/>
            <p:cNvSpPr/>
            <p:nvPr/>
          </p:nvSpPr>
          <p:spPr>
            <a:xfrm>
              <a:off x="2453059" y="2347814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39"/>
            <p:cNvSpPr/>
            <p:nvPr/>
          </p:nvSpPr>
          <p:spPr>
            <a:xfrm>
              <a:off x="2539979" y="2269609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39"/>
            <p:cNvSpPr/>
            <p:nvPr/>
          </p:nvSpPr>
          <p:spPr>
            <a:xfrm>
              <a:off x="2553575" y="2286993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39"/>
            <p:cNvSpPr/>
            <p:nvPr/>
          </p:nvSpPr>
          <p:spPr>
            <a:xfrm>
              <a:off x="2467751" y="2377289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39"/>
            <p:cNvSpPr/>
            <p:nvPr/>
          </p:nvSpPr>
          <p:spPr>
            <a:xfrm>
              <a:off x="2168390" y="2213077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39"/>
            <p:cNvSpPr/>
            <p:nvPr/>
          </p:nvSpPr>
          <p:spPr>
            <a:xfrm>
              <a:off x="2168390" y="2099009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39"/>
            <p:cNvSpPr/>
            <p:nvPr/>
          </p:nvSpPr>
          <p:spPr>
            <a:xfrm>
              <a:off x="2200466" y="2273396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39"/>
            <p:cNvSpPr/>
            <p:nvPr/>
          </p:nvSpPr>
          <p:spPr>
            <a:xfrm>
              <a:off x="2453059" y="2210932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39"/>
            <p:cNvSpPr/>
            <p:nvPr/>
          </p:nvSpPr>
          <p:spPr>
            <a:xfrm>
              <a:off x="2539979" y="2132682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39"/>
            <p:cNvSpPr/>
            <p:nvPr/>
          </p:nvSpPr>
          <p:spPr>
            <a:xfrm>
              <a:off x="2553575" y="2150066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39"/>
            <p:cNvSpPr/>
            <p:nvPr/>
          </p:nvSpPr>
          <p:spPr>
            <a:xfrm>
              <a:off x="2467751" y="2240362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39"/>
            <p:cNvSpPr/>
            <p:nvPr/>
          </p:nvSpPr>
          <p:spPr>
            <a:xfrm>
              <a:off x="2168390" y="2076743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5" name="Google Shape;3505;p39"/>
            <p:cNvSpPr/>
            <p:nvPr/>
          </p:nvSpPr>
          <p:spPr>
            <a:xfrm>
              <a:off x="2168390" y="1962675"/>
              <a:ext cx="512871" cy="386830"/>
            </a:xfrm>
            <a:custGeom>
              <a:rect b="b" l="l" r="r" t="t"/>
              <a:pathLst>
                <a:path extrusionOk="0" h="8478" w="11241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6" name="Google Shape;3506;p39"/>
            <p:cNvSpPr/>
            <p:nvPr/>
          </p:nvSpPr>
          <p:spPr>
            <a:xfrm>
              <a:off x="2200466" y="2137062"/>
              <a:ext cx="221646" cy="168959"/>
            </a:xfrm>
            <a:custGeom>
              <a:rect b="b" l="l" r="r" t="t"/>
              <a:pathLst>
                <a:path extrusionOk="0" h="3703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7" name="Google Shape;3507;p39"/>
            <p:cNvSpPr/>
            <p:nvPr/>
          </p:nvSpPr>
          <p:spPr>
            <a:xfrm>
              <a:off x="2453059" y="2074553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8" name="Google Shape;3508;p39"/>
            <p:cNvSpPr/>
            <p:nvPr/>
          </p:nvSpPr>
          <p:spPr>
            <a:xfrm>
              <a:off x="2539979" y="1996348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39"/>
            <p:cNvSpPr/>
            <p:nvPr/>
          </p:nvSpPr>
          <p:spPr>
            <a:xfrm>
              <a:off x="2553575" y="2013732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39"/>
            <p:cNvSpPr/>
            <p:nvPr/>
          </p:nvSpPr>
          <p:spPr>
            <a:xfrm>
              <a:off x="2467751" y="2104028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39"/>
            <p:cNvSpPr/>
            <p:nvPr/>
          </p:nvSpPr>
          <p:spPr>
            <a:xfrm>
              <a:off x="2168390" y="1939862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39"/>
            <p:cNvSpPr/>
            <p:nvPr/>
          </p:nvSpPr>
          <p:spPr>
            <a:xfrm>
              <a:off x="2168390" y="3192007"/>
              <a:ext cx="512871" cy="387423"/>
            </a:xfrm>
            <a:custGeom>
              <a:rect b="b" l="l" r="r" t="t"/>
              <a:pathLst>
                <a:path extrusionOk="0" h="8491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39"/>
            <p:cNvSpPr/>
            <p:nvPr/>
          </p:nvSpPr>
          <p:spPr>
            <a:xfrm>
              <a:off x="2200466" y="3366394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39"/>
            <p:cNvSpPr/>
            <p:nvPr/>
          </p:nvSpPr>
          <p:spPr>
            <a:xfrm>
              <a:off x="2453059" y="3303930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39"/>
            <p:cNvSpPr/>
            <p:nvPr/>
          </p:nvSpPr>
          <p:spPr>
            <a:xfrm>
              <a:off x="2539979" y="3225725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39"/>
            <p:cNvSpPr/>
            <p:nvPr/>
          </p:nvSpPr>
          <p:spPr>
            <a:xfrm>
              <a:off x="2553575" y="3243109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39"/>
            <p:cNvSpPr/>
            <p:nvPr/>
          </p:nvSpPr>
          <p:spPr>
            <a:xfrm>
              <a:off x="2467751" y="3333633"/>
              <a:ext cx="36409" cy="41932"/>
            </a:xfrm>
            <a:custGeom>
              <a:rect b="b" l="l" r="r" t="t"/>
              <a:pathLst>
                <a:path extrusionOk="0" h="919" w="798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39"/>
            <p:cNvSpPr/>
            <p:nvPr/>
          </p:nvSpPr>
          <p:spPr>
            <a:xfrm>
              <a:off x="2168390" y="3169741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39"/>
            <p:cNvSpPr/>
            <p:nvPr/>
          </p:nvSpPr>
          <p:spPr>
            <a:xfrm>
              <a:off x="2168390" y="3055673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39"/>
            <p:cNvSpPr/>
            <p:nvPr/>
          </p:nvSpPr>
          <p:spPr>
            <a:xfrm>
              <a:off x="2200466" y="3230060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39"/>
            <p:cNvSpPr/>
            <p:nvPr/>
          </p:nvSpPr>
          <p:spPr>
            <a:xfrm>
              <a:off x="2453059" y="3167596"/>
              <a:ext cx="65791" cy="95088"/>
            </a:xfrm>
            <a:custGeom>
              <a:rect b="b" l="l" r="r" t="t"/>
              <a:pathLst>
                <a:path extrusionOk="0" h="2084" w="1442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39"/>
            <p:cNvSpPr/>
            <p:nvPr/>
          </p:nvSpPr>
          <p:spPr>
            <a:xfrm>
              <a:off x="2539979" y="3089346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39"/>
            <p:cNvSpPr/>
            <p:nvPr/>
          </p:nvSpPr>
          <p:spPr>
            <a:xfrm>
              <a:off x="2553575" y="3106182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39"/>
            <p:cNvSpPr/>
            <p:nvPr/>
          </p:nvSpPr>
          <p:spPr>
            <a:xfrm>
              <a:off x="2467751" y="3197026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39"/>
            <p:cNvSpPr/>
            <p:nvPr/>
          </p:nvSpPr>
          <p:spPr>
            <a:xfrm>
              <a:off x="2168390" y="3032859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39"/>
            <p:cNvSpPr/>
            <p:nvPr/>
          </p:nvSpPr>
          <p:spPr>
            <a:xfrm>
              <a:off x="2168390" y="2918792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Google Shape;3527;p39"/>
            <p:cNvSpPr/>
            <p:nvPr/>
          </p:nvSpPr>
          <p:spPr>
            <a:xfrm>
              <a:off x="2200466" y="3093133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39"/>
            <p:cNvSpPr/>
            <p:nvPr/>
          </p:nvSpPr>
          <p:spPr>
            <a:xfrm>
              <a:off x="2453059" y="3030669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39"/>
            <p:cNvSpPr/>
            <p:nvPr/>
          </p:nvSpPr>
          <p:spPr>
            <a:xfrm>
              <a:off x="2539979" y="2952464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39"/>
            <p:cNvSpPr/>
            <p:nvPr/>
          </p:nvSpPr>
          <p:spPr>
            <a:xfrm>
              <a:off x="2553575" y="2969848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39"/>
            <p:cNvSpPr/>
            <p:nvPr/>
          </p:nvSpPr>
          <p:spPr>
            <a:xfrm>
              <a:off x="2467751" y="3060373"/>
              <a:ext cx="36409" cy="42479"/>
            </a:xfrm>
            <a:custGeom>
              <a:rect b="b" l="l" r="r" t="t"/>
              <a:pathLst>
                <a:path extrusionOk="0" h="931" w="798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39"/>
            <p:cNvSpPr/>
            <p:nvPr/>
          </p:nvSpPr>
          <p:spPr>
            <a:xfrm>
              <a:off x="2168390" y="2896480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39"/>
            <p:cNvSpPr/>
            <p:nvPr/>
          </p:nvSpPr>
          <p:spPr>
            <a:xfrm>
              <a:off x="2168390" y="2782412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39"/>
            <p:cNvSpPr/>
            <p:nvPr/>
          </p:nvSpPr>
          <p:spPr>
            <a:xfrm>
              <a:off x="2200466" y="2956799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39"/>
            <p:cNvSpPr/>
            <p:nvPr/>
          </p:nvSpPr>
          <p:spPr>
            <a:xfrm>
              <a:off x="2453059" y="2894335"/>
              <a:ext cx="65791" cy="95088"/>
            </a:xfrm>
            <a:custGeom>
              <a:rect b="b" l="l" r="r" t="t"/>
              <a:pathLst>
                <a:path extrusionOk="0" h="2084" w="1442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39"/>
            <p:cNvSpPr/>
            <p:nvPr/>
          </p:nvSpPr>
          <p:spPr>
            <a:xfrm>
              <a:off x="2539979" y="2816085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39"/>
            <p:cNvSpPr/>
            <p:nvPr/>
          </p:nvSpPr>
          <p:spPr>
            <a:xfrm>
              <a:off x="2553575" y="2832921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39"/>
            <p:cNvSpPr/>
            <p:nvPr/>
          </p:nvSpPr>
          <p:spPr>
            <a:xfrm>
              <a:off x="2467751" y="2923765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39"/>
            <p:cNvSpPr/>
            <p:nvPr/>
          </p:nvSpPr>
          <p:spPr>
            <a:xfrm>
              <a:off x="2168390" y="2759599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39"/>
            <p:cNvSpPr/>
            <p:nvPr/>
          </p:nvSpPr>
          <p:spPr>
            <a:xfrm>
              <a:off x="2168390" y="2645531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39"/>
            <p:cNvSpPr/>
            <p:nvPr/>
          </p:nvSpPr>
          <p:spPr>
            <a:xfrm>
              <a:off x="2200466" y="2819918"/>
              <a:ext cx="221646" cy="168959"/>
            </a:xfrm>
            <a:custGeom>
              <a:rect b="b" l="l" r="r" t="t"/>
              <a:pathLst>
                <a:path extrusionOk="0" h="3703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39"/>
            <p:cNvSpPr/>
            <p:nvPr/>
          </p:nvSpPr>
          <p:spPr>
            <a:xfrm>
              <a:off x="2453059" y="2757408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39"/>
            <p:cNvSpPr/>
            <p:nvPr/>
          </p:nvSpPr>
          <p:spPr>
            <a:xfrm>
              <a:off x="2539979" y="2679204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39"/>
            <p:cNvSpPr/>
            <p:nvPr/>
          </p:nvSpPr>
          <p:spPr>
            <a:xfrm>
              <a:off x="2553575" y="2696587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39"/>
            <p:cNvSpPr/>
            <p:nvPr/>
          </p:nvSpPr>
          <p:spPr>
            <a:xfrm>
              <a:off x="2467751" y="2786884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39"/>
            <p:cNvSpPr/>
            <p:nvPr/>
          </p:nvSpPr>
          <p:spPr>
            <a:xfrm>
              <a:off x="2168390" y="2623265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39"/>
            <p:cNvSpPr/>
            <p:nvPr/>
          </p:nvSpPr>
          <p:spPr>
            <a:xfrm>
              <a:off x="1576240" y="1917048"/>
              <a:ext cx="144038" cy="1465190"/>
            </a:xfrm>
            <a:custGeom>
              <a:rect b="b" l="l" r="r" t="t"/>
              <a:pathLst>
                <a:path extrusionOk="0" h="32112" w="3157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39"/>
            <p:cNvSpPr/>
            <p:nvPr/>
          </p:nvSpPr>
          <p:spPr>
            <a:xfrm>
              <a:off x="2681241" y="1803482"/>
              <a:ext cx="39146" cy="1502696"/>
            </a:xfrm>
            <a:custGeom>
              <a:rect b="b" l="l" r="r" t="t"/>
              <a:pathLst>
                <a:path extrusionOk="0" h="32934" w="858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39"/>
            <p:cNvSpPr/>
            <p:nvPr/>
          </p:nvSpPr>
          <p:spPr>
            <a:xfrm>
              <a:off x="2168390" y="3283307"/>
              <a:ext cx="551971" cy="341750"/>
            </a:xfrm>
            <a:custGeom>
              <a:rect b="b" l="l" r="r" t="t"/>
              <a:pathLst>
                <a:path extrusionOk="0" h="7490" w="12098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39"/>
            <p:cNvSpPr/>
            <p:nvPr/>
          </p:nvSpPr>
          <p:spPr>
            <a:xfrm>
              <a:off x="2168390" y="3333816"/>
              <a:ext cx="551971" cy="427028"/>
            </a:xfrm>
            <a:custGeom>
              <a:rect b="b" l="l" r="r" t="t"/>
              <a:pathLst>
                <a:path extrusionOk="0" h="9359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39"/>
            <p:cNvSpPr/>
            <p:nvPr/>
          </p:nvSpPr>
          <p:spPr>
            <a:xfrm>
              <a:off x="2168390" y="3306120"/>
              <a:ext cx="551971" cy="357491"/>
            </a:xfrm>
            <a:custGeom>
              <a:rect b="b" l="l" r="r" t="t"/>
              <a:pathLst>
                <a:path extrusionOk="0" h="7835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39"/>
            <p:cNvSpPr/>
            <p:nvPr/>
          </p:nvSpPr>
          <p:spPr>
            <a:xfrm>
              <a:off x="2168390" y="3403352"/>
              <a:ext cx="551971" cy="357491"/>
            </a:xfrm>
            <a:custGeom>
              <a:rect b="b" l="l" r="r" t="t"/>
              <a:pathLst>
                <a:path extrusionOk="0" h="7835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39"/>
            <p:cNvSpPr/>
            <p:nvPr/>
          </p:nvSpPr>
          <p:spPr>
            <a:xfrm>
              <a:off x="2168390" y="3354987"/>
              <a:ext cx="551971" cy="357537"/>
            </a:xfrm>
            <a:custGeom>
              <a:rect b="b" l="l" r="r" t="t"/>
              <a:pathLst>
                <a:path extrusionOk="0" h="7836" w="12098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39"/>
            <p:cNvSpPr/>
            <p:nvPr/>
          </p:nvSpPr>
          <p:spPr>
            <a:xfrm>
              <a:off x="2143432" y="2797104"/>
              <a:ext cx="34264" cy="110829"/>
            </a:xfrm>
            <a:custGeom>
              <a:rect b="b" l="l" r="r" t="t"/>
              <a:pathLst>
                <a:path extrusionOk="0" h="2429" w="751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39"/>
            <p:cNvSpPr/>
            <p:nvPr/>
          </p:nvSpPr>
          <p:spPr>
            <a:xfrm>
              <a:off x="1676756" y="1474282"/>
              <a:ext cx="903968" cy="521568"/>
            </a:xfrm>
            <a:custGeom>
              <a:rect b="b" l="l" r="r" t="t"/>
              <a:pathLst>
                <a:path extrusionOk="0" h="11431" w="19813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39"/>
            <p:cNvSpPr/>
            <p:nvPr/>
          </p:nvSpPr>
          <p:spPr>
            <a:xfrm>
              <a:off x="2086352" y="2071313"/>
              <a:ext cx="6022" cy="1695518"/>
            </a:xfrm>
            <a:custGeom>
              <a:rect b="b" l="l" r="r" t="t"/>
              <a:pathLst>
                <a:path extrusionOk="0" h="37160" w="132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39"/>
            <p:cNvSpPr/>
            <p:nvPr/>
          </p:nvSpPr>
          <p:spPr>
            <a:xfrm>
              <a:off x="1533898" y="1752425"/>
              <a:ext cx="6023" cy="1695518"/>
            </a:xfrm>
            <a:custGeom>
              <a:rect b="b" l="l" r="r" t="t"/>
              <a:pathLst>
                <a:path extrusionOk="0" h="37160" w="132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39"/>
            <p:cNvSpPr/>
            <p:nvPr/>
          </p:nvSpPr>
          <p:spPr>
            <a:xfrm>
              <a:off x="2539979" y="1857847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39"/>
            <p:cNvSpPr/>
            <p:nvPr/>
          </p:nvSpPr>
          <p:spPr>
            <a:xfrm>
              <a:off x="2553575" y="1875231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60" name="Google Shape;3560;p39"/>
          <p:cNvGrpSpPr/>
          <p:nvPr/>
        </p:nvGrpSpPr>
        <p:grpSpPr>
          <a:xfrm>
            <a:off x="3678624" y="1875256"/>
            <a:ext cx="774556" cy="1480800"/>
            <a:chOff x="1497487" y="1370526"/>
            <a:chExt cx="1262521" cy="2413692"/>
          </a:xfrm>
        </p:grpSpPr>
        <p:sp>
          <p:nvSpPr>
            <p:cNvPr id="3561" name="Google Shape;3561;p39"/>
            <p:cNvSpPr/>
            <p:nvPr/>
          </p:nvSpPr>
          <p:spPr>
            <a:xfrm>
              <a:off x="2128740" y="1735041"/>
              <a:ext cx="631267" cy="2049177"/>
            </a:xfrm>
            <a:custGeom>
              <a:rect b="b" l="l" r="r" t="t"/>
              <a:pathLst>
                <a:path extrusionOk="0" h="44911" w="13836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39"/>
            <p:cNvSpPr/>
            <p:nvPr/>
          </p:nvSpPr>
          <p:spPr>
            <a:xfrm>
              <a:off x="1497487" y="1370526"/>
              <a:ext cx="1262489" cy="728534"/>
            </a:xfrm>
            <a:custGeom>
              <a:rect b="b" l="l" r="r" t="t"/>
              <a:pathLst>
                <a:path extrusionOk="0" h="15967" w="27671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39"/>
            <p:cNvSpPr/>
            <p:nvPr/>
          </p:nvSpPr>
          <p:spPr>
            <a:xfrm>
              <a:off x="1627890" y="1445492"/>
              <a:ext cx="1001742" cy="578602"/>
            </a:xfrm>
            <a:custGeom>
              <a:rect b="b" l="l" r="r" t="t"/>
              <a:pathLst>
                <a:path extrusionOk="0" h="12681" w="21956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39"/>
            <p:cNvSpPr/>
            <p:nvPr/>
          </p:nvSpPr>
          <p:spPr>
            <a:xfrm>
              <a:off x="1497487" y="1735041"/>
              <a:ext cx="631268" cy="2049177"/>
            </a:xfrm>
            <a:custGeom>
              <a:rect b="b" l="l" r="r" t="t"/>
              <a:pathLst>
                <a:path extrusionOk="0" h="44911" w="13836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39"/>
            <p:cNvSpPr/>
            <p:nvPr/>
          </p:nvSpPr>
          <p:spPr>
            <a:xfrm>
              <a:off x="2168390" y="1825748"/>
              <a:ext cx="512871" cy="1742788"/>
            </a:xfrm>
            <a:custGeom>
              <a:rect b="b" l="l" r="r" t="t"/>
              <a:pathLst>
                <a:path extrusionOk="0" h="38196" w="11241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39"/>
            <p:cNvSpPr/>
            <p:nvPr/>
          </p:nvSpPr>
          <p:spPr>
            <a:xfrm>
              <a:off x="2168390" y="2509151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39"/>
            <p:cNvSpPr/>
            <p:nvPr/>
          </p:nvSpPr>
          <p:spPr>
            <a:xfrm>
              <a:off x="2200466" y="2683538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39"/>
            <p:cNvSpPr/>
            <p:nvPr/>
          </p:nvSpPr>
          <p:spPr>
            <a:xfrm>
              <a:off x="2453059" y="2621075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39"/>
            <p:cNvSpPr/>
            <p:nvPr/>
          </p:nvSpPr>
          <p:spPr>
            <a:xfrm>
              <a:off x="2539979" y="2542824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39"/>
            <p:cNvSpPr/>
            <p:nvPr/>
          </p:nvSpPr>
          <p:spPr>
            <a:xfrm>
              <a:off x="2553575" y="2559706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39"/>
            <p:cNvSpPr/>
            <p:nvPr/>
          </p:nvSpPr>
          <p:spPr>
            <a:xfrm>
              <a:off x="2467751" y="2650504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39"/>
            <p:cNvSpPr/>
            <p:nvPr/>
          </p:nvSpPr>
          <p:spPr>
            <a:xfrm>
              <a:off x="2168390" y="2486338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39"/>
            <p:cNvSpPr/>
            <p:nvPr/>
          </p:nvSpPr>
          <p:spPr>
            <a:xfrm>
              <a:off x="2168390" y="1825748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39"/>
            <p:cNvSpPr/>
            <p:nvPr/>
          </p:nvSpPr>
          <p:spPr>
            <a:xfrm>
              <a:off x="2200466" y="2000135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39"/>
            <p:cNvSpPr/>
            <p:nvPr/>
          </p:nvSpPr>
          <p:spPr>
            <a:xfrm>
              <a:off x="2453059" y="1937671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39"/>
            <p:cNvSpPr/>
            <p:nvPr/>
          </p:nvSpPr>
          <p:spPr>
            <a:xfrm>
              <a:off x="2467751" y="1967101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39"/>
            <p:cNvSpPr/>
            <p:nvPr/>
          </p:nvSpPr>
          <p:spPr>
            <a:xfrm>
              <a:off x="2168390" y="2372270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39"/>
            <p:cNvSpPr/>
            <p:nvPr/>
          </p:nvSpPr>
          <p:spPr>
            <a:xfrm>
              <a:off x="2200466" y="2546657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39"/>
            <p:cNvSpPr/>
            <p:nvPr/>
          </p:nvSpPr>
          <p:spPr>
            <a:xfrm>
              <a:off x="2453059" y="2484193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39"/>
            <p:cNvSpPr/>
            <p:nvPr/>
          </p:nvSpPr>
          <p:spPr>
            <a:xfrm>
              <a:off x="2539979" y="2405943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39"/>
            <p:cNvSpPr/>
            <p:nvPr/>
          </p:nvSpPr>
          <p:spPr>
            <a:xfrm>
              <a:off x="2553575" y="2423327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39"/>
            <p:cNvSpPr/>
            <p:nvPr/>
          </p:nvSpPr>
          <p:spPr>
            <a:xfrm>
              <a:off x="2467751" y="2513623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39"/>
            <p:cNvSpPr/>
            <p:nvPr/>
          </p:nvSpPr>
          <p:spPr>
            <a:xfrm>
              <a:off x="2168390" y="2350004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39"/>
            <p:cNvSpPr/>
            <p:nvPr/>
          </p:nvSpPr>
          <p:spPr>
            <a:xfrm>
              <a:off x="2168390" y="2235890"/>
              <a:ext cx="512871" cy="386876"/>
            </a:xfrm>
            <a:custGeom>
              <a:rect b="b" l="l" r="r" t="t"/>
              <a:pathLst>
                <a:path extrusionOk="0" h="8479" w="11241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39"/>
            <p:cNvSpPr/>
            <p:nvPr/>
          </p:nvSpPr>
          <p:spPr>
            <a:xfrm>
              <a:off x="2200466" y="2410277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39"/>
            <p:cNvSpPr/>
            <p:nvPr/>
          </p:nvSpPr>
          <p:spPr>
            <a:xfrm>
              <a:off x="2453059" y="2347814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39"/>
            <p:cNvSpPr/>
            <p:nvPr/>
          </p:nvSpPr>
          <p:spPr>
            <a:xfrm>
              <a:off x="2539979" y="2269609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39"/>
            <p:cNvSpPr/>
            <p:nvPr/>
          </p:nvSpPr>
          <p:spPr>
            <a:xfrm>
              <a:off x="2553575" y="2286993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39"/>
            <p:cNvSpPr/>
            <p:nvPr/>
          </p:nvSpPr>
          <p:spPr>
            <a:xfrm>
              <a:off x="2467751" y="2377289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39"/>
            <p:cNvSpPr/>
            <p:nvPr/>
          </p:nvSpPr>
          <p:spPr>
            <a:xfrm>
              <a:off x="2168390" y="2213077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39"/>
            <p:cNvSpPr/>
            <p:nvPr/>
          </p:nvSpPr>
          <p:spPr>
            <a:xfrm>
              <a:off x="2168390" y="2099009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39"/>
            <p:cNvSpPr/>
            <p:nvPr/>
          </p:nvSpPr>
          <p:spPr>
            <a:xfrm>
              <a:off x="2200466" y="2273396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39"/>
            <p:cNvSpPr/>
            <p:nvPr/>
          </p:nvSpPr>
          <p:spPr>
            <a:xfrm>
              <a:off x="2453059" y="2210932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39"/>
            <p:cNvSpPr/>
            <p:nvPr/>
          </p:nvSpPr>
          <p:spPr>
            <a:xfrm>
              <a:off x="2539979" y="2132682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39"/>
            <p:cNvSpPr/>
            <p:nvPr/>
          </p:nvSpPr>
          <p:spPr>
            <a:xfrm>
              <a:off x="2553575" y="2150066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39"/>
            <p:cNvSpPr/>
            <p:nvPr/>
          </p:nvSpPr>
          <p:spPr>
            <a:xfrm>
              <a:off x="2467751" y="2240362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39"/>
            <p:cNvSpPr/>
            <p:nvPr/>
          </p:nvSpPr>
          <p:spPr>
            <a:xfrm>
              <a:off x="2168390" y="2076743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39"/>
            <p:cNvSpPr/>
            <p:nvPr/>
          </p:nvSpPr>
          <p:spPr>
            <a:xfrm>
              <a:off x="2168390" y="1962675"/>
              <a:ext cx="512871" cy="386830"/>
            </a:xfrm>
            <a:custGeom>
              <a:rect b="b" l="l" r="r" t="t"/>
              <a:pathLst>
                <a:path extrusionOk="0" h="8478" w="11241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39"/>
            <p:cNvSpPr/>
            <p:nvPr/>
          </p:nvSpPr>
          <p:spPr>
            <a:xfrm>
              <a:off x="2200466" y="2137062"/>
              <a:ext cx="221646" cy="168959"/>
            </a:xfrm>
            <a:custGeom>
              <a:rect b="b" l="l" r="r" t="t"/>
              <a:pathLst>
                <a:path extrusionOk="0" h="3703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39"/>
            <p:cNvSpPr/>
            <p:nvPr/>
          </p:nvSpPr>
          <p:spPr>
            <a:xfrm>
              <a:off x="2453059" y="2074553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39"/>
            <p:cNvSpPr/>
            <p:nvPr/>
          </p:nvSpPr>
          <p:spPr>
            <a:xfrm>
              <a:off x="2539979" y="1996348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39"/>
            <p:cNvSpPr/>
            <p:nvPr/>
          </p:nvSpPr>
          <p:spPr>
            <a:xfrm>
              <a:off x="2553575" y="2013732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39"/>
            <p:cNvSpPr/>
            <p:nvPr/>
          </p:nvSpPr>
          <p:spPr>
            <a:xfrm>
              <a:off x="2467751" y="2104028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39"/>
            <p:cNvSpPr/>
            <p:nvPr/>
          </p:nvSpPr>
          <p:spPr>
            <a:xfrm>
              <a:off x="2168390" y="1939862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39"/>
            <p:cNvSpPr/>
            <p:nvPr/>
          </p:nvSpPr>
          <p:spPr>
            <a:xfrm>
              <a:off x="2168390" y="3192007"/>
              <a:ext cx="512871" cy="387423"/>
            </a:xfrm>
            <a:custGeom>
              <a:rect b="b" l="l" r="r" t="t"/>
              <a:pathLst>
                <a:path extrusionOk="0" h="8491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39"/>
            <p:cNvSpPr/>
            <p:nvPr/>
          </p:nvSpPr>
          <p:spPr>
            <a:xfrm>
              <a:off x="2200466" y="3366394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39"/>
            <p:cNvSpPr/>
            <p:nvPr/>
          </p:nvSpPr>
          <p:spPr>
            <a:xfrm>
              <a:off x="2453059" y="3303930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39"/>
            <p:cNvSpPr/>
            <p:nvPr/>
          </p:nvSpPr>
          <p:spPr>
            <a:xfrm>
              <a:off x="2539979" y="3225725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39"/>
            <p:cNvSpPr/>
            <p:nvPr/>
          </p:nvSpPr>
          <p:spPr>
            <a:xfrm>
              <a:off x="2553575" y="3243109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39"/>
            <p:cNvSpPr/>
            <p:nvPr/>
          </p:nvSpPr>
          <p:spPr>
            <a:xfrm>
              <a:off x="2467751" y="3333633"/>
              <a:ext cx="36409" cy="41932"/>
            </a:xfrm>
            <a:custGeom>
              <a:rect b="b" l="l" r="r" t="t"/>
              <a:pathLst>
                <a:path extrusionOk="0" h="919" w="798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39"/>
            <p:cNvSpPr/>
            <p:nvPr/>
          </p:nvSpPr>
          <p:spPr>
            <a:xfrm>
              <a:off x="2168390" y="3169741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39"/>
            <p:cNvSpPr/>
            <p:nvPr/>
          </p:nvSpPr>
          <p:spPr>
            <a:xfrm>
              <a:off x="2168390" y="3055673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39"/>
            <p:cNvSpPr/>
            <p:nvPr/>
          </p:nvSpPr>
          <p:spPr>
            <a:xfrm>
              <a:off x="2200466" y="3230060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39"/>
            <p:cNvSpPr/>
            <p:nvPr/>
          </p:nvSpPr>
          <p:spPr>
            <a:xfrm>
              <a:off x="2453059" y="3167596"/>
              <a:ext cx="65791" cy="95088"/>
            </a:xfrm>
            <a:custGeom>
              <a:rect b="b" l="l" r="r" t="t"/>
              <a:pathLst>
                <a:path extrusionOk="0" h="2084" w="1442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39"/>
            <p:cNvSpPr/>
            <p:nvPr/>
          </p:nvSpPr>
          <p:spPr>
            <a:xfrm>
              <a:off x="2539979" y="3089346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39"/>
            <p:cNvSpPr/>
            <p:nvPr/>
          </p:nvSpPr>
          <p:spPr>
            <a:xfrm>
              <a:off x="2553575" y="3106182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39"/>
            <p:cNvSpPr/>
            <p:nvPr/>
          </p:nvSpPr>
          <p:spPr>
            <a:xfrm>
              <a:off x="2467751" y="3197026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39"/>
            <p:cNvSpPr/>
            <p:nvPr/>
          </p:nvSpPr>
          <p:spPr>
            <a:xfrm>
              <a:off x="2168390" y="3032859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39"/>
            <p:cNvSpPr/>
            <p:nvPr/>
          </p:nvSpPr>
          <p:spPr>
            <a:xfrm>
              <a:off x="2168390" y="2918792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39"/>
            <p:cNvSpPr/>
            <p:nvPr/>
          </p:nvSpPr>
          <p:spPr>
            <a:xfrm>
              <a:off x="2200466" y="3093133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39"/>
            <p:cNvSpPr/>
            <p:nvPr/>
          </p:nvSpPr>
          <p:spPr>
            <a:xfrm>
              <a:off x="2453059" y="3030669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39"/>
            <p:cNvSpPr/>
            <p:nvPr/>
          </p:nvSpPr>
          <p:spPr>
            <a:xfrm>
              <a:off x="2539979" y="2952464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39"/>
            <p:cNvSpPr/>
            <p:nvPr/>
          </p:nvSpPr>
          <p:spPr>
            <a:xfrm>
              <a:off x="2553575" y="2969848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39"/>
            <p:cNvSpPr/>
            <p:nvPr/>
          </p:nvSpPr>
          <p:spPr>
            <a:xfrm>
              <a:off x="2467751" y="3060373"/>
              <a:ext cx="36409" cy="42479"/>
            </a:xfrm>
            <a:custGeom>
              <a:rect b="b" l="l" r="r" t="t"/>
              <a:pathLst>
                <a:path extrusionOk="0" h="931" w="798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39"/>
            <p:cNvSpPr/>
            <p:nvPr/>
          </p:nvSpPr>
          <p:spPr>
            <a:xfrm>
              <a:off x="2168390" y="2896480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39"/>
            <p:cNvSpPr/>
            <p:nvPr/>
          </p:nvSpPr>
          <p:spPr>
            <a:xfrm>
              <a:off x="2168390" y="2782412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39"/>
            <p:cNvSpPr/>
            <p:nvPr/>
          </p:nvSpPr>
          <p:spPr>
            <a:xfrm>
              <a:off x="2200466" y="2956799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39"/>
            <p:cNvSpPr/>
            <p:nvPr/>
          </p:nvSpPr>
          <p:spPr>
            <a:xfrm>
              <a:off x="2453059" y="2894335"/>
              <a:ext cx="65791" cy="95088"/>
            </a:xfrm>
            <a:custGeom>
              <a:rect b="b" l="l" r="r" t="t"/>
              <a:pathLst>
                <a:path extrusionOk="0" h="2084" w="1442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39"/>
            <p:cNvSpPr/>
            <p:nvPr/>
          </p:nvSpPr>
          <p:spPr>
            <a:xfrm>
              <a:off x="2539979" y="2816085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39"/>
            <p:cNvSpPr/>
            <p:nvPr/>
          </p:nvSpPr>
          <p:spPr>
            <a:xfrm>
              <a:off x="2553575" y="2832921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39"/>
            <p:cNvSpPr/>
            <p:nvPr/>
          </p:nvSpPr>
          <p:spPr>
            <a:xfrm>
              <a:off x="2467751" y="2923765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39"/>
            <p:cNvSpPr/>
            <p:nvPr/>
          </p:nvSpPr>
          <p:spPr>
            <a:xfrm>
              <a:off x="2168390" y="2759599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39"/>
            <p:cNvSpPr/>
            <p:nvPr/>
          </p:nvSpPr>
          <p:spPr>
            <a:xfrm>
              <a:off x="2168390" y="2645531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39"/>
            <p:cNvSpPr/>
            <p:nvPr/>
          </p:nvSpPr>
          <p:spPr>
            <a:xfrm>
              <a:off x="2200466" y="2819918"/>
              <a:ext cx="221646" cy="168959"/>
            </a:xfrm>
            <a:custGeom>
              <a:rect b="b" l="l" r="r" t="t"/>
              <a:pathLst>
                <a:path extrusionOk="0" h="3703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39"/>
            <p:cNvSpPr/>
            <p:nvPr/>
          </p:nvSpPr>
          <p:spPr>
            <a:xfrm>
              <a:off x="2453059" y="2757408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39"/>
            <p:cNvSpPr/>
            <p:nvPr/>
          </p:nvSpPr>
          <p:spPr>
            <a:xfrm>
              <a:off x="2539979" y="2679204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39"/>
            <p:cNvSpPr/>
            <p:nvPr/>
          </p:nvSpPr>
          <p:spPr>
            <a:xfrm>
              <a:off x="2553575" y="2696587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39"/>
            <p:cNvSpPr/>
            <p:nvPr/>
          </p:nvSpPr>
          <p:spPr>
            <a:xfrm>
              <a:off x="2467751" y="2786884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39"/>
            <p:cNvSpPr/>
            <p:nvPr/>
          </p:nvSpPr>
          <p:spPr>
            <a:xfrm>
              <a:off x="2168390" y="2623265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39"/>
            <p:cNvSpPr/>
            <p:nvPr/>
          </p:nvSpPr>
          <p:spPr>
            <a:xfrm>
              <a:off x="1576240" y="1917048"/>
              <a:ext cx="144038" cy="1465190"/>
            </a:xfrm>
            <a:custGeom>
              <a:rect b="b" l="l" r="r" t="t"/>
              <a:pathLst>
                <a:path extrusionOk="0" h="32112" w="3157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39"/>
            <p:cNvSpPr/>
            <p:nvPr/>
          </p:nvSpPr>
          <p:spPr>
            <a:xfrm>
              <a:off x="2681241" y="1803482"/>
              <a:ext cx="39146" cy="1502696"/>
            </a:xfrm>
            <a:custGeom>
              <a:rect b="b" l="l" r="r" t="t"/>
              <a:pathLst>
                <a:path extrusionOk="0" h="32934" w="858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39"/>
            <p:cNvSpPr/>
            <p:nvPr/>
          </p:nvSpPr>
          <p:spPr>
            <a:xfrm>
              <a:off x="2168390" y="3283307"/>
              <a:ext cx="551971" cy="341750"/>
            </a:xfrm>
            <a:custGeom>
              <a:rect b="b" l="l" r="r" t="t"/>
              <a:pathLst>
                <a:path extrusionOk="0" h="7490" w="12098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39"/>
            <p:cNvSpPr/>
            <p:nvPr/>
          </p:nvSpPr>
          <p:spPr>
            <a:xfrm>
              <a:off x="2168390" y="3333816"/>
              <a:ext cx="551971" cy="427028"/>
            </a:xfrm>
            <a:custGeom>
              <a:rect b="b" l="l" r="r" t="t"/>
              <a:pathLst>
                <a:path extrusionOk="0" h="9359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39"/>
            <p:cNvSpPr/>
            <p:nvPr/>
          </p:nvSpPr>
          <p:spPr>
            <a:xfrm>
              <a:off x="2168390" y="3306120"/>
              <a:ext cx="551971" cy="357491"/>
            </a:xfrm>
            <a:custGeom>
              <a:rect b="b" l="l" r="r" t="t"/>
              <a:pathLst>
                <a:path extrusionOk="0" h="7835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39"/>
            <p:cNvSpPr/>
            <p:nvPr/>
          </p:nvSpPr>
          <p:spPr>
            <a:xfrm>
              <a:off x="2168390" y="3403352"/>
              <a:ext cx="551971" cy="357491"/>
            </a:xfrm>
            <a:custGeom>
              <a:rect b="b" l="l" r="r" t="t"/>
              <a:pathLst>
                <a:path extrusionOk="0" h="7835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39"/>
            <p:cNvSpPr/>
            <p:nvPr/>
          </p:nvSpPr>
          <p:spPr>
            <a:xfrm>
              <a:off x="2168390" y="3354987"/>
              <a:ext cx="551971" cy="357537"/>
            </a:xfrm>
            <a:custGeom>
              <a:rect b="b" l="l" r="r" t="t"/>
              <a:pathLst>
                <a:path extrusionOk="0" h="7836" w="12098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39"/>
            <p:cNvSpPr/>
            <p:nvPr/>
          </p:nvSpPr>
          <p:spPr>
            <a:xfrm>
              <a:off x="2143432" y="2797104"/>
              <a:ext cx="34264" cy="110829"/>
            </a:xfrm>
            <a:custGeom>
              <a:rect b="b" l="l" r="r" t="t"/>
              <a:pathLst>
                <a:path extrusionOk="0" h="2429" w="751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Google Shape;3648;p39"/>
            <p:cNvSpPr/>
            <p:nvPr/>
          </p:nvSpPr>
          <p:spPr>
            <a:xfrm>
              <a:off x="1676756" y="1474282"/>
              <a:ext cx="903968" cy="521568"/>
            </a:xfrm>
            <a:custGeom>
              <a:rect b="b" l="l" r="r" t="t"/>
              <a:pathLst>
                <a:path extrusionOk="0" h="11431" w="19813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Google Shape;3649;p39"/>
            <p:cNvSpPr/>
            <p:nvPr/>
          </p:nvSpPr>
          <p:spPr>
            <a:xfrm>
              <a:off x="2086352" y="2071313"/>
              <a:ext cx="6022" cy="1695518"/>
            </a:xfrm>
            <a:custGeom>
              <a:rect b="b" l="l" r="r" t="t"/>
              <a:pathLst>
                <a:path extrusionOk="0" h="37160" w="132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39"/>
            <p:cNvSpPr/>
            <p:nvPr/>
          </p:nvSpPr>
          <p:spPr>
            <a:xfrm>
              <a:off x="1533898" y="1752425"/>
              <a:ext cx="6023" cy="1695518"/>
            </a:xfrm>
            <a:custGeom>
              <a:rect b="b" l="l" r="r" t="t"/>
              <a:pathLst>
                <a:path extrusionOk="0" h="37160" w="132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Google Shape;3651;p39"/>
            <p:cNvSpPr/>
            <p:nvPr/>
          </p:nvSpPr>
          <p:spPr>
            <a:xfrm>
              <a:off x="2539979" y="1857847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2" name="Google Shape;3652;p39"/>
            <p:cNvSpPr/>
            <p:nvPr/>
          </p:nvSpPr>
          <p:spPr>
            <a:xfrm>
              <a:off x="2553575" y="1875231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53" name="Google Shape;3653;p39"/>
          <p:cNvGrpSpPr/>
          <p:nvPr/>
        </p:nvGrpSpPr>
        <p:grpSpPr>
          <a:xfrm>
            <a:off x="4229166" y="2178773"/>
            <a:ext cx="774556" cy="1480800"/>
            <a:chOff x="1497487" y="1370526"/>
            <a:chExt cx="1262521" cy="2413692"/>
          </a:xfrm>
        </p:grpSpPr>
        <p:sp>
          <p:nvSpPr>
            <p:cNvPr id="3654" name="Google Shape;3654;p39"/>
            <p:cNvSpPr/>
            <p:nvPr/>
          </p:nvSpPr>
          <p:spPr>
            <a:xfrm>
              <a:off x="2128740" y="1735041"/>
              <a:ext cx="631267" cy="2049177"/>
            </a:xfrm>
            <a:custGeom>
              <a:rect b="b" l="l" r="r" t="t"/>
              <a:pathLst>
                <a:path extrusionOk="0" h="44911" w="13836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5" name="Google Shape;3655;p39"/>
            <p:cNvSpPr/>
            <p:nvPr/>
          </p:nvSpPr>
          <p:spPr>
            <a:xfrm>
              <a:off x="1497487" y="1370526"/>
              <a:ext cx="1262489" cy="728534"/>
            </a:xfrm>
            <a:custGeom>
              <a:rect b="b" l="l" r="r" t="t"/>
              <a:pathLst>
                <a:path extrusionOk="0" h="15967" w="27671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Google Shape;3656;p39"/>
            <p:cNvSpPr/>
            <p:nvPr/>
          </p:nvSpPr>
          <p:spPr>
            <a:xfrm>
              <a:off x="1627890" y="1445492"/>
              <a:ext cx="1001742" cy="578602"/>
            </a:xfrm>
            <a:custGeom>
              <a:rect b="b" l="l" r="r" t="t"/>
              <a:pathLst>
                <a:path extrusionOk="0" h="12681" w="21956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Google Shape;3657;p39"/>
            <p:cNvSpPr/>
            <p:nvPr/>
          </p:nvSpPr>
          <p:spPr>
            <a:xfrm>
              <a:off x="1497487" y="1735041"/>
              <a:ext cx="631268" cy="2049177"/>
            </a:xfrm>
            <a:custGeom>
              <a:rect b="b" l="l" r="r" t="t"/>
              <a:pathLst>
                <a:path extrusionOk="0" h="44911" w="13836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39"/>
            <p:cNvSpPr/>
            <p:nvPr/>
          </p:nvSpPr>
          <p:spPr>
            <a:xfrm>
              <a:off x="2168390" y="1825748"/>
              <a:ext cx="512871" cy="1742788"/>
            </a:xfrm>
            <a:custGeom>
              <a:rect b="b" l="l" r="r" t="t"/>
              <a:pathLst>
                <a:path extrusionOk="0" h="38196" w="11241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39"/>
            <p:cNvSpPr/>
            <p:nvPr/>
          </p:nvSpPr>
          <p:spPr>
            <a:xfrm>
              <a:off x="2168390" y="2509151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Google Shape;3660;p39"/>
            <p:cNvSpPr/>
            <p:nvPr/>
          </p:nvSpPr>
          <p:spPr>
            <a:xfrm>
              <a:off x="2200466" y="2683538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39"/>
            <p:cNvSpPr/>
            <p:nvPr/>
          </p:nvSpPr>
          <p:spPr>
            <a:xfrm>
              <a:off x="2453059" y="2621075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39"/>
            <p:cNvSpPr/>
            <p:nvPr/>
          </p:nvSpPr>
          <p:spPr>
            <a:xfrm>
              <a:off x="2539979" y="2542824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39"/>
            <p:cNvSpPr/>
            <p:nvPr/>
          </p:nvSpPr>
          <p:spPr>
            <a:xfrm>
              <a:off x="2553575" y="2559706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Google Shape;3664;p39"/>
            <p:cNvSpPr/>
            <p:nvPr/>
          </p:nvSpPr>
          <p:spPr>
            <a:xfrm>
              <a:off x="2467751" y="2650504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Google Shape;3665;p39"/>
            <p:cNvSpPr/>
            <p:nvPr/>
          </p:nvSpPr>
          <p:spPr>
            <a:xfrm>
              <a:off x="2168390" y="2486338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Google Shape;3666;p39"/>
            <p:cNvSpPr/>
            <p:nvPr/>
          </p:nvSpPr>
          <p:spPr>
            <a:xfrm>
              <a:off x="2168390" y="1825748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7" name="Google Shape;3667;p39"/>
            <p:cNvSpPr/>
            <p:nvPr/>
          </p:nvSpPr>
          <p:spPr>
            <a:xfrm>
              <a:off x="2200466" y="2000135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8" name="Google Shape;3668;p39"/>
            <p:cNvSpPr/>
            <p:nvPr/>
          </p:nvSpPr>
          <p:spPr>
            <a:xfrm>
              <a:off x="2453059" y="1937671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9" name="Google Shape;3669;p39"/>
            <p:cNvSpPr/>
            <p:nvPr/>
          </p:nvSpPr>
          <p:spPr>
            <a:xfrm>
              <a:off x="2467751" y="1967101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0" name="Google Shape;3670;p39"/>
            <p:cNvSpPr/>
            <p:nvPr/>
          </p:nvSpPr>
          <p:spPr>
            <a:xfrm>
              <a:off x="2168390" y="2372270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Google Shape;3671;p39"/>
            <p:cNvSpPr/>
            <p:nvPr/>
          </p:nvSpPr>
          <p:spPr>
            <a:xfrm>
              <a:off x="2200466" y="2546657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2" name="Google Shape;3672;p39"/>
            <p:cNvSpPr/>
            <p:nvPr/>
          </p:nvSpPr>
          <p:spPr>
            <a:xfrm>
              <a:off x="2453059" y="2484193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39"/>
            <p:cNvSpPr/>
            <p:nvPr/>
          </p:nvSpPr>
          <p:spPr>
            <a:xfrm>
              <a:off x="2539979" y="2405943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39"/>
            <p:cNvSpPr/>
            <p:nvPr/>
          </p:nvSpPr>
          <p:spPr>
            <a:xfrm>
              <a:off x="2553575" y="2423327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39"/>
            <p:cNvSpPr/>
            <p:nvPr/>
          </p:nvSpPr>
          <p:spPr>
            <a:xfrm>
              <a:off x="2467751" y="2513623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39"/>
            <p:cNvSpPr/>
            <p:nvPr/>
          </p:nvSpPr>
          <p:spPr>
            <a:xfrm>
              <a:off x="2168390" y="2350004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39"/>
            <p:cNvSpPr/>
            <p:nvPr/>
          </p:nvSpPr>
          <p:spPr>
            <a:xfrm>
              <a:off x="2168390" y="2235890"/>
              <a:ext cx="512871" cy="386876"/>
            </a:xfrm>
            <a:custGeom>
              <a:rect b="b" l="l" r="r" t="t"/>
              <a:pathLst>
                <a:path extrusionOk="0" h="8479" w="11241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Google Shape;3678;p39"/>
            <p:cNvSpPr/>
            <p:nvPr/>
          </p:nvSpPr>
          <p:spPr>
            <a:xfrm>
              <a:off x="2200466" y="2410277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39"/>
            <p:cNvSpPr/>
            <p:nvPr/>
          </p:nvSpPr>
          <p:spPr>
            <a:xfrm>
              <a:off x="2453059" y="2347814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39"/>
            <p:cNvSpPr/>
            <p:nvPr/>
          </p:nvSpPr>
          <p:spPr>
            <a:xfrm>
              <a:off x="2539979" y="2269609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39"/>
            <p:cNvSpPr/>
            <p:nvPr/>
          </p:nvSpPr>
          <p:spPr>
            <a:xfrm>
              <a:off x="2553575" y="2286993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39"/>
            <p:cNvSpPr/>
            <p:nvPr/>
          </p:nvSpPr>
          <p:spPr>
            <a:xfrm>
              <a:off x="2467751" y="2377289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39"/>
            <p:cNvSpPr/>
            <p:nvPr/>
          </p:nvSpPr>
          <p:spPr>
            <a:xfrm>
              <a:off x="2168390" y="2213077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39"/>
            <p:cNvSpPr/>
            <p:nvPr/>
          </p:nvSpPr>
          <p:spPr>
            <a:xfrm>
              <a:off x="2168390" y="2099009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39"/>
            <p:cNvSpPr/>
            <p:nvPr/>
          </p:nvSpPr>
          <p:spPr>
            <a:xfrm>
              <a:off x="2200466" y="2273396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39"/>
            <p:cNvSpPr/>
            <p:nvPr/>
          </p:nvSpPr>
          <p:spPr>
            <a:xfrm>
              <a:off x="2453059" y="2210932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Google Shape;3687;p39"/>
            <p:cNvSpPr/>
            <p:nvPr/>
          </p:nvSpPr>
          <p:spPr>
            <a:xfrm>
              <a:off x="2539979" y="2132682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39"/>
            <p:cNvSpPr/>
            <p:nvPr/>
          </p:nvSpPr>
          <p:spPr>
            <a:xfrm>
              <a:off x="2553575" y="2150066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39"/>
            <p:cNvSpPr/>
            <p:nvPr/>
          </p:nvSpPr>
          <p:spPr>
            <a:xfrm>
              <a:off x="2467751" y="2240362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39"/>
            <p:cNvSpPr/>
            <p:nvPr/>
          </p:nvSpPr>
          <p:spPr>
            <a:xfrm>
              <a:off x="2168390" y="2076743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Google Shape;3691;p39"/>
            <p:cNvSpPr/>
            <p:nvPr/>
          </p:nvSpPr>
          <p:spPr>
            <a:xfrm>
              <a:off x="2168390" y="1962675"/>
              <a:ext cx="512871" cy="386830"/>
            </a:xfrm>
            <a:custGeom>
              <a:rect b="b" l="l" r="r" t="t"/>
              <a:pathLst>
                <a:path extrusionOk="0" h="8478" w="11241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2" name="Google Shape;3692;p39"/>
            <p:cNvSpPr/>
            <p:nvPr/>
          </p:nvSpPr>
          <p:spPr>
            <a:xfrm>
              <a:off x="2200466" y="2137062"/>
              <a:ext cx="221646" cy="168959"/>
            </a:xfrm>
            <a:custGeom>
              <a:rect b="b" l="l" r="r" t="t"/>
              <a:pathLst>
                <a:path extrusionOk="0" h="3703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3" name="Google Shape;3693;p39"/>
            <p:cNvSpPr/>
            <p:nvPr/>
          </p:nvSpPr>
          <p:spPr>
            <a:xfrm>
              <a:off x="2453059" y="2074553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4" name="Google Shape;3694;p39"/>
            <p:cNvSpPr/>
            <p:nvPr/>
          </p:nvSpPr>
          <p:spPr>
            <a:xfrm>
              <a:off x="2539979" y="1996348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Google Shape;3695;p39"/>
            <p:cNvSpPr/>
            <p:nvPr/>
          </p:nvSpPr>
          <p:spPr>
            <a:xfrm>
              <a:off x="2553575" y="2013732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39"/>
            <p:cNvSpPr/>
            <p:nvPr/>
          </p:nvSpPr>
          <p:spPr>
            <a:xfrm>
              <a:off x="2467751" y="2104028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Google Shape;3697;p39"/>
            <p:cNvSpPr/>
            <p:nvPr/>
          </p:nvSpPr>
          <p:spPr>
            <a:xfrm>
              <a:off x="2168390" y="1939862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Google Shape;3698;p39"/>
            <p:cNvSpPr/>
            <p:nvPr/>
          </p:nvSpPr>
          <p:spPr>
            <a:xfrm>
              <a:off x="2168390" y="3192007"/>
              <a:ext cx="512871" cy="387423"/>
            </a:xfrm>
            <a:custGeom>
              <a:rect b="b" l="l" r="r" t="t"/>
              <a:pathLst>
                <a:path extrusionOk="0" h="8491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39"/>
            <p:cNvSpPr/>
            <p:nvPr/>
          </p:nvSpPr>
          <p:spPr>
            <a:xfrm>
              <a:off x="2200466" y="3366394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Google Shape;3700;p39"/>
            <p:cNvSpPr/>
            <p:nvPr/>
          </p:nvSpPr>
          <p:spPr>
            <a:xfrm>
              <a:off x="2453059" y="3303930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Google Shape;3701;p39"/>
            <p:cNvSpPr/>
            <p:nvPr/>
          </p:nvSpPr>
          <p:spPr>
            <a:xfrm>
              <a:off x="2539979" y="3225725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39"/>
            <p:cNvSpPr/>
            <p:nvPr/>
          </p:nvSpPr>
          <p:spPr>
            <a:xfrm>
              <a:off x="2553575" y="3243109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39"/>
            <p:cNvSpPr/>
            <p:nvPr/>
          </p:nvSpPr>
          <p:spPr>
            <a:xfrm>
              <a:off x="2467751" y="3333633"/>
              <a:ext cx="36409" cy="41932"/>
            </a:xfrm>
            <a:custGeom>
              <a:rect b="b" l="l" r="r" t="t"/>
              <a:pathLst>
                <a:path extrusionOk="0" h="919" w="798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Google Shape;3704;p39"/>
            <p:cNvSpPr/>
            <p:nvPr/>
          </p:nvSpPr>
          <p:spPr>
            <a:xfrm>
              <a:off x="2168390" y="3169741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5" name="Google Shape;3705;p39"/>
            <p:cNvSpPr/>
            <p:nvPr/>
          </p:nvSpPr>
          <p:spPr>
            <a:xfrm>
              <a:off x="2168390" y="3055673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6" name="Google Shape;3706;p39"/>
            <p:cNvSpPr/>
            <p:nvPr/>
          </p:nvSpPr>
          <p:spPr>
            <a:xfrm>
              <a:off x="2200466" y="3230060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7" name="Google Shape;3707;p39"/>
            <p:cNvSpPr/>
            <p:nvPr/>
          </p:nvSpPr>
          <p:spPr>
            <a:xfrm>
              <a:off x="2453059" y="3167596"/>
              <a:ext cx="65791" cy="95088"/>
            </a:xfrm>
            <a:custGeom>
              <a:rect b="b" l="l" r="r" t="t"/>
              <a:pathLst>
                <a:path extrusionOk="0" h="2084" w="1442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8" name="Google Shape;3708;p39"/>
            <p:cNvSpPr/>
            <p:nvPr/>
          </p:nvSpPr>
          <p:spPr>
            <a:xfrm>
              <a:off x="2539979" y="3089346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9" name="Google Shape;3709;p39"/>
            <p:cNvSpPr/>
            <p:nvPr/>
          </p:nvSpPr>
          <p:spPr>
            <a:xfrm>
              <a:off x="2553575" y="3106182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0" name="Google Shape;3710;p39"/>
            <p:cNvSpPr/>
            <p:nvPr/>
          </p:nvSpPr>
          <p:spPr>
            <a:xfrm>
              <a:off x="2467751" y="3197026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Google Shape;3711;p39"/>
            <p:cNvSpPr/>
            <p:nvPr/>
          </p:nvSpPr>
          <p:spPr>
            <a:xfrm>
              <a:off x="2168390" y="3032859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Google Shape;3712;p39"/>
            <p:cNvSpPr/>
            <p:nvPr/>
          </p:nvSpPr>
          <p:spPr>
            <a:xfrm>
              <a:off x="2168390" y="2918792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Google Shape;3713;p39"/>
            <p:cNvSpPr/>
            <p:nvPr/>
          </p:nvSpPr>
          <p:spPr>
            <a:xfrm>
              <a:off x="2200466" y="3093133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4" name="Google Shape;3714;p39"/>
            <p:cNvSpPr/>
            <p:nvPr/>
          </p:nvSpPr>
          <p:spPr>
            <a:xfrm>
              <a:off x="2453059" y="3030669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5" name="Google Shape;3715;p39"/>
            <p:cNvSpPr/>
            <p:nvPr/>
          </p:nvSpPr>
          <p:spPr>
            <a:xfrm>
              <a:off x="2539979" y="2952464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6" name="Google Shape;3716;p39"/>
            <p:cNvSpPr/>
            <p:nvPr/>
          </p:nvSpPr>
          <p:spPr>
            <a:xfrm>
              <a:off x="2553575" y="2969848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7" name="Google Shape;3717;p39"/>
            <p:cNvSpPr/>
            <p:nvPr/>
          </p:nvSpPr>
          <p:spPr>
            <a:xfrm>
              <a:off x="2467751" y="3060373"/>
              <a:ext cx="36409" cy="42479"/>
            </a:xfrm>
            <a:custGeom>
              <a:rect b="b" l="l" r="r" t="t"/>
              <a:pathLst>
                <a:path extrusionOk="0" h="931" w="798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8" name="Google Shape;3718;p39"/>
            <p:cNvSpPr/>
            <p:nvPr/>
          </p:nvSpPr>
          <p:spPr>
            <a:xfrm>
              <a:off x="2168390" y="2896480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9" name="Google Shape;3719;p39"/>
            <p:cNvSpPr/>
            <p:nvPr/>
          </p:nvSpPr>
          <p:spPr>
            <a:xfrm>
              <a:off x="2168390" y="2782412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0" name="Google Shape;3720;p39"/>
            <p:cNvSpPr/>
            <p:nvPr/>
          </p:nvSpPr>
          <p:spPr>
            <a:xfrm>
              <a:off x="2200466" y="2956799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Google Shape;3721;p39"/>
            <p:cNvSpPr/>
            <p:nvPr/>
          </p:nvSpPr>
          <p:spPr>
            <a:xfrm>
              <a:off x="2453059" y="2894335"/>
              <a:ext cx="65791" cy="95088"/>
            </a:xfrm>
            <a:custGeom>
              <a:rect b="b" l="l" r="r" t="t"/>
              <a:pathLst>
                <a:path extrusionOk="0" h="2084" w="1442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39"/>
            <p:cNvSpPr/>
            <p:nvPr/>
          </p:nvSpPr>
          <p:spPr>
            <a:xfrm>
              <a:off x="2539979" y="2816085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39"/>
            <p:cNvSpPr/>
            <p:nvPr/>
          </p:nvSpPr>
          <p:spPr>
            <a:xfrm>
              <a:off x="2553575" y="2832921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39"/>
            <p:cNvSpPr/>
            <p:nvPr/>
          </p:nvSpPr>
          <p:spPr>
            <a:xfrm>
              <a:off x="2467751" y="2923765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39"/>
            <p:cNvSpPr/>
            <p:nvPr/>
          </p:nvSpPr>
          <p:spPr>
            <a:xfrm>
              <a:off x="2168390" y="2759599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39"/>
            <p:cNvSpPr/>
            <p:nvPr/>
          </p:nvSpPr>
          <p:spPr>
            <a:xfrm>
              <a:off x="2168390" y="2645531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Google Shape;3727;p39"/>
            <p:cNvSpPr/>
            <p:nvPr/>
          </p:nvSpPr>
          <p:spPr>
            <a:xfrm>
              <a:off x="2200466" y="2819918"/>
              <a:ext cx="221646" cy="168959"/>
            </a:xfrm>
            <a:custGeom>
              <a:rect b="b" l="l" r="r" t="t"/>
              <a:pathLst>
                <a:path extrusionOk="0" h="3703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Google Shape;3728;p39"/>
            <p:cNvSpPr/>
            <p:nvPr/>
          </p:nvSpPr>
          <p:spPr>
            <a:xfrm>
              <a:off x="2453059" y="2757408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39"/>
            <p:cNvSpPr/>
            <p:nvPr/>
          </p:nvSpPr>
          <p:spPr>
            <a:xfrm>
              <a:off x="2539979" y="2679204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39"/>
            <p:cNvSpPr/>
            <p:nvPr/>
          </p:nvSpPr>
          <p:spPr>
            <a:xfrm>
              <a:off x="2553575" y="2696587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39"/>
            <p:cNvSpPr/>
            <p:nvPr/>
          </p:nvSpPr>
          <p:spPr>
            <a:xfrm>
              <a:off x="2467751" y="2786884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39"/>
            <p:cNvSpPr/>
            <p:nvPr/>
          </p:nvSpPr>
          <p:spPr>
            <a:xfrm>
              <a:off x="2168390" y="2623265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Google Shape;3733;p39"/>
            <p:cNvSpPr/>
            <p:nvPr/>
          </p:nvSpPr>
          <p:spPr>
            <a:xfrm>
              <a:off x="1576240" y="1917048"/>
              <a:ext cx="144038" cy="1465190"/>
            </a:xfrm>
            <a:custGeom>
              <a:rect b="b" l="l" r="r" t="t"/>
              <a:pathLst>
                <a:path extrusionOk="0" h="32112" w="3157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39"/>
            <p:cNvSpPr/>
            <p:nvPr/>
          </p:nvSpPr>
          <p:spPr>
            <a:xfrm>
              <a:off x="2681241" y="1803482"/>
              <a:ext cx="39146" cy="1502696"/>
            </a:xfrm>
            <a:custGeom>
              <a:rect b="b" l="l" r="r" t="t"/>
              <a:pathLst>
                <a:path extrusionOk="0" h="32934" w="858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39"/>
            <p:cNvSpPr/>
            <p:nvPr/>
          </p:nvSpPr>
          <p:spPr>
            <a:xfrm>
              <a:off x="2168390" y="3283307"/>
              <a:ext cx="551971" cy="341750"/>
            </a:xfrm>
            <a:custGeom>
              <a:rect b="b" l="l" r="r" t="t"/>
              <a:pathLst>
                <a:path extrusionOk="0" h="7490" w="12098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39"/>
            <p:cNvSpPr/>
            <p:nvPr/>
          </p:nvSpPr>
          <p:spPr>
            <a:xfrm>
              <a:off x="2168390" y="3333816"/>
              <a:ext cx="551971" cy="427028"/>
            </a:xfrm>
            <a:custGeom>
              <a:rect b="b" l="l" r="r" t="t"/>
              <a:pathLst>
                <a:path extrusionOk="0" h="9359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39"/>
            <p:cNvSpPr/>
            <p:nvPr/>
          </p:nvSpPr>
          <p:spPr>
            <a:xfrm>
              <a:off x="2168390" y="3306120"/>
              <a:ext cx="551971" cy="357491"/>
            </a:xfrm>
            <a:custGeom>
              <a:rect b="b" l="l" r="r" t="t"/>
              <a:pathLst>
                <a:path extrusionOk="0" h="7835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39"/>
            <p:cNvSpPr/>
            <p:nvPr/>
          </p:nvSpPr>
          <p:spPr>
            <a:xfrm>
              <a:off x="2168390" y="3403352"/>
              <a:ext cx="551971" cy="357491"/>
            </a:xfrm>
            <a:custGeom>
              <a:rect b="b" l="l" r="r" t="t"/>
              <a:pathLst>
                <a:path extrusionOk="0" h="7835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Google Shape;3739;p39"/>
            <p:cNvSpPr/>
            <p:nvPr/>
          </p:nvSpPr>
          <p:spPr>
            <a:xfrm>
              <a:off x="2168390" y="3354987"/>
              <a:ext cx="551971" cy="357537"/>
            </a:xfrm>
            <a:custGeom>
              <a:rect b="b" l="l" r="r" t="t"/>
              <a:pathLst>
                <a:path extrusionOk="0" h="7836" w="12098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39"/>
            <p:cNvSpPr/>
            <p:nvPr/>
          </p:nvSpPr>
          <p:spPr>
            <a:xfrm>
              <a:off x="2143432" y="2797104"/>
              <a:ext cx="34264" cy="110829"/>
            </a:xfrm>
            <a:custGeom>
              <a:rect b="b" l="l" r="r" t="t"/>
              <a:pathLst>
                <a:path extrusionOk="0" h="2429" w="751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39"/>
            <p:cNvSpPr/>
            <p:nvPr/>
          </p:nvSpPr>
          <p:spPr>
            <a:xfrm>
              <a:off x="1676756" y="1474282"/>
              <a:ext cx="903968" cy="521568"/>
            </a:xfrm>
            <a:custGeom>
              <a:rect b="b" l="l" r="r" t="t"/>
              <a:pathLst>
                <a:path extrusionOk="0" h="11431" w="19813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39"/>
            <p:cNvSpPr/>
            <p:nvPr/>
          </p:nvSpPr>
          <p:spPr>
            <a:xfrm>
              <a:off x="2086352" y="2071313"/>
              <a:ext cx="6022" cy="1695518"/>
            </a:xfrm>
            <a:custGeom>
              <a:rect b="b" l="l" r="r" t="t"/>
              <a:pathLst>
                <a:path extrusionOk="0" h="37160" w="132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39"/>
            <p:cNvSpPr/>
            <p:nvPr/>
          </p:nvSpPr>
          <p:spPr>
            <a:xfrm>
              <a:off x="1533898" y="1752425"/>
              <a:ext cx="6023" cy="1695518"/>
            </a:xfrm>
            <a:custGeom>
              <a:rect b="b" l="l" r="r" t="t"/>
              <a:pathLst>
                <a:path extrusionOk="0" h="37160" w="132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39"/>
            <p:cNvSpPr/>
            <p:nvPr/>
          </p:nvSpPr>
          <p:spPr>
            <a:xfrm>
              <a:off x="2539979" y="1857847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Google Shape;3745;p39"/>
            <p:cNvSpPr/>
            <p:nvPr/>
          </p:nvSpPr>
          <p:spPr>
            <a:xfrm>
              <a:off x="2553575" y="1875231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46" name="Google Shape;3746;p39"/>
          <p:cNvGrpSpPr/>
          <p:nvPr/>
        </p:nvGrpSpPr>
        <p:grpSpPr>
          <a:xfrm>
            <a:off x="8237683" y="1103910"/>
            <a:ext cx="307231" cy="348690"/>
            <a:chOff x="2423775" y="3226875"/>
            <a:chExt cx="259925" cy="295000"/>
          </a:xfrm>
        </p:grpSpPr>
        <p:sp>
          <p:nvSpPr>
            <p:cNvPr id="3747" name="Google Shape;3747;p39"/>
            <p:cNvSpPr/>
            <p:nvPr/>
          </p:nvSpPr>
          <p:spPr>
            <a:xfrm>
              <a:off x="2509625" y="3365900"/>
              <a:ext cx="86650" cy="52000"/>
            </a:xfrm>
            <a:custGeom>
              <a:rect b="b" l="l" r="r" t="t"/>
              <a:pathLst>
                <a:path extrusionOk="0" h="2080" w="3466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8" y="0"/>
                    <a:pt x="1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8" name="Google Shape;3748;p39"/>
            <p:cNvSpPr/>
            <p:nvPr/>
          </p:nvSpPr>
          <p:spPr>
            <a:xfrm>
              <a:off x="2534825" y="3313925"/>
              <a:ext cx="35475" cy="35450"/>
            </a:xfrm>
            <a:custGeom>
              <a:rect b="b" l="l" r="r" t="t"/>
              <a:pathLst>
                <a:path extrusionOk="0" h="1418" w="1419">
                  <a:moveTo>
                    <a:pt x="725" y="0"/>
                  </a:moveTo>
                  <a:cubicBezTo>
                    <a:pt x="316" y="0"/>
                    <a:pt x="0" y="315"/>
                    <a:pt x="0" y="725"/>
                  </a:cubicBezTo>
                  <a:cubicBezTo>
                    <a:pt x="0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9" name="Google Shape;3749;p39"/>
            <p:cNvSpPr/>
            <p:nvPr/>
          </p:nvSpPr>
          <p:spPr>
            <a:xfrm>
              <a:off x="2423775" y="3226875"/>
              <a:ext cx="259925" cy="295000"/>
            </a:xfrm>
            <a:custGeom>
              <a:rect b="b" l="l" r="r" t="t"/>
              <a:pathLst>
                <a:path extrusionOk="0" h="11800" w="10397">
                  <a:moveTo>
                    <a:pt x="5167" y="2757"/>
                  </a:moveTo>
                  <a:cubicBezTo>
                    <a:pt x="5923" y="2757"/>
                    <a:pt x="6553" y="3388"/>
                    <a:pt x="6553" y="4144"/>
                  </a:cubicBezTo>
                  <a:cubicBezTo>
                    <a:pt x="6553" y="4490"/>
                    <a:pt x="6396" y="4805"/>
                    <a:pt x="6175" y="5089"/>
                  </a:cubicBezTo>
                  <a:cubicBezTo>
                    <a:pt x="7026" y="5498"/>
                    <a:pt x="7593" y="6317"/>
                    <a:pt x="7593" y="7294"/>
                  </a:cubicBezTo>
                  <a:lnTo>
                    <a:pt x="7593" y="8019"/>
                  </a:lnTo>
                  <a:cubicBezTo>
                    <a:pt x="7593" y="8208"/>
                    <a:pt x="7435" y="8365"/>
                    <a:pt x="7246" y="8365"/>
                  </a:cubicBezTo>
                  <a:lnTo>
                    <a:pt x="3088" y="8365"/>
                  </a:lnTo>
                  <a:cubicBezTo>
                    <a:pt x="2867" y="8365"/>
                    <a:pt x="2710" y="8208"/>
                    <a:pt x="2710" y="8019"/>
                  </a:cubicBezTo>
                  <a:lnTo>
                    <a:pt x="2710" y="7294"/>
                  </a:lnTo>
                  <a:cubicBezTo>
                    <a:pt x="2710" y="6317"/>
                    <a:pt x="3308" y="5498"/>
                    <a:pt x="4127" y="5089"/>
                  </a:cubicBezTo>
                  <a:cubicBezTo>
                    <a:pt x="3907" y="4868"/>
                    <a:pt x="3781" y="4553"/>
                    <a:pt x="3781" y="4144"/>
                  </a:cubicBezTo>
                  <a:cubicBezTo>
                    <a:pt x="3781" y="3388"/>
                    <a:pt x="4411" y="2757"/>
                    <a:pt x="5167" y="2757"/>
                  </a:cubicBezTo>
                  <a:close/>
                  <a:moveTo>
                    <a:pt x="5183" y="1"/>
                  </a:moveTo>
                  <a:cubicBezTo>
                    <a:pt x="5128" y="1"/>
                    <a:pt x="5073" y="17"/>
                    <a:pt x="5010" y="48"/>
                  </a:cubicBezTo>
                  <a:cubicBezTo>
                    <a:pt x="3964" y="646"/>
                    <a:pt x="2946" y="940"/>
                    <a:pt x="1919" y="940"/>
                  </a:cubicBezTo>
                  <a:cubicBezTo>
                    <a:pt x="1430" y="940"/>
                    <a:pt x="939" y="873"/>
                    <a:pt x="441" y="741"/>
                  </a:cubicBezTo>
                  <a:cubicBezTo>
                    <a:pt x="402" y="722"/>
                    <a:pt x="363" y="714"/>
                    <a:pt x="326" y="714"/>
                  </a:cubicBezTo>
                  <a:cubicBezTo>
                    <a:pt x="243" y="714"/>
                    <a:pt x="170" y="751"/>
                    <a:pt x="126" y="773"/>
                  </a:cubicBezTo>
                  <a:cubicBezTo>
                    <a:pt x="32" y="836"/>
                    <a:pt x="0" y="930"/>
                    <a:pt x="0" y="1056"/>
                  </a:cubicBezTo>
                  <a:lnTo>
                    <a:pt x="0" y="5026"/>
                  </a:lnTo>
                  <a:cubicBezTo>
                    <a:pt x="0" y="8145"/>
                    <a:pt x="2080" y="10949"/>
                    <a:pt x="5104" y="11799"/>
                  </a:cubicBezTo>
                  <a:lnTo>
                    <a:pt x="5262" y="11799"/>
                  </a:lnTo>
                  <a:cubicBezTo>
                    <a:pt x="8255" y="10917"/>
                    <a:pt x="10397" y="8145"/>
                    <a:pt x="10397" y="5026"/>
                  </a:cubicBezTo>
                  <a:lnTo>
                    <a:pt x="10397" y="1056"/>
                  </a:lnTo>
                  <a:cubicBezTo>
                    <a:pt x="10397" y="930"/>
                    <a:pt x="10365" y="836"/>
                    <a:pt x="10271" y="773"/>
                  </a:cubicBezTo>
                  <a:cubicBezTo>
                    <a:pt x="10162" y="751"/>
                    <a:pt x="10084" y="714"/>
                    <a:pt x="10014" y="714"/>
                  </a:cubicBezTo>
                  <a:cubicBezTo>
                    <a:pt x="9983" y="714"/>
                    <a:pt x="9954" y="722"/>
                    <a:pt x="9924" y="741"/>
                  </a:cubicBezTo>
                  <a:cubicBezTo>
                    <a:pt x="9414" y="877"/>
                    <a:pt x="8910" y="946"/>
                    <a:pt x="8409" y="946"/>
                  </a:cubicBezTo>
                  <a:cubicBezTo>
                    <a:pt x="7395" y="946"/>
                    <a:pt x="6389" y="660"/>
                    <a:pt x="5356" y="48"/>
                  </a:cubicBezTo>
                  <a:cubicBezTo>
                    <a:pt x="5293" y="17"/>
                    <a:pt x="5238" y="1"/>
                    <a:pt x="5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50" name="Google Shape;3750;p39"/>
          <p:cNvGrpSpPr/>
          <p:nvPr/>
        </p:nvGrpSpPr>
        <p:grpSpPr>
          <a:xfrm>
            <a:off x="593028" y="1103688"/>
            <a:ext cx="319347" cy="349133"/>
            <a:chOff x="1687350" y="3618725"/>
            <a:chExt cx="270175" cy="295375"/>
          </a:xfrm>
        </p:grpSpPr>
        <p:sp>
          <p:nvSpPr>
            <p:cNvPr id="3751" name="Google Shape;3751;p39"/>
            <p:cNvSpPr/>
            <p:nvPr/>
          </p:nvSpPr>
          <p:spPr>
            <a:xfrm>
              <a:off x="1829900" y="3808550"/>
              <a:ext cx="18150" cy="35450"/>
            </a:xfrm>
            <a:custGeom>
              <a:rect b="b" l="l" r="r" t="t"/>
              <a:pathLst>
                <a:path extrusionOk="0" h="1418" w="726">
                  <a:moveTo>
                    <a:pt x="1" y="0"/>
                  </a:moveTo>
                  <a:lnTo>
                    <a:pt x="1" y="1418"/>
                  </a:lnTo>
                  <a:lnTo>
                    <a:pt x="379" y="1418"/>
                  </a:lnTo>
                  <a:cubicBezTo>
                    <a:pt x="568" y="1418"/>
                    <a:pt x="725" y="1260"/>
                    <a:pt x="725" y="1040"/>
                  </a:cubicBezTo>
                  <a:lnTo>
                    <a:pt x="725" y="347"/>
                  </a:ln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2" name="Google Shape;3752;p39"/>
            <p:cNvSpPr/>
            <p:nvPr/>
          </p:nvSpPr>
          <p:spPr>
            <a:xfrm>
              <a:off x="1795250" y="3755775"/>
              <a:ext cx="18125" cy="35450"/>
            </a:xfrm>
            <a:custGeom>
              <a:rect b="b" l="l" r="r" t="t"/>
              <a:pathLst>
                <a:path extrusionOk="0" h="1418" w="725">
                  <a:moveTo>
                    <a:pt x="378" y="0"/>
                  </a:moveTo>
                  <a:cubicBezTo>
                    <a:pt x="189" y="0"/>
                    <a:pt x="0" y="158"/>
                    <a:pt x="0" y="378"/>
                  </a:cubicBezTo>
                  <a:lnTo>
                    <a:pt x="0" y="1071"/>
                  </a:lnTo>
                  <a:cubicBezTo>
                    <a:pt x="0" y="1260"/>
                    <a:pt x="189" y="1418"/>
                    <a:pt x="378" y="1418"/>
                  </a:cubicBezTo>
                  <a:lnTo>
                    <a:pt x="725" y="1418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3" name="Google Shape;3753;p39"/>
            <p:cNvSpPr/>
            <p:nvPr/>
          </p:nvSpPr>
          <p:spPr>
            <a:xfrm>
              <a:off x="1687350" y="3618725"/>
              <a:ext cx="270175" cy="295375"/>
            </a:xfrm>
            <a:custGeom>
              <a:rect b="b" l="l" r="r" t="t"/>
              <a:pathLst>
                <a:path extrusionOk="0" h="11815" w="10807">
                  <a:moveTo>
                    <a:pt x="6459" y="662"/>
                  </a:moveTo>
                  <a:cubicBezTo>
                    <a:pt x="6868" y="662"/>
                    <a:pt x="7183" y="977"/>
                    <a:pt x="7183" y="1355"/>
                  </a:cubicBezTo>
                  <a:cubicBezTo>
                    <a:pt x="7183" y="1765"/>
                    <a:pt x="6868" y="2080"/>
                    <a:pt x="6459" y="2080"/>
                  </a:cubicBezTo>
                  <a:lnTo>
                    <a:pt x="6459" y="1702"/>
                  </a:lnTo>
                  <a:cubicBezTo>
                    <a:pt x="6459" y="1513"/>
                    <a:pt x="6301" y="1355"/>
                    <a:pt x="6112" y="1355"/>
                  </a:cubicBezTo>
                  <a:lnTo>
                    <a:pt x="4726" y="1355"/>
                  </a:lnTo>
                  <a:cubicBezTo>
                    <a:pt x="4537" y="1355"/>
                    <a:pt x="4379" y="1513"/>
                    <a:pt x="4379" y="1702"/>
                  </a:cubicBezTo>
                  <a:lnTo>
                    <a:pt x="4379" y="2080"/>
                  </a:lnTo>
                  <a:cubicBezTo>
                    <a:pt x="3970" y="2017"/>
                    <a:pt x="3655" y="1702"/>
                    <a:pt x="3655" y="1355"/>
                  </a:cubicBezTo>
                  <a:cubicBezTo>
                    <a:pt x="3655" y="977"/>
                    <a:pt x="3970" y="662"/>
                    <a:pt x="4379" y="662"/>
                  </a:cubicBezTo>
                  <a:close/>
                  <a:moveTo>
                    <a:pt x="5387" y="4128"/>
                  </a:moveTo>
                  <a:cubicBezTo>
                    <a:pt x="5608" y="4128"/>
                    <a:pt x="5766" y="4285"/>
                    <a:pt x="5766" y="4474"/>
                  </a:cubicBezTo>
                  <a:lnTo>
                    <a:pt x="5766" y="4821"/>
                  </a:lnTo>
                  <a:lnTo>
                    <a:pt x="6112" y="4821"/>
                  </a:lnTo>
                  <a:cubicBezTo>
                    <a:pt x="6711" y="4821"/>
                    <a:pt x="7120" y="5293"/>
                    <a:pt x="7120" y="5860"/>
                  </a:cubicBezTo>
                  <a:cubicBezTo>
                    <a:pt x="7120" y="6049"/>
                    <a:pt x="6963" y="6207"/>
                    <a:pt x="6774" y="6207"/>
                  </a:cubicBezTo>
                  <a:cubicBezTo>
                    <a:pt x="6585" y="6207"/>
                    <a:pt x="6427" y="6049"/>
                    <a:pt x="6427" y="5860"/>
                  </a:cubicBezTo>
                  <a:cubicBezTo>
                    <a:pt x="6427" y="5640"/>
                    <a:pt x="6270" y="5482"/>
                    <a:pt x="6081" y="5482"/>
                  </a:cubicBezTo>
                  <a:lnTo>
                    <a:pt x="5703" y="5482"/>
                  </a:lnTo>
                  <a:lnTo>
                    <a:pt x="5703" y="6868"/>
                  </a:lnTo>
                  <a:lnTo>
                    <a:pt x="6081" y="6868"/>
                  </a:lnTo>
                  <a:cubicBezTo>
                    <a:pt x="6648" y="6868"/>
                    <a:pt x="7089" y="7341"/>
                    <a:pt x="7089" y="7908"/>
                  </a:cubicBezTo>
                  <a:lnTo>
                    <a:pt x="7089" y="8601"/>
                  </a:lnTo>
                  <a:cubicBezTo>
                    <a:pt x="7089" y="9200"/>
                    <a:pt x="6616" y="9641"/>
                    <a:pt x="6081" y="9641"/>
                  </a:cubicBezTo>
                  <a:lnTo>
                    <a:pt x="5703" y="9641"/>
                  </a:lnTo>
                  <a:lnTo>
                    <a:pt x="5703" y="9987"/>
                  </a:lnTo>
                  <a:cubicBezTo>
                    <a:pt x="5703" y="10176"/>
                    <a:pt x="5545" y="10334"/>
                    <a:pt x="5356" y="10334"/>
                  </a:cubicBezTo>
                  <a:cubicBezTo>
                    <a:pt x="5167" y="10334"/>
                    <a:pt x="5009" y="10176"/>
                    <a:pt x="5009" y="9987"/>
                  </a:cubicBezTo>
                  <a:lnTo>
                    <a:pt x="5009" y="9704"/>
                  </a:lnTo>
                  <a:lnTo>
                    <a:pt x="4631" y="9704"/>
                  </a:lnTo>
                  <a:cubicBezTo>
                    <a:pt x="4064" y="9704"/>
                    <a:pt x="3623" y="9231"/>
                    <a:pt x="3623" y="8664"/>
                  </a:cubicBezTo>
                  <a:cubicBezTo>
                    <a:pt x="3623" y="8475"/>
                    <a:pt x="3781" y="8318"/>
                    <a:pt x="3970" y="8318"/>
                  </a:cubicBezTo>
                  <a:cubicBezTo>
                    <a:pt x="4159" y="8318"/>
                    <a:pt x="4316" y="8475"/>
                    <a:pt x="4316" y="8664"/>
                  </a:cubicBezTo>
                  <a:cubicBezTo>
                    <a:pt x="4316" y="8885"/>
                    <a:pt x="4505" y="9042"/>
                    <a:pt x="4694" y="9042"/>
                  </a:cubicBezTo>
                  <a:lnTo>
                    <a:pt x="5041" y="9042"/>
                  </a:lnTo>
                  <a:lnTo>
                    <a:pt x="5041" y="7625"/>
                  </a:lnTo>
                  <a:lnTo>
                    <a:pt x="4694" y="7625"/>
                  </a:lnTo>
                  <a:lnTo>
                    <a:pt x="4694" y="7593"/>
                  </a:lnTo>
                  <a:cubicBezTo>
                    <a:pt x="4096" y="7593"/>
                    <a:pt x="3655" y="7120"/>
                    <a:pt x="3655" y="6553"/>
                  </a:cubicBezTo>
                  <a:lnTo>
                    <a:pt x="3655" y="5860"/>
                  </a:lnTo>
                  <a:cubicBezTo>
                    <a:pt x="3655" y="5262"/>
                    <a:pt x="4127" y="4821"/>
                    <a:pt x="4694" y="4821"/>
                  </a:cubicBezTo>
                  <a:lnTo>
                    <a:pt x="5041" y="4821"/>
                  </a:lnTo>
                  <a:lnTo>
                    <a:pt x="5041" y="4474"/>
                  </a:lnTo>
                  <a:cubicBezTo>
                    <a:pt x="5041" y="4285"/>
                    <a:pt x="5198" y="4128"/>
                    <a:pt x="5387" y="4128"/>
                  </a:cubicBezTo>
                  <a:close/>
                  <a:moveTo>
                    <a:pt x="4379" y="0"/>
                  </a:moveTo>
                  <a:cubicBezTo>
                    <a:pt x="3623" y="0"/>
                    <a:pt x="2993" y="662"/>
                    <a:pt x="2993" y="1387"/>
                  </a:cubicBezTo>
                  <a:cubicBezTo>
                    <a:pt x="2993" y="2143"/>
                    <a:pt x="3623" y="2773"/>
                    <a:pt x="4379" y="2773"/>
                  </a:cubicBezTo>
                  <a:lnTo>
                    <a:pt x="4379" y="2899"/>
                  </a:lnTo>
                  <a:cubicBezTo>
                    <a:pt x="3781" y="3025"/>
                    <a:pt x="3277" y="3277"/>
                    <a:pt x="2804" y="3592"/>
                  </a:cubicBezTo>
                  <a:lnTo>
                    <a:pt x="2332" y="3056"/>
                  </a:lnTo>
                  <a:lnTo>
                    <a:pt x="2584" y="2804"/>
                  </a:lnTo>
                  <a:cubicBezTo>
                    <a:pt x="2710" y="2710"/>
                    <a:pt x="2710" y="2458"/>
                    <a:pt x="2615" y="2332"/>
                  </a:cubicBezTo>
                  <a:lnTo>
                    <a:pt x="1701" y="1292"/>
                  </a:lnTo>
                  <a:cubicBezTo>
                    <a:pt x="1630" y="1203"/>
                    <a:pt x="1529" y="1165"/>
                    <a:pt x="1432" y="1165"/>
                  </a:cubicBezTo>
                  <a:cubicBezTo>
                    <a:pt x="1357" y="1165"/>
                    <a:pt x="1284" y="1188"/>
                    <a:pt x="1229" y="1229"/>
                  </a:cubicBezTo>
                  <a:lnTo>
                    <a:pt x="158" y="2143"/>
                  </a:lnTo>
                  <a:cubicBezTo>
                    <a:pt x="0" y="2269"/>
                    <a:pt x="0" y="2489"/>
                    <a:pt x="126" y="2615"/>
                  </a:cubicBezTo>
                  <a:lnTo>
                    <a:pt x="1040" y="3686"/>
                  </a:lnTo>
                  <a:cubicBezTo>
                    <a:pt x="1090" y="3770"/>
                    <a:pt x="1183" y="3809"/>
                    <a:pt x="1279" y="3809"/>
                  </a:cubicBezTo>
                  <a:cubicBezTo>
                    <a:pt x="1365" y="3809"/>
                    <a:pt x="1453" y="3777"/>
                    <a:pt x="1512" y="3718"/>
                  </a:cubicBezTo>
                  <a:lnTo>
                    <a:pt x="1764" y="3497"/>
                  </a:lnTo>
                  <a:lnTo>
                    <a:pt x="2237" y="4033"/>
                  </a:lnTo>
                  <a:cubicBezTo>
                    <a:pt x="1418" y="4852"/>
                    <a:pt x="914" y="5986"/>
                    <a:pt x="914" y="7247"/>
                  </a:cubicBezTo>
                  <a:cubicBezTo>
                    <a:pt x="914" y="9735"/>
                    <a:pt x="2930" y="11815"/>
                    <a:pt x="5387" y="11815"/>
                  </a:cubicBezTo>
                  <a:cubicBezTo>
                    <a:pt x="7876" y="11815"/>
                    <a:pt x="9893" y="9798"/>
                    <a:pt x="9893" y="7247"/>
                  </a:cubicBezTo>
                  <a:cubicBezTo>
                    <a:pt x="9893" y="5986"/>
                    <a:pt x="9389" y="4852"/>
                    <a:pt x="8538" y="4033"/>
                  </a:cubicBezTo>
                  <a:lnTo>
                    <a:pt x="9011" y="3497"/>
                  </a:lnTo>
                  <a:lnTo>
                    <a:pt x="9294" y="3718"/>
                  </a:lnTo>
                  <a:cubicBezTo>
                    <a:pt x="9368" y="3777"/>
                    <a:pt x="9450" y="3809"/>
                    <a:pt x="9528" y="3809"/>
                  </a:cubicBezTo>
                  <a:cubicBezTo>
                    <a:pt x="9616" y="3809"/>
                    <a:pt x="9700" y="3770"/>
                    <a:pt x="9767" y="3686"/>
                  </a:cubicBezTo>
                  <a:lnTo>
                    <a:pt x="10680" y="2615"/>
                  </a:lnTo>
                  <a:cubicBezTo>
                    <a:pt x="10806" y="2458"/>
                    <a:pt x="10806" y="2269"/>
                    <a:pt x="10649" y="2143"/>
                  </a:cubicBezTo>
                  <a:lnTo>
                    <a:pt x="9578" y="1229"/>
                  </a:lnTo>
                  <a:cubicBezTo>
                    <a:pt x="9509" y="1188"/>
                    <a:pt x="9434" y="1165"/>
                    <a:pt x="9361" y="1165"/>
                  </a:cubicBezTo>
                  <a:cubicBezTo>
                    <a:pt x="9267" y="1165"/>
                    <a:pt x="9176" y="1203"/>
                    <a:pt x="9105" y="1292"/>
                  </a:cubicBezTo>
                  <a:lnTo>
                    <a:pt x="8191" y="2332"/>
                  </a:lnTo>
                  <a:cubicBezTo>
                    <a:pt x="8065" y="2489"/>
                    <a:pt x="8065" y="2710"/>
                    <a:pt x="8223" y="2804"/>
                  </a:cubicBezTo>
                  <a:lnTo>
                    <a:pt x="8506" y="3056"/>
                  </a:lnTo>
                  <a:lnTo>
                    <a:pt x="8034" y="3592"/>
                  </a:lnTo>
                  <a:cubicBezTo>
                    <a:pt x="7561" y="3245"/>
                    <a:pt x="7057" y="3025"/>
                    <a:pt x="6459" y="2899"/>
                  </a:cubicBezTo>
                  <a:lnTo>
                    <a:pt x="6459" y="2773"/>
                  </a:lnTo>
                  <a:cubicBezTo>
                    <a:pt x="7215" y="2773"/>
                    <a:pt x="7845" y="2143"/>
                    <a:pt x="7845" y="1387"/>
                  </a:cubicBezTo>
                  <a:cubicBezTo>
                    <a:pt x="7845" y="662"/>
                    <a:pt x="7215" y="0"/>
                    <a:pt x="64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54" name="Google Shape;3754;p39"/>
          <p:cNvGrpSpPr/>
          <p:nvPr/>
        </p:nvGrpSpPr>
        <p:grpSpPr>
          <a:xfrm>
            <a:off x="577189" y="2843609"/>
            <a:ext cx="351024" cy="350079"/>
            <a:chOff x="3859600" y="3591950"/>
            <a:chExt cx="296975" cy="296175"/>
          </a:xfrm>
        </p:grpSpPr>
        <p:sp>
          <p:nvSpPr>
            <p:cNvPr id="3755" name="Google Shape;3755;p39"/>
            <p:cNvSpPr/>
            <p:nvPr/>
          </p:nvSpPr>
          <p:spPr>
            <a:xfrm>
              <a:off x="4034450" y="3766000"/>
              <a:ext cx="122125" cy="122125"/>
            </a:xfrm>
            <a:custGeom>
              <a:rect b="b" l="l" r="r" t="t"/>
              <a:pathLst>
                <a:path extrusionOk="0" h="4885" w="4885">
                  <a:moveTo>
                    <a:pt x="2395" y="1324"/>
                  </a:moveTo>
                  <a:cubicBezTo>
                    <a:pt x="2616" y="1324"/>
                    <a:pt x="2773" y="1482"/>
                    <a:pt x="2773" y="1702"/>
                  </a:cubicBezTo>
                  <a:lnTo>
                    <a:pt x="2773" y="2049"/>
                  </a:lnTo>
                  <a:lnTo>
                    <a:pt x="3120" y="2049"/>
                  </a:lnTo>
                  <a:cubicBezTo>
                    <a:pt x="3309" y="2049"/>
                    <a:pt x="3466" y="2206"/>
                    <a:pt x="3466" y="2395"/>
                  </a:cubicBezTo>
                  <a:cubicBezTo>
                    <a:pt x="3466" y="2584"/>
                    <a:pt x="3309" y="2742"/>
                    <a:pt x="3120" y="2742"/>
                  </a:cubicBezTo>
                  <a:lnTo>
                    <a:pt x="2395" y="2742"/>
                  </a:lnTo>
                  <a:cubicBezTo>
                    <a:pt x="2206" y="2742"/>
                    <a:pt x="2049" y="2584"/>
                    <a:pt x="2049" y="2395"/>
                  </a:cubicBezTo>
                  <a:lnTo>
                    <a:pt x="2049" y="1702"/>
                  </a:lnTo>
                  <a:cubicBezTo>
                    <a:pt x="2049" y="1482"/>
                    <a:pt x="2206" y="1324"/>
                    <a:pt x="2395" y="1324"/>
                  </a:cubicBezTo>
                  <a:close/>
                  <a:moveTo>
                    <a:pt x="2458" y="1"/>
                  </a:moveTo>
                  <a:cubicBezTo>
                    <a:pt x="1104" y="1"/>
                    <a:pt x="1" y="1103"/>
                    <a:pt x="1" y="2427"/>
                  </a:cubicBezTo>
                  <a:cubicBezTo>
                    <a:pt x="1" y="3781"/>
                    <a:pt x="1104" y="4884"/>
                    <a:pt x="2458" y="4884"/>
                  </a:cubicBezTo>
                  <a:cubicBezTo>
                    <a:pt x="3782" y="4884"/>
                    <a:pt x="4884" y="3781"/>
                    <a:pt x="4884" y="2427"/>
                  </a:cubicBezTo>
                  <a:cubicBezTo>
                    <a:pt x="4853" y="1072"/>
                    <a:pt x="3782" y="1"/>
                    <a:pt x="24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6" name="Google Shape;3756;p39"/>
            <p:cNvSpPr/>
            <p:nvPr/>
          </p:nvSpPr>
          <p:spPr>
            <a:xfrm>
              <a:off x="3860400" y="3679375"/>
              <a:ext cx="260725" cy="173300"/>
            </a:xfrm>
            <a:custGeom>
              <a:rect b="b" l="l" r="r" t="t"/>
              <a:pathLst>
                <a:path extrusionOk="0" h="6932" w="10429">
                  <a:moveTo>
                    <a:pt x="2426" y="662"/>
                  </a:moveTo>
                  <a:cubicBezTo>
                    <a:pt x="2647" y="662"/>
                    <a:pt x="2804" y="819"/>
                    <a:pt x="2804" y="1008"/>
                  </a:cubicBezTo>
                  <a:cubicBezTo>
                    <a:pt x="2804" y="1197"/>
                    <a:pt x="2647" y="1355"/>
                    <a:pt x="2426" y="1355"/>
                  </a:cubicBezTo>
                  <a:lnTo>
                    <a:pt x="1733" y="1355"/>
                  </a:lnTo>
                  <a:cubicBezTo>
                    <a:pt x="1544" y="1355"/>
                    <a:pt x="1387" y="1197"/>
                    <a:pt x="1387" y="1008"/>
                  </a:cubicBezTo>
                  <a:cubicBezTo>
                    <a:pt x="1387" y="819"/>
                    <a:pt x="1544" y="662"/>
                    <a:pt x="1733" y="662"/>
                  </a:cubicBezTo>
                  <a:close/>
                  <a:moveTo>
                    <a:pt x="4537" y="662"/>
                  </a:moveTo>
                  <a:cubicBezTo>
                    <a:pt x="4726" y="662"/>
                    <a:pt x="4884" y="819"/>
                    <a:pt x="4884" y="1008"/>
                  </a:cubicBezTo>
                  <a:cubicBezTo>
                    <a:pt x="4884" y="1197"/>
                    <a:pt x="4695" y="1355"/>
                    <a:pt x="4537" y="1355"/>
                  </a:cubicBezTo>
                  <a:lnTo>
                    <a:pt x="3812" y="1355"/>
                  </a:lnTo>
                  <a:cubicBezTo>
                    <a:pt x="3623" y="1355"/>
                    <a:pt x="3466" y="1197"/>
                    <a:pt x="3466" y="1008"/>
                  </a:cubicBezTo>
                  <a:cubicBezTo>
                    <a:pt x="3466" y="819"/>
                    <a:pt x="3623" y="662"/>
                    <a:pt x="3812" y="662"/>
                  </a:cubicBezTo>
                  <a:close/>
                  <a:moveTo>
                    <a:pt x="6648" y="662"/>
                  </a:moveTo>
                  <a:cubicBezTo>
                    <a:pt x="6837" y="662"/>
                    <a:pt x="6994" y="819"/>
                    <a:pt x="6994" y="1008"/>
                  </a:cubicBezTo>
                  <a:cubicBezTo>
                    <a:pt x="6994" y="1197"/>
                    <a:pt x="6837" y="1355"/>
                    <a:pt x="6648" y="1355"/>
                  </a:cubicBezTo>
                  <a:lnTo>
                    <a:pt x="5955" y="1355"/>
                  </a:lnTo>
                  <a:cubicBezTo>
                    <a:pt x="5734" y="1355"/>
                    <a:pt x="5577" y="1197"/>
                    <a:pt x="5577" y="1008"/>
                  </a:cubicBezTo>
                  <a:cubicBezTo>
                    <a:pt x="5577" y="819"/>
                    <a:pt x="5734" y="662"/>
                    <a:pt x="5955" y="662"/>
                  </a:cubicBezTo>
                  <a:close/>
                  <a:moveTo>
                    <a:pt x="8727" y="662"/>
                  </a:moveTo>
                  <a:cubicBezTo>
                    <a:pt x="8948" y="662"/>
                    <a:pt x="9105" y="819"/>
                    <a:pt x="9105" y="1008"/>
                  </a:cubicBezTo>
                  <a:cubicBezTo>
                    <a:pt x="9105" y="1197"/>
                    <a:pt x="8948" y="1355"/>
                    <a:pt x="8727" y="1355"/>
                  </a:cubicBezTo>
                  <a:lnTo>
                    <a:pt x="8034" y="1355"/>
                  </a:lnTo>
                  <a:cubicBezTo>
                    <a:pt x="7845" y="1355"/>
                    <a:pt x="7688" y="1197"/>
                    <a:pt x="7688" y="1008"/>
                  </a:cubicBezTo>
                  <a:cubicBezTo>
                    <a:pt x="7688" y="819"/>
                    <a:pt x="7845" y="662"/>
                    <a:pt x="8034" y="662"/>
                  </a:cubicBezTo>
                  <a:close/>
                  <a:moveTo>
                    <a:pt x="2426" y="2080"/>
                  </a:moveTo>
                  <a:cubicBezTo>
                    <a:pt x="2647" y="2080"/>
                    <a:pt x="2804" y="2237"/>
                    <a:pt x="2804" y="2426"/>
                  </a:cubicBezTo>
                  <a:cubicBezTo>
                    <a:pt x="2804" y="2647"/>
                    <a:pt x="2647" y="2773"/>
                    <a:pt x="2426" y="2773"/>
                  </a:cubicBezTo>
                  <a:lnTo>
                    <a:pt x="1733" y="2773"/>
                  </a:lnTo>
                  <a:cubicBezTo>
                    <a:pt x="1544" y="2773"/>
                    <a:pt x="1387" y="2647"/>
                    <a:pt x="1387" y="2426"/>
                  </a:cubicBezTo>
                  <a:cubicBezTo>
                    <a:pt x="1387" y="2206"/>
                    <a:pt x="1544" y="2080"/>
                    <a:pt x="1733" y="2080"/>
                  </a:cubicBezTo>
                  <a:close/>
                  <a:moveTo>
                    <a:pt x="4537" y="2080"/>
                  </a:moveTo>
                  <a:cubicBezTo>
                    <a:pt x="4726" y="2080"/>
                    <a:pt x="4884" y="2237"/>
                    <a:pt x="4884" y="2426"/>
                  </a:cubicBezTo>
                  <a:cubicBezTo>
                    <a:pt x="4884" y="2647"/>
                    <a:pt x="4695" y="2773"/>
                    <a:pt x="4537" y="2773"/>
                  </a:cubicBezTo>
                  <a:lnTo>
                    <a:pt x="3812" y="2773"/>
                  </a:lnTo>
                  <a:cubicBezTo>
                    <a:pt x="3623" y="2773"/>
                    <a:pt x="3466" y="2647"/>
                    <a:pt x="3466" y="2426"/>
                  </a:cubicBezTo>
                  <a:cubicBezTo>
                    <a:pt x="3466" y="2206"/>
                    <a:pt x="3623" y="2080"/>
                    <a:pt x="3812" y="2080"/>
                  </a:cubicBezTo>
                  <a:close/>
                  <a:moveTo>
                    <a:pt x="6648" y="2080"/>
                  </a:moveTo>
                  <a:cubicBezTo>
                    <a:pt x="6837" y="2080"/>
                    <a:pt x="6994" y="2237"/>
                    <a:pt x="6994" y="2426"/>
                  </a:cubicBezTo>
                  <a:cubicBezTo>
                    <a:pt x="6994" y="2647"/>
                    <a:pt x="6837" y="2773"/>
                    <a:pt x="6648" y="2773"/>
                  </a:cubicBezTo>
                  <a:lnTo>
                    <a:pt x="5955" y="2773"/>
                  </a:lnTo>
                  <a:cubicBezTo>
                    <a:pt x="5734" y="2773"/>
                    <a:pt x="5577" y="2647"/>
                    <a:pt x="5577" y="2426"/>
                  </a:cubicBezTo>
                  <a:cubicBezTo>
                    <a:pt x="5577" y="2206"/>
                    <a:pt x="5734" y="2080"/>
                    <a:pt x="5955" y="2080"/>
                  </a:cubicBezTo>
                  <a:close/>
                  <a:moveTo>
                    <a:pt x="8727" y="2080"/>
                  </a:moveTo>
                  <a:cubicBezTo>
                    <a:pt x="8948" y="2080"/>
                    <a:pt x="9105" y="2237"/>
                    <a:pt x="9105" y="2426"/>
                  </a:cubicBezTo>
                  <a:cubicBezTo>
                    <a:pt x="9105" y="2647"/>
                    <a:pt x="8948" y="2773"/>
                    <a:pt x="8727" y="2773"/>
                  </a:cubicBezTo>
                  <a:lnTo>
                    <a:pt x="8034" y="2773"/>
                  </a:lnTo>
                  <a:cubicBezTo>
                    <a:pt x="7845" y="2773"/>
                    <a:pt x="7688" y="2647"/>
                    <a:pt x="7688" y="2426"/>
                  </a:cubicBezTo>
                  <a:cubicBezTo>
                    <a:pt x="7688" y="2206"/>
                    <a:pt x="7845" y="2080"/>
                    <a:pt x="8034" y="2080"/>
                  </a:cubicBezTo>
                  <a:close/>
                  <a:moveTo>
                    <a:pt x="2426" y="3466"/>
                  </a:moveTo>
                  <a:cubicBezTo>
                    <a:pt x="2647" y="3466"/>
                    <a:pt x="2804" y="3623"/>
                    <a:pt x="2804" y="3812"/>
                  </a:cubicBezTo>
                  <a:cubicBezTo>
                    <a:pt x="2804" y="4001"/>
                    <a:pt x="2647" y="4159"/>
                    <a:pt x="2426" y="4159"/>
                  </a:cubicBezTo>
                  <a:lnTo>
                    <a:pt x="1733" y="4159"/>
                  </a:lnTo>
                  <a:cubicBezTo>
                    <a:pt x="1544" y="4159"/>
                    <a:pt x="1387" y="4001"/>
                    <a:pt x="1387" y="3812"/>
                  </a:cubicBezTo>
                  <a:cubicBezTo>
                    <a:pt x="1387" y="3623"/>
                    <a:pt x="1544" y="3466"/>
                    <a:pt x="1733" y="3466"/>
                  </a:cubicBezTo>
                  <a:close/>
                  <a:moveTo>
                    <a:pt x="4537" y="3466"/>
                  </a:moveTo>
                  <a:cubicBezTo>
                    <a:pt x="4726" y="3466"/>
                    <a:pt x="4884" y="3623"/>
                    <a:pt x="4884" y="3812"/>
                  </a:cubicBezTo>
                  <a:cubicBezTo>
                    <a:pt x="4884" y="4001"/>
                    <a:pt x="4695" y="4159"/>
                    <a:pt x="4537" y="4159"/>
                  </a:cubicBezTo>
                  <a:lnTo>
                    <a:pt x="3812" y="4159"/>
                  </a:lnTo>
                  <a:cubicBezTo>
                    <a:pt x="3623" y="4159"/>
                    <a:pt x="3466" y="4001"/>
                    <a:pt x="3466" y="3812"/>
                  </a:cubicBezTo>
                  <a:cubicBezTo>
                    <a:pt x="3466" y="3623"/>
                    <a:pt x="3623" y="3466"/>
                    <a:pt x="3812" y="3466"/>
                  </a:cubicBezTo>
                  <a:close/>
                  <a:moveTo>
                    <a:pt x="6648" y="3466"/>
                  </a:moveTo>
                  <a:cubicBezTo>
                    <a:pt x="6837" y="3466"/>
                    <a:pt x="6994" y="3623"/>
                    <a:pt x="6994" y="3812"/>
                  </a:cubicBezTo>
                  <a:cubicBezTo>
                    <a:pt x="6994" y="4001"/>
                    <a:pt x="6837" y="4159"/>
                    <a:pt x="6648" y="4159"/>
                  </a:cubicBezTo>
                  <a:lnTo>
                    <a:pt x="5955" y="4159"/>
                  </a:lnTo>
                  <a:cubicBezTo>
                    <a:pt x="5734" y="4159"/>
                    <a:pt x="5577" y="4001"/>
                    <a:pt x="5577" y="3812"/>
                  </a:cubicBezTo>
                  <a:cubicBezTo>
                    <a:pt x="5577" y="3623"/>
                    <a:pt x="5734" y="3466"/>
                    <a:pt x="5955" y="3466"/>
                  </a:cubicBezTo>
                  <a:close/>
                  <a:moveTo>
                    <a:pt x="2426" y="4852"/>
                  </a:moveTo>
                  <a:cubicBezTo>
                    <a:pt x="2647" y="4852"/>
                    <a:pt x="2804" y="5010"/>
                    <a:pt x="2804" y="5199"/>
                  </a:cubicBezTo>
                  <a:cubicBezTo>
                    <a:pt x="2804" y="5388"/>
                    <a:pt x="2647" y="5545"/>
                    <a:pt x="2426" y="5545"/>
                  </a:cubicBezTo>
                  <a:lnTo>
                    <a:pt x="1733" y="5545"/>
                  </a:lnTo>
                  <a:cubicBezTo>
                    <a:pt x="1544" y="5545"/>
                    <a:pt x="1387" y="5388"/>
                    <a:pt x="1387" y="5199"/>
                  </a:cubicBezTo>
                  <a:cubicBezTo>
                    <a:pt x="1387" y="5010"/>
                    <a:pt x="1544" y="4852"/>
                    <a:pt x="1733" y="4852"/>
                  </a:cubicBezTo>
                  <a:close/>
                  <a:moveTo>
                    <a:pt x="4537" y="4852"/>
                  </a:moveTo>
                  <a:cubicBezTo>
                    <a:pt x="4726" y="4852"/>
                    <a:pt x="4884" y="5010"/>
                    <a:pt x="4884" y="5199"/>
                  </a:cubicBezTo>
                  <a:cubicBezTo>
                    <a:pt x="4884" y="5388"/>
                    <a:pt x="4695" y="5545"/>
                    <a:pt x="4537" y="5545"/>
                  </a:cubicBezTo>
                  <a:lnTo>
                    <a:pt x="3812" y="5545"/>
                  </a:lnTo>
                  <a:cubicBezTo>
                    <a:pt x="3623" y="5545"/>
                    <a:pt x="3466" y="5388"/>
                    <a:pt x="3466" y="5199"/>
                  </a:cubicBezTo>
                  <a:cubicBezTo>
                    <a:pt x="3466" y="5010"/>
                    <a:pt x="3623" y="4852"/>
                    <a:pt x="3812" y="4852"/>
                  </a:cubicBezTo>
                  <a:close/>
                  <a:moveTo>
                    <a:pt x="0" y="0"/>
                  </a:moveTo>
                  <a:lnTo>
                    <a:pt x="0" y="5892"/>
                  </a:lnTo>
                  <a:cubicBezTo>
                    <a:pt x="0" y="6459"/>
                    <a:pt x="473" y="6931"/>
                    <a:pt x="1071" y="6931"/>
                  </a:cubicBezTo>
                  <a:lnTo>
                    <a:pt x="6490" y="6931"/>
                  </a:lnTo>
                  <a:cubicBezTo>
                    <a:pt x="6364" y="6616"/>
                    <a:pt x="6301" y="6270"/>
                    <a:pt x="6301" y="5892"/>
                  </a:cubicBezTo>
                  <a:cubicBezTo>
                    <a:pt x="6301" y="5797"/>
                    <a:pt x="6333" y="5671"/>
                    <a:pt x="6333" y="5545"/>
                  </a:cubicBezTo>
                  <a:lnTo>
                    <a:pt x="5955" y="5545"/>
                  </a:lnTo>
                  <a:cubicBezTo>
                    <a:pt x="5734" y="5545"/>
                    <a:pt x="5577" y="5388"/>
                    <a:pt x="5577" y="5199"/>
                  </a:cubicBezTo>
                  <a:cubicBezTo>
                    <a:pt x="5577" y="5010"/>
                    <a:pt x="5734" y="4852"/>
                    <a:pt x="5955" y="4852"/>
                  </a:cubicBezTo>
                  <a:lnTo>
                    <a:pt x="6490" y="4852"/>
                  </a:lnTo>
                  <a:cubicBezTo>
                    <a:pt x="6931" y="3623"/>
                    <a:pt x="8066" y="2741"/>
                    <a:pt x="9420" y="2741"/>
                  </a:cubicBezTo>
                  <a:cubicBezTo>
                    <a:pt x="9767" y="2741"/>
                    <a:pt x="10113" y="2836"/>
                    <a:pt x="10428" y="2962"/>
                  </a:cubicBezTo>
                  <a:lnTo>
                    <a:pt x="104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7" name="Google Shape;3757;p39"/>
            <p:cNvSpPr/>
            <p:nvPr/>
          </p:nvSpPr>
          <p:spPr>
            <a:xfrm>
              <a:off x="3859600" y="3591950"/>
              <a:ext cx="261525" cy="70900"/>
            </a:xfrm>
            <a:custGeom>
              <a:rect b="b" l="l" r="r" t="t"/>
              <a:pathLst>
                <a:path extrusionOk="0" h="2836" w="10461">
                  <a:moveTo>
                    <a:pt x="1734" y="0"/>
                  </a:moveTo>
                  <a:cubicBezTo>
                    <a:pt x="1513" y="0"/>
                    <a:pt x="1356" y="158"/>
                    <a:pt x="1356" y="347"/>
                  </a:cubicBezTo>
                  <a:lnTo>
                    <a:pt x="1356" y="693"/>
                  </a:lnTo>
                  <a:lnTo>
                    <a:pt x="1009" y="693"/>
                  </a:lnTo>
                  <a:cubicBezTo>
                    <a:pt x="410" y="693"/>
                    <a:pt x="1" y="1166"/>
                    <a:pt x="1" y="1733"/>
                  </a:cubicBezTo>
                  <a:lnTo>
                    <a:pt x="1" y="2836"/>
                  </a:lnTo>
                  <a:lnTo>
                    <a:pt x="10429" y="2836"/>
                  </a:lnTo>
                  <a:lnTo>
                    <a:pt x="10429" y="1733"/>
                  </a:lnTo>
                  <a:lnTo>
                    <a:pt x="10460" y="1733"/>
                  </a:lnTo>
                  <a:cubicBezTo>
                    <a:pt x="10460" y="1134"/>
                    <a:pt x="9988" y="693"/>
                    <a:pt x="9421" y="693"/>
                  </a:cubicBezTo>
                  <a:lnTo>
                    <a:pt x="9074" y="693"/>
                  </a:lnTo>
                  <a:lnTo>
                    <a:pt x="9074" y="347"/>
                  </a:lnTo>
                  <a:cubicBezTo>
                    <a:pt x="9074" y="158"/>
                    <a:pt x="8917" y="0"/>
                    <a:pt x="8728" y="0"/>
                  </a:cubicBezTo>
                  <a:cubicBezTo>
                    <a:pt x="8539" y="0"/>
                    <a:pt x="8381" y="158"/>
                    <a:pt x="8381" y="347"/>
                  </a:cubicBezTo>
                  <a:lnTo>
                    <a:pt x="8381" y="693"/>
                  </a:lnTo>
                  <a:lnTo>
                    <a:pt x="6995" y="693"/>
                  </a:lnTo>
                  <a:lnTo>
                    <a:pt x="6995" y="347"/>
                  </a:lnTo>
                  <a:cubicBezTo>
                    <a:pt x="6995" y="158"/>
                    <a:pt x="6837" y="0"/>
                    <a:pt x="6648" y="0"/>
                  </a:cubicBezTo>
                  <a:cubicBezTo>
                    <a:pt x="6459" y="0"/>
                    <a:pt x="6302" y="158"/>
                    <a:pt x="6302" y="347"/>
                  </a:cubicBezTo>
                  <a:lnTo>
                    <a:pt x="6302" y="693"/>
                  </a:lnTo>
                  <a:lnTo>
                    <a:pt x="4159" y="693"/>
                  </a:lnTo>
                  <a:lnTo>
                    <a:pt x="4159" y="347"/>
                  </a:lnTo>
                  <a:cubicBezTo>
                    <a:pt x="4159" y="158"/>
                    <a:pt x="4002" y="0"/>
                    <a:pt x="3813" y="0"/>
                  </a:cubicBezTo>
                  <a:cubicBezTo>
                    <a:pt x="3624" y="0"/>
                    <a:pt x="3466" y="158"/>
                    <a:pt x="3466" y="347"/>
                  </a:cubicBezTo>
                  <a:lnTo>
                    <a:pt x="3466" y="693"/>
                  </a:lnTo>
                  <a:lnTo>
                    <a:pt x="2080" y="693"/>
                  </a:lnTo>
                  <a:lnTo>
                    <a:pt x="2080" y="347"/>
                  </a:lnTo>
                  <a:cubicBezTo>
                    <a:pt x="2080" y="158"/>
                    <a:pt x="1923" y="0"/>
                    <a:pt x="1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58" name="Google Shape;3758;p39"/>
          <p:cNvGrpSpPr/>
          <p:nvPr/>
        </p:nvGrpSpPr>
        <p:grpSpPr>
          <a:xfrm>
            <a:off x="8226498" y="2854779"/>
            <a:ext cx="329601" cy="327739"/>
            <a:chOff x="5727850" y="3609275"/>
            <a:chExt cx="278850" cy="277275"/>
          </a:xfrm>
        </p:grpSpPr>
        <p:sp>
          <p:nvSpPr>
            <p:cNvPr id="3759" name="Google Shape;3759;p39"/>
            <p:cNvSpPr/>
            <p:nvPr/>
          </p:nvSpPr>
          <p:spPr>
            <a:xfrm>
              <a:off x="5884600" y="3765225"/>
              <a:ext cx="122100" cy="121325"/>
            </a:xfrm>
            <a:custGeom>
              <a:rect b="b" l="l" r="r" t="t"/>
              <a:pathLst>
                <a:path extrusionOk="0" h="4853" w="4884">
                  <a:moveTo>
                    <a:pt x="2426" y="662"/>
                  </a:moveTo>
                  <a:cubicBezTo>
                    <a:pt x="2646" y="662"/>
                    <a:pt x="2804" y="819"/>
                    <a:pt x="2804" y="1008"/>
                  </a:cubicBezTo>
                  <a:cubicBezTo>
                    <a:pt x="2804" y="1197"/>
                    <a:pt x="2646" y="1355"/>
                    <a:pt x="2426" y="1355"/>
                  </a:cubicBezTo>
                  <a:cubicBezTo>
                    <a:pt x="2237" y="1355"/>
                    <a:pt x="2079" y="1197"/>
                    <a:pt x="2079" y="1008"/>
                  </a:cubicBezTo>
                  <a:cubicBezTo>
                    <a:pt x="2079" y="819"/>
                    <a:pt x="2237" y="662"/>
                    <a:pt x="2426" y="662"/>
                  </a:cubicBezTo>
                  <a:close/>
                  <a:moveTo>
                    <a:pt x="2426" y="1670"/>
                  </a:moveTo>
                  <a:cubicBezTo>
                    <a:pt x="2646" y="1670"/>
                    <a:pt x="2804" y="1828"/>
                    <a:pt x="2804" y="2048"/>
                  </a:cubicBezTo>
                  <a:lnTo>
                    <a:pt x="2804" y="3781"/>
                  </a:lnTo>
                  <a:cubicBezTo>
                    <a:pt x="2804" y="3970"/>
                    <a:pt x="2646" y="4127"/>
                    <a:pt x="2426" y="4127"/>
                  </a:cubicBezTo>
                  <a:cubicBezTo>
                    <a:pt x="2237" y="4127"/>
                    <a:pt x="2079" y="3970"/>
                    <a:pt x="2079" y="3781"/>
                  </a:cubicBezTo>
                  <a:lnTo>
                    <a:pt x="2079" y="2048"/>
                  </a:lnTo>
                  <a:cubicBezTo>
                    <a:pt x="2079" y="1828"/>
                    <a:pt x="2237" y="1670"/>
                    <a:pt x="2426" y="1670"/>
                  </a:cubicBezTo>
                  <a:close/>
                  <a:moveTo>
                    <a:pt x="2426" y="0"/>
                  </a:moveTo>
                  <a:cubicBezTo>
                    <a:pt x="1103" y="0"/>
                    <a:pt x="0" y="1103"/>
                    <a:pt x="0" y="2426"/>
                  </a:cubicBezTo>
                  <a:cubicBezTo>
                    <a:pt x="0" y="3749"/>
                    <a:pt x="1103" y="4852"/>
                    <a:pt x="2426" y="4852"/>
                  </a:cubicBezTo>
                  <a:cubicBezTo>
                    <a:pt x="3781" y="4852"/>
                    <a:pt x="4883" y="3749"/>
                    <a:pt x="4883" y="2426"/>
                  </a:cubicBezTo>
                  <a:cubicBezTo>
                    <a:pt x="4883" y="1040"/>
                    <a:pt x="3781" y="0"/>
                    <a:pt x="2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0" name="Google Shape;3760;p39"/>
            <p:cNvSpPr/>
            <p:nvPr/>
          </p:nvSpPr>
          <p:spPr>
            <a:xfrm>
              <a:off x="5727850" y="3669125"/>
              <a:ext cx="35475" cy="216625"/>
            </a:xfrm>
            <a:custGeom>
              <a:rect b="b" l="l" r="r" t="t"/>
              <a:pathLst>
                <a:path extrusionOk="0" h="8665" w="1419">
                  <a:moveTo>
                    <a:pt x="32" y="1"/>
                  </a:moveTo>
                  <a:lnTo>
                    <a:pt x="32" y="7310"/>
                  </a:lnTo>
                  <a:cubicBezTo>
                    <a:pt x="1" y="8034"/>
                    <a:pt x="631" y="8665"/>
                    <a:pt x="1418" y="8665"/>
                  </a:cubicBezTo>
                  <a:lnTo>
                    <a:pt x="1418" y="347"/>
                  </a:lnTo>
                  <a:lnTo>
                    <a:pt x="1072" y="347"/>
                  </a:lnTo>
                  <a:cubicBezTo>
                    <a:pt x="662" y="347"/>
                    <a:pt x="316" y="253"/>
                    <a:pt x="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1" name="Google Shape;3761;p39"/>
            <p:cNvSpPr/>
            <p:nvPr/>
          </p:nvSpPr>
          <p:spPr>
            <a:xfrm>
              <a:off x="5779825" y="3677800"/>
              <a:ext cx="174900" cy="207950"/>
            </a:xfrm>
            <a:custGeom>
              <a:rect b="b" l="l" r="r" t="t"/>
              <a:pathLst>
                <a:path extrusionOk="0" h="8318" w="6996">
                  <a:moveTo>
                    <a:pt x="5262" y="693"/>
                  </a:moveTo>
                  <a:cubicBezTo>
                    <a:pt x="5451" y="693"/>
                    <a:pt x="5609" y="851"/>
                    <a:pt x="5609" y="1040"/>
                  </a:cubicBezTo>
                  <a:cubicBezTo>
                    <a:pt x="5609" y="1229"/>
                    <a:pt x="5451" y="1386"/>
                    <a:pt x="5262" y="1386"/>
                  </a:cubicBezTo>
                  <a:lnTo>
                    <a:pt x="1072" y="1386"/>
                  </a:lnTo>
                  <a:cubicBezTo>
                    <a:pt x="883" y="1386"/>
                    <a:pt x="726" y="1229"/>
                    <a:pt x="726" y="1040"/>
                  </a:cubicBezTo>
                  <a:cubicBezTo>
                    <a:pt x="726" y="851"/>
                    <a:pt x="883" y="693"/>
                    <a:pt x="1072" y="693"/>
                  </a:cubicBezTo>
                  <a:close/>
                  <a:moveTo>
                    <a:pt x="5262" y="2080"/>
                  </a:moveTo>
                  <a:cubicBezTo>
                    <a:pt x="5451" y="2080"/>
                    <a:pt x="5609" y="2237"/>
                    <a:pt x="5609" y="2426"/>
                  </a:cubicBezTo>
                  <a:cubicBezTo>
                    <a:pt x="5609" y="2615"/>
                    <a:pt x="5451" y="2773"/>
                    <a:pt x="5262" y="2773"/>
                  </a:cubicBezTo>
                  <a:lnTo>
                    <a:pt x="1072" y="2773"/>
                  </a:lnTo>
                  <a:cubicBezTo>
                    <a:pt x="883" y="2773"/>
                    <a:pt x="726" y="2615"/>
                    <a:pt x="726" y="2426"/>
                  </a:cubicBezTo>
                  <a:cubicBezTo>
                    <a:pt x="726" y="2237"/>
                    <a:pt x="883" y="2080"/>
                    <a:pt x="1072" y="2080"/>
                  </a:cubicBezTo>
                  <a:close/>
                  <a:moveTo>
                    <a:pt x="1" y="0"/>
                  </a:moveTo>
                  <a:lnTo>
                    <a:pt x="1" y="8318"/>
                  </a:lnTo>
                  <a:lnTo>
                    <a:pt x="4695" y="8318"/>
                  </a:lnTo>
                  <a:cubicBezTo>
                    <a:pt x="4002" y="7750"/>
                    <a:pt x="3498" y="6868"/>
                    <a:pt x="3498" y="5892"/>
                  </a:cubicBezTo>
                  <a:cubicBezTo>
                    <a:pt x="3498" y="5766"/>
                    <a:pt x="3561" y="5640"/>
                    <a:pt x="3561" y="5545"/>
                  </a:cubicBezTo>
                  <a:lnTo>
                    <a:pt x="1072" y="5545"/>
                  </a:lnTo>
                  <a:cubicBezTo>
                    <a:pt x="883" y="5545"/>
                    <a:pt x="726" y="5388"/>
                    <a:pt x="726" y="5167"/>
                  </a:cubicBezTo>
                  <a:lnTo>
                    <a:pt x="726" y="3812"/>
                  </a:lnTo>
                  <a:cubicBezTo>
                    <a:pt x="726" y="3592"/>
                    <a:pt x="883" y="3434"/>
                    <a:pt x="1072" y="3434"/>
                  </a:cubicBezTo>
                  <a:lnTo>
                    <a:pt x="4695" y="3434"/>
                  </a:lnTo>
                  <a:cubicBezTo>
                    <a:pt x="5199" y="3056"/>
                    <a:pt x="5861" y="2773"/>
                    <a:pt x="6617" y="2773"/>
                  </a:cubicBezTo>
                  <a:cubicBezTo>
                    <a:pt x="6743" y="2773"/>
                    <a:pt x="6869" y="2804"/>
                    <a:pt x="6995" y="2804"/>
                  </a:cubicBezTo>
                  <a:lnTo>
                    <a:pt x="69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2" name="Google Shape;3762;p39"/>
            <p:cNvSpPr/>
            <p:nvPr/>
          </p:nvSpPr>
          <p:spPr>
            <a:xfrm>
              <a:off x="5815275" y="3781750"/>
              <a:ext cx="66200" cy="17350"/>
            </a:xfrm>
            <a:custGeom>
              <a:rect b="b" l="l" r="r" t="t"/>
              <a:pathLst>
                <a:path extrusionOk="0" h="694" w="2648">
                  <a:moveTo>
                    <a:pt x="1" y="1"/>
                  </a:moveTo>
                  <a:lnTo>
                    <a:pt x="1" y="694"/>
                  </a:lnTo>
                  <a:lnTo>
                    <a:pt x="2301" y="694"/>
                  </a:lnTo>
                  <a:cubicBezTo>
                    <a:pt x="2364" y="473"/>
                    <a:pt x="2490" y="221"/>
                    <a:pt x="2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3" name="Google Shape;3763;p39"/>
            <p:cNvSpPr/>
            <p:nvPr/>
          </p:nvSpPr>
          <p:spPr>
            <a:xfrm>
              <a:off x="5727850" y="3609275"/>
              <a:ext cx="226075" cy="51225"/>
            </a:xfrm>
            <a:custGeom>
              <a:rect b="b" l="l" r="r" t="t"/>
              <a:pathLst>
                <a:path extrusionOk="0" h="2049" w="9043">
                  <a:moveTo>
                    <a:pt x="1072" y="0"/>
                  </a:moveTo>
                  <a:cubicBezTo>
                    <a:pt x="473" y="0"/>
                    <a:pt x="32" y="473"/>
                    <a:pt x="32" y="1040"/>
                  </a:cubicBezTo>
                  <a:cubicBezTo>
                    <a:pt x="1" y="1576"/>
                    <a:pt x="473" y="2048"/>
                    <a:pt x="1072" y="2048"/>
                  </a:cubicBezTo>
                  <a:lnTo>
                    <a:pt x="9043" y="2048"/>
                  </a:lnTo>
                  <a:cubicBezTo>
                    <a:pt x="8475" y="2048"/>
                    <a:pt x="8034" y="1576"/>
                    <a:pt x="8034" y="1040"/>
                  </a:cubicBezTo>
                  <a:cubicBezTo>
                    <a:pt x="8034" y="441"/>
                    <a:pt x="8507" y="0"/>
                    <a:pt x="9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7" name="Shape 3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8" name="Google Shape;3768;p40"/>
          <p:cNvGrpSpPr/>
          <p:nvPr/>
        </p:nvGrpSpPr>
        <p:grpSpPr>
          <a:xfrm>
            <a:off x="1479360" y="1309275"/>
            <a:ext cx="6185281" cy="3113400"/>
            <a:chOff x="1479335" y="1233075"/>
            <a:chExt cx="6185281" cy="3113400"/>
          </a:xfrm>
        </p:grpSpPr>
        <p:sp>
          <p:nvSpPr>
            <p:cNvPr id="3769" name="Google Shape;3769;p40"/>
            <p:cNvSpPr/>
            <p:nvPr/>
          </p:nvSpPr>
          <p:spPr>
            <a:xfrm>
              <a:off x="3003750" y="1233075"/>
              <a:ext cx="3113400" cy="3113400"/>
            </a:xfrm>
            <a:prstGeom prst="ellipse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0" name="Google Shape;3770;p40"/>
            <p:cNvSpPr/>
            <p:nvPr/>
          </p:nvSpPr>
          <p:spPr>
            <a:xfrm>
              <a:off x="3003750" y="1233075"/>
              <a:ext cx="3113400" cy="3113400"/>
            </a:xfrm>
            <a:prstGeom prst="ellipse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1" name="Google Shape;3771;p40"/>
            <p:cNvSpPr/>
            <p:nvPr/>
          </p:nvSpPr>
          <p:spPr>
            <a:xfrm>
              <a:off x="3896237" y="2125513"/>
              <a:ext cx="1328400" cy="1328400"/>
            </a:xfrm>
            <a:prstGeom prst="ellipse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2" name="Google Shape;3772;p40"/>
            <p:cNvSpPr/>
            <p:nvPr/>
          </p:nvSpPr>
          <p:spPr>
            <a:xfrm>
              <a:off x="3896237" y="2125513"/>
              <a:ext cx="1328400" cy="1328400"/>
            </a:xfrm>
            <a:prstGeom prst="ellipse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773" name="Google Shape;3773;p40"/>
            <p:cNvCxnSpPr>
              <a:stCxn id="3774" idx="1"/>
              <a:endCxn id="3775" idx="2"/>
            </p:cNvCxnSpPr>
            <p:nvPr/>
          </p:nvCxnSpPr>
          <p:spPr>
            <a:xfrm rot="10800000">
              <a:off x="1479335" y="2179698"/>
              <a:ext cx="2308800" cy="193500"/>
            </a:xfrm>
            <a:prstGeom prst="bentConnector2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76" name="Google Shape;3776;p40"/>
            <p:cNvCxnSpPr>
              <a:stCxn id="3774" idx="1"/>
              <a:endCxn id="3775" idx="2"/>
            </p:cNvCxnSpPr>
            <p:nvPr/>
          </p:nvCxnSpPr>
          <p:spPr>
            <a:xfrm rot="10800000">
              <a:off x="1479335" y="2179698"/>
              <a:ext cx="2308800" cy="193500"/>
            </a:xfrm>
            <a:prstGeom prst="bentConnector2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77" name="Google Shape;3777;p40"/>
            <p:cNvCxnSpPr>
              <a:stCxn id="3778" idx="1"/>
              <a:endCxn id="3779" idx="0"/>
            </p:cNvCxnSpPr>
            <p:nvPr/>
          </p:nvCxnSpPr>
          <p:spPr>
            <a:xfrm flipH="1">
              <a:off x="1479335" y="3238981"/>
              <a:ext cx="2308800" cy="175800"/>
            </a:xfrm>
            <a:prstGeom prst="bentConnector2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0" name="Google Shape;3780;p40"/>
            <p:cNvCxnSpPr>
              <a:stCxn id="3778" idx="1"/>
              <a:endCxn id="3779" idx="0"/>
            </p:cNvCxnSpPr>
            <p:nvPr/>
          </p:nvCxnSpPr>
          <p:spPr>
            <a:xfrm flipH="1">
              <a:off x="1479335" y="3238981"/>
              <a:ext cx="2308800" cy="175800"/>
            </a:xfrm>
            <a:prstGeom prst="bentConnector2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1" name="Google Shape;3781;p40"/>
            <p:cNvCxnSpPr>
              <a:stCxn id="3782" idx="3"/>
              <a:endCxn id="3783" idx="2"/>
            </p:cNvCxnSpPr>
            <p:nvPr/>
          </p:nvCxnSpPr>
          <p:spPr>
            <a:xfrm flipH="1" rot="10800000">
              <a:off x="5332715" y="2179698"/>
              <a:ext cx="2331900" cy="193500"/>
            </a:xfrm>
            <a:prstGeom prst="bentConnector2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4" name="Google Shape;3784;p40"/>
            <p:cNvCxnSpPr>
              <a:stCxn id="3782" idx="3"/>
              <a:endCxn id="3783" idx="2"/>
            </p:cNvCxnSpPr>
            <p:nvPr/>
          </p:nvCxnSpPr>
          <p:spPr>
            <a:xfrm flipH="1" rot="10800000">
              <a:off x="5332715" y="2179698"/>
              <a:ext cx="2331900" cy="193500"/>
            </a:xfrm>
            <a:prstGeom prst="bentConnector2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5" name="Google Shape;3785;p40"/>
            <p:cNvCxnSpPr>
              <a:stCxn id="3786" idx="3"/>
              <a:endCxn id="3787" idx="0"/>
            </p:cNvCxnSpPr>
            <p:nvPr/>
          </p:nvCxnSpPr>
          <p:spPr>
            <a:xfrm>
              <a:off x="5332715" y="3238981"/>
              <a:ext cx="2331900" cy="175800"/>
            </a:xfrm>
            <a:prstGeom prst="bentConnector2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8" name="Google Shape;3788;p40"/>
            <p:cNvCxnSpPr>
              <a:stCxn id="3786" idx="3"/>
              <a:endCxn id="3787" idx="0"/>
            </p:cNvCxnSpPr>
            <p:nvPr/>
          </p:nvCxnSpPr>
          <p:spPr>
            <a:xfrm>
              <a:off x="5332715" y="3238981"/>
              <a:ext cx="2331900" cy="175800"/>
            </a:xfrm>
            <a:prstGeom prst="bentConnector2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774" name="Google Shape;3774;p40"/>
          <p:cNvSpPr/>
          <p:nvPr/>
        </p:nvSpPr>
        <p:spPr>
          <a:xfrm>
            <a:off x="3788160" y="2230548"/>
            <a:ext cx="437700" cy="437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01</a:t>
            </a:r>
            <a:endParaRPr sz="22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789" name="Google Shape;3789;p40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sp>
        <p:nvSpPr>
          <p:cNvPr id="3790" name="Google Shape;3790;p40"/>
          <p:cNvSpPr/>
          <p:nvPr/>
        </p:nvSpPr>
        <p:spPr>
          <a:xfrm>
            <a:off x="3069913" y="1460965"/>
            <a:ext cx="655200" cy="655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1" name="Google Shape;3791;p40"/>
          <p:cNvSpPr/>
          <p:nvPr/>
        </p:nvSpPr>
        <p:spPr>
          <a:xfrm>
            <a:off x="5418988" y="1460965"/>
            <a:ext cx="655200" cy="655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2" name="Google Shape;3792;p40"/>
          <p:cNvSpPr/>
          <p:nvPr/>
        </p:nvSpPr>
        <p:spPr>
          <a:xfrm>
            <a:off x="3069913" y="3643978"/>
            <a:ext cx="655200" cy="655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3" name="Google Shape;3793;p40"/>
          <p:cNvSpPr/>
          <p:nvPr/>
        </p:nvSpPr>
        <p:spPr>
          <a:xfrm>
            <a:off x="5418988" y="3643978"/>
            <a:ext cx="655200" cy="655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94" name="Google Shape;3794;p40"/>
          <p:cNvGrpSpPr/>
          <p:nvPr/>
        </p:nvGrpSpPr>
        <p:grpSpPr>
          <a:xfrm>
            <a:off x="3185974" y="1578736"/>
            <a:ext cx="423079" cy="419659"/>
            <a:chOff x="-2310650" y="3958175"/>
            <a:chExt cx="293825" cy="291450"/>
          </a:xfrm>
        </p:grpSpPr>
        <p:sp>
          <p:nvSpPr>
            <p:cNvPr id="3795" name="Google Shape;3795;p40"/>
            <p:cNvSpPr/>
            <p:nvPr/>
          </p:nvSpPr>
          <p:spPr>
            <a:xfrm>
              <a:off x="-2310650" y="3958175"/>
              <a:ext cx="185925" cy="118950"/>
            </a:xfrm>
            <a:custGeom>
              <a:rect b="b" l="l" r="r" t="t"/>
              <a:pathLst>
                <a:path extrusionOk="0" h="4758" w="7437">
                  <a:moveTo>
                    <a:pt x="1009" y="1"/>
                  </a:moveTo>
                  <a:cubicBezTo>
                    <a:pt x="474" y="1"/>
                    <a:pt x="1" y="474"/>
                    <a:pt x="1" y="1009"/>
                  </a:cubicBezTo>
                  <a:lnTo>
                    <a:pt x="1" y="2395"/>
                  </a:lnTo>
                  <a:cubicBezTo>
                    <a:pt x="1" y="2931"/>
                    <a:pt x="474" y="3372"/>
                    <a:pt x="1009" y="3372"/>
                  </a:cubicBezTo>
                  <a:lnTo>
                    <a:pt x="1356" y="3372"/>
                  </a:lnTo>
                  <a:lnTo>
                    <a:pt x="1356" y="4412"/>
                  </a:lnTo>
                  <a:cubicBezTo>
                    <a:pt x="1356" y="4618"/>
                    <a:pt x="1518" y="4757"/>
                    <a:pt x="1692" y="4757"/>
                  </a:cubicBezTo>
                  <a:cubicBezTo>
                    <a:pt x="1784" y="4757"/>
                    <a:pt x="1878" y="4719"/>
                    <a:pt x="1954" y="4632"/>
                  </a:cubicBezTo>
                  <a:lnTo>
                    <a:pt x="3214" y="3372"/>
                  </a:lnTo>
                  <a:lnTo>
                    <a:pt x="3403" y="3372"/>
                  </a:lnTo>
                  <a:lnTo>
                    <a:pt x="3403" y="2364"/>
                  </a:lnTo>
                  <a:cubicBezTo>
                    <a:pt x="3403" y="1419"/>
                    <a:pt x="4160" y="663"/>
                    <a:pt x="5105" y="663"/>
                  </a:cubicBezTo>
                  <a:lnTo>
                    <a:pt x="7436" y="663"/>
                  </a:lnTo>
                  <a:cubicBezTo>
                    <a:pt x="7279" y="253"/>
                    <a:pt x="6932" y="1"/>
                    <a:pt x="64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6" name="Google Shape;3796;p40"/>
            <p:cNvSpPr/>
            <p:nvPr/>
          </p:nvSpPr>
          <p:spPr>
            <a:xfrm>
              <a:off x="-2309075" y="3992050"/>
              <a:ext cx="292250" cy="257575"/>
            </a:xfrm>
            <a:custGeom>
              <a:rect b="b" l="l" r="r" t="t"/>
              <a:pathLst>
                <a:path extrusionOk="0" h="10303" w="11690">
                  <a:moveTo>
                    <a:pt x="5042" y="1"/>
                  </a:moveTo>
                  <a:cubicBezTo>
                    <a:pt x="4506" y="1"/>
                    <a:pt x="4034" y="473"/>
                    <a:pt x="4034" y="1040"/>
                  </a:cubicBezTo>
                  <a:lnTo>
                    <a:pt x="4034" y="2395"/>
                  </a:lnTo>
                  <a:cubicBezTo>
                    <a:pt x="4034" y="2962"/>
                    <a:pt x="4506" y="3435"/>
                    <a:pt x="5042" y="3435"/>
                  </a:cubicBezTo>
                  <a:lnTo>
                    <a:pt x="6964" y="3435"/>
                  </a:lnTo>
                  <a:lnTo>
                    <a:pt x="7814" y="4254"/>
                  </a:lnTo>
                  <a:cubicBezTo>
                    <a:pt x="7216" y="4537"/>
                    <a:pt x="6775" y="5136"/>
                    <a:pt x="6775" y="5829"/>
                  </a:cubicBezTo>
                  <a:cubicBezTo>
                    <a:pt x="6775" y="6270"/>
                    <a:pt x="6932" y="6680"/>
                    <a:pt x="7216" y="6932"/>
                  </a:cubicBezTo>
                  <a:cubicBezTo>
                    <a:pt x="6585" y="7089"/>
                    <a:pt x="6081" y="7499"/>
                    <a:pt x="5766" y="8034"/>
                  </a:cubicBezTo>
                  <a:cubicBezTo>
                    <a:pt x="5451" y="7499"/>
                    <a:pt x="4916" y="7089"/>
                    <a:pt x="4286" y="6932"/>
                  </a:cubicBezTo>
                  <a:cubicBezTo>
                    <a:pt x="4569" y="6617"/>
                    <a:pt x="4727" y="6270"/>
                    <a:pt x="4727" y="5829"/>
                  </a:cubicBezTo>
                  <a:cubicBezTo>
                    <a:pt x="4727" y="4884"/>
                    <a:pt x="3971" y="4159"/>
                    <a:pt x="3025" y="4159"/>
                  </a:cubicBezTo>
                  <a:cubicBezTo>
                    <a:pt x="2080" y="4159"/>
                    <a:pt x="1356" y="4884"/>
                    <a:pt x="1356" y="5829"/>
                  </a:cubicBezTo>
                  <a:cubicBezTo>
                    <a:pt x="1356" y="6270"/>
                    <a:pt x="1513" y="6680"/>
                    <a:pt x="1765" y="6932"/>
                  </a:cubicBezTo>
                  <a:cubicBezTo>
                    <a:pt x="757" y="7215"/>
                    <a:pt x="1" y="8129"/>
                    <a:pt x="1" y="9263"/>
                  </a:cubicBezTo>
                  <a:lnTo>
                    <a:pt x="1" y="9925"/>
                  </a:lnTo>
                  <a:cubicBezTo>
                    <a:pt x="1" y="10145"/>
                    <a:pt x="158" y="10303"/>
                    <a:pt x="348" y="10303"/>
                  </a:cubicBezTo>
                  <a:lnTo>
                    <a:pt x="11343" y="10303"/>
                  </a:lnTo>
                  <a:cubicBezTo>
                    <a:pt x="11532" y="10303"/>
                    <a:pt x="11689" y="10145"/>
                    <a:pt x="11689" y="9925"/>
                  </a:cubicBezTo>
                  <a:lnTo>
                    <a:pt x="11689" y="9263"/>
                  </a:lnTo>
                  <a:cubicBezTo>
                    <a:pt x="11689" y="8160"/>
                    <a:pt x="10965" y="7215"/>
                    <a:pt x="9925" y="6932"/>
                  </a:cubicBezTo>
                  <a:cubicBezTo>
                    <a:pt x="10209" y="6617"/>
                    <a:pt x="10366" y="6270"/>
                    <a:pt x="10366" y="5829"/>
                  </a:cubicBezTo>
                  <a:cubicBezTo>
                    <a:pt x="10366" y="5010"/>
                    <a:pt x="9767" y="4317"/>
                    <a:pt x="8980" y="4159"/>
                  </a:cubicBezTo>
                  <a:lnTo>
                    <a:pt x="8980" y="3435"/>
                  </a:lnTo>
                  <a:lnTo>
                    <a:pt x="10555" y="3435"/>
                  </a:lnTo>
                  <a:cubicBezTo>
                    <a:pt x="11122" y="3435"/>
                    <a:pt x="11595" y="2962"/>
                    <a:pt x="11595" y="2395"/>
                  </a:cubicBezTo>
                  <a:lnTo>
                    <a:pt x="11595" y="1040"/>
                  </a:lnTo>
                  <a:cubicBezTo>
                    <a:pt x="11595" y="473"/>
                    <a:pt x="11122" y="1"/>
                    <a:pt x="105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97" name="Google Shape;3797;p40"/>
          <p:cNvGrpSpPr/>
          <p:nvPr/>
        </p:nvGrpSpPr>
        <p:grpSpPr>
          <a:xfrm>
            <a:off x="3187378" y="3811191"/>
            <a:ext cx="420271" cy="320774"/>
            <a:chOff x="-1951475" y="3273100"/>
            <a:chExt cx="291875" cy="222775"/>
          </a:xfrm>
        </p:grpSpPr>
        <p:sp>
          <p:nvSpPr>
            <p:cNvPr id="3798" name="Google Shape;3798;p40"/>
            <p:cNvSpPr/>
            <p:nvPr/>
          </p:nvSpPr>
          <p:spPr>
            <a:xfrm>
              <a:off x="-1951475" y="3325050"/>
              <a:ext cx="51225" cy="119250"/>
            </a:xfrm>
            <a:custGeom>
              <a:rect b="b" l="l" r="r" t="t"/>
              <a:pathLst>
                <a:path extrusionOk="0" h="4770" w="2049">
                  <a:moveTo>
                    <a:pt x="1033" y="0"/>
                  </a:moveTo>
                  <a:cubicBezTo>
                    <a:pt x="518" y="0"/>
                    <a:pt x="0" y="339"/>
                    <a:pt x="0" y="1004"/>
                  </a:cubicBezTo>
                  <a:lnTo>
                    <a:pt x="0" y="3777"/>
                  </a:lnTo>
                  <a:cubicBezTo>
                    <a:pt x="0" y="4438"/>
                    <a:pt x="512" y="4769"/>
                    <a:pt x="1024" y="4769"/>
                  </a:cubicBezTo>
                  <a:cubicBezTo>
                    <a:pt x="1536" y="4769"/>
                    <a:pt x="2048" y="4438"/>
                    <a:pt x="2048" y="3777"/>
                  </a:cubicBezTo>
                  <a:lnTo>
                    <a:pt x="2048" y="1004"/>
                  </a:lnTo>
                  <a:cubicBezTo>
                    <a:pt x="2048" y="331"/>
                    <a:pt x="1542" y="0"/>
                    <a:pt x="10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9" name="Google Shape;3799;p40"/>
            <p:cNvSpPr/>
            <p:nvPr/>
          </p:nvSpPr>
          <p:spPr>
            <a:xfrm>
              <a:off x="-1711250" y="3273100"/>
              <a:ext cx="51650" cy="221725"/>
            </a:xfrm>
            <a:custGeom>
              <a:rect b="b" l="l" r="r" t="t"/>
              <a:pathLst>
                <a:path extrusionOk="0" h="8869" w="2066">
                  <a:moveTo>
                    <a:pt x="1027" y="0"/>
                  </a:moveTo>
                  <a:cubicBezTo>
                    <a:pt x="608" y="0"/>
                    <a:pt x="186" y="229"/>
                    <a:pt x="32" y="719"/>
                  </a:cubicBezTo>
                  <a:cubicBezTo>
                    <a:pt x="0" y="814"/>
                    <a:pt x="0" y="940"/>
                    <a:pt x="0" y="1003"/>
                  </a:cubicBezTo>
                  <a:lnTo>
                    <a:pt x="0" y="7871"/>
                  </a:lnTo>
                  <a:cubicBezTo>
                    <a:pt x="0" y="7934"/>
                    <a:pt x="0" y="8060"/>
                    <a:pt x="32" y="8123"/>
                  </a:cubicBezTo>
                  <a:cubicBezTo>
                    <a:pt x="173" y="8632"/>
                    <a:pt x="594" y="8869"/>
                    <a:pt x="1015" y="8869"/>
                  </a:cubicBezTo>
                  <a:cubicBezTo>
                    <a:pt x="1532" y="8869"/>
                    <a:pt x="2048" y="8513"/>
                    <a:pt x="2048" y="7871"/>
                  </a:cubicBezTo>
                  <a:lnTo>
                    <a:pt x="2048" y="1003"/>
                  </a:lnTo>
                  <a:cubicBezTo>
                    <a:pt x="2066" y="356"/>
                    <a:pt x="1549" y="0"/>
                    <a:pt x="10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0" name="Google Shape;3800;p40"/>
            <p:cNvSpPr/>
            <p:nvPr/>
          </p:nvSpPr>
          <p:spPr>
            <a:xfrm>
              <a:off x="-1886900" y="3296575"/>
              <a:ext cx="156775" cy="199300"/>
            </a:xfrm>
            <a:custGeom>
              <a:rect b="b" l="l" r="r" t="t"/>
              <a:pathLst>
                <a:path extrusionOk="0" h="7972" w="6271">
                  <a:moveTo>
                    <a:pt x="851" y="5672"/>
                  </a:moveTo>
                  <a:lnTo>
                    <a:pt x="3466" y="6333"/>
                  </a:lnTo>
                  <a:cubicBezTo>
                    <a:pt x="3277" y="6869"/>
                    <a:pt x="2773" y="7279"/>
                    <a:pt x="2174" y="7279"/>
                  </a:cubicBezTo>
                  <a:cubicBezTo>
                    <a:pt x="1418" y="7279"/>
                    <a:pt x="788" y="6648"/>
                    <a:pt x="788" y="5892"/>
                  </a:cubicBezTo>
                  <a:cubicBezTo>
                    <a:pt x="851" y="5798"/>
                    <a:pt x="851" y="5735"/>
                    <a:pt x="851" y="5672"/>
                  </a:cubicBezTo>
                  <a:close/>
                  <a:moveTo>
                    <a:pt x="6270" y="1"/>
                  </a:moveTo>
                  <a:lnTo>
                    <a:pt x="1" y="1576"/>
                  </a:lnTo>
                  <a:cubicBezTo>
                    <a:pt x="95" y="1734"/>
                    <a:pt x="127" y="1923"/>
                    <a:pt x="127" y="2143"/>
                  </a:cubicBezTo>
                  <a:lnTo>
                    <a:pt x="127" y="4916"/>
                  </a:lnTo>
                  <a:cubicBezTo>
                    <a:pt x="127" y="5105"/>
                    <a:pt x="95" y="5294"/>
                    <a:pt x="1" y="5514"/>
                  </a:cubicBezTo>
                  <a:lnTo>
                    <a:pt x="158" y="5546"/>
                  </a:lnTo>
                  <a:cubicBezTo>
                    <a:pt x="127" y="5672"/>
                    <a:pt x="127" y="5829"/>
                    <a:pt x="127" y="5924"/>
                  </a:cubicBezTo>
                  <a:cubicBezTo>
                    <a:pt x="127" y="7090"/>
                    <a:pt x="1040" y="7972"/>
                    <a:pt x="2174" y="7972"/>
                  </a:cubicBezTo>
                  <a:cubicBezTo>
                    <a:pt x="3120" y="7972"/>
                    <a:pt x="3907" y="7405"/>
                    <a:pt x="4159" y="6522"/>
                  </a:cubicBezTo>
                  <a:lnTo>
                    <a:pt x="6270" y="7090"/>
                  </a:lnTo>
                  <a:lnTo>
                    <a:pt x="6270" y="5672"/>
                  </a:lnTo>
                  <a:lnTo>
                    <a:pt x="6270" y="2238"/>
                  </a:lnTo>
                  <a:lnTo>
                    <a:pt x="6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1" name="Google Shape;3801;p40"/>
          <p:cNvGrpSpPr/>
          <p:nvPr/>
        </p:nvGrpSpPr>
        <p:grpSpPr>
          <a:xfrm>
            <a:off x="5533933" y="3761748"/>
            <a:ext cx="425310" cy="419659"/>
            <a:chOff x="-1951475" y="3597450"/>
            <a:chExt cx="295375" cy="291450"/>
          </a:xfrm>
        </p:grpSpPr>
        <p:sp>
          <p:nvSpPr>
            <p:cNvPr id="3802" name="Google Shape;3802;p40"/>
            <p:cNvSpPr/>
            <p:nvPr/>
          </p:nvSpPr>
          <p:spPr>
            <a:xfrm>
              <a:off x="-1951475" y="3597450"/>
              <a:ext cx="170925" cy="34675"/>
            </a:xfrm>
            <a:custGeom>
              <a:rect b="b" l="l" r="r" t="t"/>
              <a:pathLst>
                <a:path extrusionOk="0" h="1387" w="6837">
                  <a:moveTo>
                    <a:pt x="1008" y="1"/>
                  </a:moveTo>
                  <a:cubicBezTo>
                    <a:pt x="473" y="1"/>
                    <a:pt x="0" y="473"/>
                    <a:pt x="0" y="1040"/>
                  </a:cubicBezTo>
                  <a:lnTo>
                    <a:pt x="0" y="1387"/>
                  </a:lnTo>
                  <a:lnTo>
                    <a:pt x="6837" y="1387"/>
                  </a:lnTo>
                  <a:lnTo>
                    <a:pt x="6837" y="1040"/>
                  </a:lnTo>
                  <a:cubicBezTo>
                    <a:pt x="6837" y="473"/>
                    <a:pt x="6364" y="1"/>
                    <a:pt x="58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3" name="Google Shape;3803;p40"/>
            <p:cNvSpPr/>
            <p:nvPr/>
          </p:nvSpPr>
          <p:spPr>
            <a:xfrm>
              <a:off x="-1949900" y="3648650"/>
              <a:ext cx="171725" cy="173300"/>
            </a:xfrm>
            <a:custGeom>
              <a:rect b="b" l="l" r="r" t="t"/>
              <a:pathLst>
                <a:path extrusionOk="0" h="6932" w="6869">
                  <a:moveTo>
                    <a:pt x="0" y="1"/>
                  </a:moveTo>
                  <a:lnTo>
                    <a:pt x="0" y="6932"/>
                  </a:lnTo>
                  <a:lnTo>
                    <a:pt x="2426" y="6932"/>
                  </a:lnTo>
                  <a:cubicBezTo>
                    <a:pt x="2521" y="6585"/>
                    <a:pt x="2836" y="6333"/>
                    <a:pt x="3245" y="6270"/>
                  </a:cubicBezTo>
                  <a:lnTo>
                    <a:pt x="1166" y="4191"/>
                  </a:lnTo>
                  <a:cubicBezTo>
                    <a:pt x="693" y="3718"/>
                    <a:pt x="693" y="2962"/>
                    <a:pt x="1166" y="2489"/>
                  </a:cubicBezTo>
                  <a:cubicBezTo>
                    <a:pt x="1386" y="2237"/>
                    <a:pt x="1670" y="2143"/>
                    <a:pt x="2017" y="2143"/>
                  </a:cubicBezTo>
                  <a:cubicBezTo>
                    <a:pt x="2363" y="2143"/>
                    <a:pt x="2647" y="2237"/>
                    <a:pt x="2899" y="2489"/>
                  </a:cubicBezTo>
                  <a:lnTo>
                    <a:pt x="3560" y="3151"/>
                  </a:lnTo>
                  <a:cubicBezTo>
                    <a:pt x="3592" y="2994"/>
                    <a:pt x="3718" y="2836"/>
                    <a:pt x="3844" y="2710"/>
                  </a:cubicBezTo>
                  <a:cubicBezTo>
                    <a:pt x="4064" y="2489"/>
                    <a:pt x="4348" y="2363"/>
                    <a:pt x="4694" y="2363"/>
                  </a:cubicBezTo>
                  <a:cubicBezTo>
                    <a:pt x="4694" y="2048"/>
                    <a:pt x="4820" y="1733"/>
                    <a:pt x="5041" y="1513"/>
                  </a:cubicBezTo>
                  <a:cubicBezTo>
                    <a:pt x="5293" y="1261"/>
                    <a:pt x="5577" y="1135"/>
                    <a:pt x="5923" y="1135"/>
                  </a:cubicBezTo>
                  <a:cubicBezTo>
                    <a:pt x="6112" y="1135"/>
                    <a:pt x="6301" y="1198"/>
                    <a:pt x="6459" y="1261"/>
                  </a:cubicBezTo>
                  <a:cubicBezTo>
                    <a:pt x="6522" y="1072"/>
                    <a:pt x="6616" y="914"/>
                    <a:pt x="6774" y="757"/>
                  </a:cubicBezTo>
                  <a:lnTo>
                    <a:pt x="6868" y="662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4" name="Google Shape;3804;p40"/>
            <p:cNvSpPr/>
            <p:nvPr/>
          </p:nvSpPr>
          <p:spPr>
            <a:xfrm>
              <a:off x="-1951475" y="3838475"/>
              <a:ext cx="170925" cy="50425"/>
            </a:xfrm>
            <a:custGeom>
              <a:rect b="b" l="l" r="r" t="t"/>
              <a:pathLst>
                <a:path extrusionOk="0" h="2017" w="6837">
                  <a:moveTo>
                    <a:pt x="0" y="0"/>
                  </a:moveTo>
                  <a:lnTo>
                    <a:pt x="0" y="1008"/>
                  </a:lnTo>
                  <a:cubicBezTo>
                    <a:pt x="0" y="1544"/>
                    <a:pt x="473" y="2017"/>
                    <a:pt x="1008" y="2017"/>
                  </a:cubicBezTo>
                  <a:lnTo>
                    <a:pt x="5829" y="2017"/>
                  </a:lnTo>
                  <a:cubicBezTo>
                    <a:pt x="6333" y="2017"/>
                    <a:pt x="6774" y="1670"/>
                    <a:pt x="6837" y="1166"/>
                  </a:cubicBezTo>
                  <a:lnTo>
                    <a:pt x="6679" y="1071"/>
                  </a:lnTo>
                  <a:lnTo>
                    <a:pt x="3466" y="1071"/>
                  </a:lnTo>
                  <a:cubicBezTo>
                    <a:pt x="2867" y="1071"/>
                    <a:pt x="2363" y="599"/>
                    <a:pt x="22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5" name="Google Shape;3805;p40"/>
            <p:cNvSpPr/>
            <p:nvPr/>
          </p:nvSpPr>
          <p:spPr>
            <a:xfrm>
              <a:off x="-1912900" y="3675825"/>
              <a:ext cx="256800" cy="202825"/>
            </a:xfrm>
            <a:custGeom>
              <a:rect b="b" l="l" r="r" t="t"/>
              <a:pathLst>
                <a:path extrusionOk="0" h="8113" w="10272">
                  <a:moveTo>
                    <a:pt x="6085" y="0"/>
                  </a:moveTo>
                  <a:cubicBezTo>
                    <a:pt x="5955" y="0"/>
                    <a:pt x="5829" y="48"/>
                    <a:pt x="5735" y="142"/>
                  </a:cubicBezTo>
                  <a:cubicBezTo>
                    <a:pt x="5546" y="331"/>
                    <a:pt x="5546" y="646"/>
                    <a:pt x="5735" y="835"/>
                  </a:cubicBezTo>
                  <a:lnTo>
                    <a:pt x="6081" y="1213"/>
                  </a:lnTo>
                  <a:cubicBezTo>
                    <a:pt x="6207" y="1308"/>
                    <a:pt x="6207" y="1560"/>
                    <a:pt x="6081" y="1655"/>
                  </a:cubicBezTo>
                  <a:cubicBezTo>
                    <a:pt x="6034" y="1718"/>
                    <a:pt x="5948" y="1749"/>
                    <a:pt x="5857" y="1749"/>
                  </a:cubicBezTo>
                  <a:cubicBezTo>
                    <a:pt x="5766" y="1749"/>
                    <a:pt x="5672" y="1718"/>
                    <a:pt x="5609" y="1655"/>
                  </a:cubicBezTo>
                  <a:lnTo>
                    <a:pt x="4758" y="804"/>
                  </a:lnTo>
                  <a:cubicBezTo>
                    <a:pt x="4664" y="709"/>
                    <a:pt x="4538" y="662"/>
                    <a:pt x="4408" y="662"/>
                  </a:cubicBezTo>
                  <a:cubicBezTo>
                    <a:pt x="4278" y="662"/>
                    <a:pt x="4144" y="709"/>
                    <a:pt x="4034" y="804"/>
                  </a:cubicBezTo>
                  <a:cubicBezTo>
                    <a:pt x="3845" y="993"/>
                    <a:pt x="3845" y="1308"/>
                    <a:pt x="4034" y="1528"/>
                  </a:cubicBezTo>
                  <a:cubicBezTo>
                    <a:pt x="4034" y="1655"/>
                    <a:pt x="4884" y="2505"/>
                    <a:pt x="4821" y="2505"/>
                  </a:cubicBezTo>
                  <a:cubicBezTo>
                    <a:pt x="4947" y="2631"/>
                    <a:pt x="4947" y="2852"/>
                    <a:pt x="4821" y="2978"/>
                  </a:cubicBezTo>
                  <a:cubicBezTo>
                    <a:pt x="4774" y="3041"/>
                    <a:pt x="4687" y="3072"/>
                    <a:pt x="4601" y="3072"/>
                  </a:cubicBezTo>
                  <a:cubicBezTo>
                    <a:pt x="4514" y="3072"/>
                    <a:pt x="4427" y="3041"/>
                    <a:pt x="4380" y="2978"/>
                  </a:cubicBezTo>
                  <a:lnTo>
                    <a:pt x="3498" y="2096"/>
                  </a:lnTo>
                  <a:cubicBezTo>
                    <a:pt x="3403" y="2001"/>
                    <a:pt x="3277" y="1954"/>
                    <a:pt x="3151" y="1954"/>
                  </a:cubicBezTo>
                  <a:cubicBezTo>
                    <a:pt x="3025" y="1954"/>
                    <a:pt x="2899" y="2001"/>
                    <a:pt x="2805" y="2096"/>
                  </a:cubicBezTo>
                  <a:cubicBezTo>
                    <a:pt x="2584" y="2316"/>
                    <a:pt x="2584" y="2631"/>
                    <a:pt x="2805" y="2820"/>
                  </a:cubicBezTo>
                  <a:lnTo>
                    <a:pt x="3656" y="3671"/>
                  </a:lnTo>
                  <a:cubicBezTo>
                    <a:pt x="3782" y="3797"/>
                    <a:pt x="3782" y="4017"/>
                    <a:pt x="3656" y="4143"/>
                  </a:cubicBezTo>
                  <a:cubicBezTo>
                    <a:pt x="3593" y="4206"/>
                    <a:pt x="3506" y="4238"/>
                    <a:pt x="3419" y="4238"/>
                  </a:cubicBezTo>
                  <a:cubicBezTo>
                    <a:pt x="3333" y="4238"/>
                    <a:pt x="3246" y="4206"/>
                    <a:pt x="3183" y="4143"/>
                  </a:cubicBezTo>
                  <a:lnTo>
                    <a:pt x="883" y="1875"/>
                  </a:lnTo>
                  <a:cubicBezTo>
                    <a:pt x="789" y="1765"/>
                    <a:pt x="663" y="1710"/>
                    <a:pt x="537" y="1710"/>
                  </a:cubicBezTo>
                  <a:cubicBezTo>
                    <a:pt x="411" y="1710"/>
                    <a:pt x="284" y="1765"/>
                    <a:pt x="190" y="1875"/>
                  </a:cubicBezTo>
                  <a:cubicBezTo>
                    <a:pt x="1" y="2064"/>
                    <a:pt x="1" y="2379"/>
                    <a:pt x="190" y="2568"/>
                  </a:cubicBezTo>
                  <a:lnTo>
                    <a:pt x="1797" y="4206"/>
                  </a:lnTo>
                  <a:lnTo>
                    <a:pt x="3403" y="5845"/>
                  </a:lnTo>
                  <a:lnTo>
                    <a:pt x="1954" y="5845"/>
                  </a:lnTo>
                  <a:cubicBezTo>
                    <a:pt x="1671" y="5845"/>
                    <a:pt x="1450" y="6097"/>
                    <a:pt x="1450" y="6349"/>
                  </a:cubicBezTo>
                  <a:cubicBezTo>
                    <a:pt x="1450" y="6632"/>
                    <a:pt x="1671" y="6884"/>
                    <a:pt x="1954" y="6884"/>
                  </a:cubicBezTo>
                  <a:lnTo>
                    <a:pt x="5451" y="6884"/>
                  </a:lnTo>
                  <a:cubicBezTo>
                    <a:pt x="5514" y="6916"/>
                    <a:pt x="6491" y="7829"/>
                    <a:pt x="6491" y="7829"/>
                  </a:cubicBezTo>
                  <a:cubicBezTo>
                    <a:pt x="6680" y="8018"/>
                    <a:pt x="6948" y="8113"/>
                    <a:pt x="7216" y="8113"/>
                  </a:cubicBezTo>
                  <a:cubicBezTo>
                    <a:pt x="7483" y="8113"/>
                    <a:pt x="7751" y="8018"/>
                    <a:pt x="7940" y="7829"/>
                  </a:cubicBezTo>
                  <a:lnTo>
                    <a:pt x="9862" y="5876"/>
                  </a:lnTo>
                  <a:cubicBezTo>
                    <a:pt x="10272" y="5498"/>
                    <a:pt x="10272" y="4836"/>
                    <a:pt x="9862" y="4427"/>
                  </a:cubicBezTo>
                  <a:lnTo>
                    <a:pt x="9452" y="3986"/>
                  </a:lnTo>
                  <a:cubicBezTo>
                    <a:pt x="9326" y="3608"/>
                    <a:pt x="9043" y="3198"/>
                    <a:pt x="8822" y="2820"/>
                  </a:cubicBezTo>
                  <a:cubicBezTo>
                    <a:pt x="8570" y="2411"/>
                    <a:pt x="8350" y="2064"/>
                    <a:pt x="8035" y="1718"/>
                  </a:cubicBezTo>
                  <a:lnTo>
                    <a:pt x="6459" y="142"/>
                  </a:lnTo>
                  <a:cubicBezTo>
                    <a:pt x="6349" y="48"/>
                    <a:pt x="6215" y="0"/>
                    <a:pt x="60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6" name="Google Shape;3806;p40"/>
          <p:cNvGrpSpPr/>
          <p:nvPr/>
        </p:nvGrpSpPr>
        <p:grpSpPr>
          <a:xfrm>
            <a:off x="5524286" y="1578736"/>
            <a:ext cx="444605" cy="419659"/>
            <a:chOff x="-1960150" y="3956600"/>
            <a:chExt cx="308775" cy="291450"/>
          </a:xfrm>
        </p:grpSpPr>
        <p:sp>
          <p:nvSpPr>
            <p:cNvPr id="3807" name="Google Shape;3807;p40"/>
            <p:cNvSpPr/>
            <p:nvPr/>
          </p:nvSpPr>
          <p:spPr>
            <a:xfrm>
              <a:off x="-1960150" y="3956600"/>
              <a:ext cx="308775" cy="51275"/>
            </a:xfrm>
            <a:custGeom>
              <a:rect b="b" l="l" r="r" t="t"/>
              <a:pathLst>
                <a:path extrusionOk="0" h="2051" w="12351">
                  <a:moveTo>
                    <a:pt x="1355" y="1"/>
                  </a:moveTo>
                  <a:cubicBezTo>
                    <a:pt x="1" y="1"/>
                    <a:pt x="32" y="2049"/>
                    <a:pt x="1355" y="2049"/>
                  </a:cubicBezTo>
                  <a:lnTo>
                    <a:pt x="11027" y="2049"/>
                  </a:lnTo>
                  <a:cubicBezTo>
                    <a:pt x="11047" y="2050"/>
                    <a:pt x="11066" y="2050"/>
                    <a:pt x="11085" y="2050"/>
                  </a:cubicBezTo>
                  <a:cubicBezTo>
                    <a:pt x="12350" y="2050"/>
                    <a:pt x="12331" y="1"/>
                    <a:pt x="1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8" name="Google Shape;3808;p40"/>
            <p:cNvSpPr/>
            <p:nvPr/>
          </p:nvSpPr>
          <p:spPr>
            <a:xfrm>
              <a:off x="-1934950" y="4025925"/>
              <a:ext cx="256000" cy="222125"/>
            </a:xfrm>
            <a:custGeom>
              <a:rect b="b" l="l" r="r" t="t"/>
              <a:pathLst>
                <a:path extrusionOk="0" h="8885" w="10240">
                  <a:moveTo>
                    <a:pt x="8570" y="756"/>
                  </a:moveTo>
                  <a:cubicBezTo>
                    <a:pt x="8759" y="756"/>
                    <a:pt x="8917" y="914"/>
                    <a:pt x="8917" y="1103"/>
                  </a:cubicBezTo>
                  <a:lnTo>
                    <a:pt x="8917" y="1765"/>
                  </a:lnTo>
                  <a:cubicBezTo>
                    <a:pt x="8917" y="1995"/>
                    <a:pt x="8737" y="2116"/>
                    <a:pt x="8558" y="2116"/>
                  </a:cubicBezTo>
                  <a:cubicBezTo>
                    <a:pt x="8419" y="2116"/>
                    <a:pt x="8279" y="2042"/>
                    <a:pt x="8224" y="1891"/>
                  </a:cubicBezTo>
                  <a:lnTo>
                    <a:pt x="6081" y="4065"/>
                  </a:lnTo>
                  <a:cubicBezTo>
                    <a:pt x="6018" y="4112"/>
                    <a:pt x="5924" y="4135"/>
                    <a:pt x="5833" y="4135"/>
                  </a:cubicBezTo>
                  <a:cubicBezTo>
                    <a:pt x="5743" y="4135"/>
                    <a:pt x="5656" y="4112"/>
                    <a:pt x="5609" y="4065"/>
                  </a:cubicBezTo>
                  <a:lnTo>
                    <a:pt x="3781" y="2237"/>
                  </a:lnTo>
                  <a:lnTo>
                    <a:pt x="1986" y="4065"/>
                  </a:lnTo>
                  <a:cubicBezTo>
                    <a:pt x="1912" y="4138"/>
                    <a:pt x="1831" y="4168"/>
                    <a:pt x="1752" y="4168"/>
                  </a:cubicBezTo>
                  <a:cubicBezTo>
                    <a:pt x="1493" y="4168"/>
                    <a:pt x="1271" y="3834"/>
                    <a:pt x="1513" y="3592"/>
                  </a:cubicBezTo>
                  <a:lnTo>
                    <a:pt x="3561" y="1544"/>
                  </a:lnTo>
                  <a:cubicBezTo>
                    <a:pt x="3624" y="1481"/>
                    <a:pt x="3711" y="1450"/>
                    <a:pt x="3797" y="1450"/>
                  </a:cubicBezTo>
                  <a:cubicBezTo>
                    <a:pt x="3884" y="1450"/>
                    <a:pt x="3970" y="1481"/>
                    <a:pt x="4033" y="1544"/>
                  </a:cubicBezTo>
                  <a:lnTo>
                    <a:pt x="5829" y="3340"/>
                  </a:lnTo>
                  <a:lnTo>
                    <a:pt x="7783" y="1418"/>
                  </a:lnTo>
                  <a:cubicBezTo>
                    <a:pt x="7404" y="1292"/>
                    <a:pt x="7499" y="756"/>
                    <a:pt x="7877" y="756"/>
                  </a:cubicBezTo>
                  <a:close/>
                  <a:moveTo>
                    <a:pt x="5136" y="7562"/>
                  </a:moveTo>
                  <a:cubicBezTo>
                    <a:pt x="5325" y="7562"/>
                    <a:pt x="5483" y="7719"/>
                    <a:pt x="5483" y="7908"/>
                  </a:cubicBezTo>
                  <a:cubicBezTo>
                    <a:pt x="5483" y="8097"/>
                    <a:pt x="5325" y="8255"/>
                    <a:pt x="5136" y="8255"/>
                  </a:cubicBezTo>
                  <a:cubicBezTo>
                    <a:pt x="4916" y="8255"/>
                    <a:pt x="4758" y="8097"/>
                    <a:pt x="4758" y="7908"/>
                  </a:cubicBezTo>
                  <a:cubicBezTo>
                    <a:pt x="4758" y="7719"/>
                    <a:pt x="4916" y="7562"/>
                    <a:pt x="5136" y="7562"/>
                  </a:cubicBezTo>
                  <a:close/>
                  <a:moveTo>
                    <a:pt x="1" y="0"/>
                  </a:moveTo>
                  <a:lnTo>
                    <a:pt x="1" y="5167"/>
                  </a:lnTo>
                  <a:cubicBezTo>
                    <a:pt x="1" y="5703"/>
                    <a:pt x="442" y="6175"/>
                    <a:pt x="1040" y="6175"/>
                  </a:cubicBezTo>
                  <a:lnTo>
                    <a:pt x="4758" y="6175"/>
                  </a:lnTo>
                  <a:lnTo>
                    <a:pt x="4758" y="6931"/>
                  </a:lnTo>
                  <a:cubicBezTo>
                    <a:pt x="4380" y="7089"/>
                    <a:pt x="4096" y="7436"/>
                    <a:pt x="4096" y="7877"/>
                  </a:cubicBezTo>
                  <a:cubicBezTo>
                    <a:pt x="4096" y="8412"/>
                    <a:pt x="4569" y="8885"/>
                    <a:pt x="5136" y="8885"/>
                  </a:cubicBezTo>
                  <a:cubicBezTo>
                    <a:pt x="5672" y="8885"/>
                    <a:pt x="6144" y="8412"/>
                    <a:pt x="6144" y="7877"/>
                  </a:cubicBezTo>
                  <a:cubicBezTo>
                    <a:pt x="6144" y="7436"/>
                    <a:pt x="5861" y="7057"/>
                    <a:pt x="5483" y="6931"/>
                  </a:cubicBezTo>
                  <a:lnTo>
                    <a:pt x="5483" y="6175"/>
                  </a:lnTo>
                  <a:lnTo>
                    <a:pt x="9232" y="6175"/>
                  </a:lnTo>
                  <a:cubicBezTo>
                    <a:pt x="9767" y="6175"/>
                    <a:pt x="10240" y="5703"/>
                    <a:pt x="10240" y="5167"/>
                  </a:cubicBezTo>
                  <a:lnTo>
                    <a:pt x="10240" y="0"/>
                  </a:lnTo>
                  <a:cubicBezTo>
                    <a:pt x="10114" y="32"/>
                    <a:pt x="10019" y="32"/>
                    <a:pt x="9893" y="32"/>
                  </a:cubicBezTo>
                  <a:lnTo>
                    <a:pt x="347" y="32"/>
                  </a:lnTo>
                  <a:cubicBezTo>
                    <a:pt x="253" y="32"/>
                    <a:pt x="127" y="3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9" name="Google Shape;3809;p40"/>
          <p:cNvGrpSpPr/>
          <p:nvPr/>
        </p:nvGrpSpPr>
        <p:grpSpPr>
          <a:xfrm>
            <a:off x="457219" y="1286938"/>
            <a:ext cx="2044507" cy="968962"/>
            <a:chOff x="457193" y="1210738"/>
            <a:chExt cx="2044507" cy="968962"/>
          </a:xfrm>
        </p:grpSpPr>
        <p:sp>
          <p:nvSpPr>
            <p:cNvPr id="3775" name="Google Shape;3775;p40"/>
            <p:cNvSpPr txBox="1"/>
            <p:nvPr/>
          </p:nvSpPr>
          <p:spPr>
            <a:xfrm>
              <a:off x="457200" y="1524500"/>
              <a:ext cx="2044500" cy="65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Sun. It’s really cold there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10" name="Google Shape;3810;p40"/>
            <p:cNvSpPr txBox="1"/>
            <p:nvPr/>
          </p:nvSpPr>
          <p:spPr>
            <a:xfrm>
              <a:off x="457193" y="1210738"/>
              <a:ext cx="20445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811" name="Google Shape;3811;p40"/>
          <p:cNvGrpSpPr/>
          <p:nvPr/>
        </p:nvGrpSpPr>
        <p:grpSpPr>
          <a:xfrm>
            <a:off x="6642277" y="1286938"/>
            <a:ext cx="2044504" cy="968962"/>
            <a:chOff x="6642251" y="1210738"/>
            <a:chExt cx="2044504" cy="968962"/>
          </a:xfrm>
        </p:grpSpPr>
        <p:sp>
          <p:nvSpPr>
            <p:cNvPr id="3783" name="Google Shape;3783;p40"/>
            <p:cNvSpPr txBox="1"/>
            <p:nvPr/>
          </p:nvSpPr>
          <p:spPr>
            <a:xfrm>
              <a:off x="6642251" y="1524500"/>
              <a:ext cx="2044500" cy="65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planet. It’s a gas giant, composed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12" name="Google Shape;3812;p40"/>
            <p:cNvSpPr txBox="1"/>
            <p:nvPr/>
          </p:nvSpPr>
          <p:spPr>
            <a:xfrm>
              <a:off x="6642255" y="1210738"/>
              <a:ext cx="20445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813" name="Google Shape;3813;p40"/>
          <p:cNvGrpSpPr/>
          <p:nvPr/>
        </p:nvGrpSpPr>
        <p:grpSpPr>
          <a:xfrm>
            <a:off x="457219" y="3491121"/>
            <a:ext cx="2044507" cy="968984"/>
            <a:chOff x="457193" y="3414921"/>
            <a:chExt cx="2044507" cy="968984"/>
          </a:xfrm>
        </p:grpSpPr>
        <p:sp>
          <p:nvSpPr>
            <p:cNvPr id="3814" name="Google Shape;3814;p40"/>
            <p:cNvSpPr txBox="1"/>
            <p:nvPr/>
          </p:nvSpPr>
          <p:spPr>
            <a:xfrm>
              <a:off x="457200" y="3728705"/>
              <a:ext cx="2044500" cy="65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entire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79" name="Google Shape;3779;p40"/>
            <p:cNvSpPr txBox="1"/>
            <p:nvPr/>
          </p:nvSpPr>
          <p:spPr>
            <a:xfrm>
              <a:off x="457193" y="3414921"/>
              <a:ext cx="20445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815" name="Google Shape;3815;p40"/>
          <p:cNvGrpSpPr/>
          <p:nvPr/>
        </p:nvGrpSpPr>
        <p:grpSpPr>
          <a:xfrm>
            <a:off x="6642279" y="3491121"/>
            <a:ext cx="2044502" cy="968984"/>
            <a:chOff x="6642253" y="3414921"/>
            <a:chExt cx="2044502" cy="968984"/>
          </a:xfrm>
        </p:grpSpPr>
        <p:sp>
          <p:nvSpPr>
            <p:cNvPr id="3816" name="Google Shape;3816;p40"/>
            <p:cNvSpPr txBox="1"/>
            <p:nvPr/>
          </p:nvSpPr>
          <p:spPr>
            <a:xfrm>
              <a:off x="6642253" y="3728705"/>
              <a:ext cx="2044500" cy="65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87" name="Google Shape;3787;p40"/>
            <p:cNvSpPr txBox="1"/>
            <p:nvPr/>
          </p:nvSpPr>
          <p:spPr>
            <a:xfrm>
              <a:off x="6642255" y="3414921"/>
              <a:ext cx="20445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782" name="Google Shape;3782;p40"/>
          <p:cNvSpPr/>
          <p:nvPr/>
        </p:nvSpPr>
        <p:spPr>
          <a:xfrm>
            <a:off x="4895041" y="2230548"/>
            <a:ext cx="437700" cy="437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02</a:t>
            </a:r>
            <a:endParaRPr sz="22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778" name="Google Shape;3778;p40"/>
          <p:cNvSpPr/>
          <p:nvPr/>
        </p:nvSpPr>
        <p:spPr>
          <a:xfrm>
            <a:off x="3788160" y="3096331"/>
            <a:ext cx="437700" cy="437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03</a:t>
            </a:r>
            <a:endParaRPr sz="22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786" name="Google Shape;3786;p40"/>
          <p:cNvSpPr/>
          <p:nvPr/>
        </p:nvSpPr>
        <p:spPr>
          <a:xfrm>
            <a:off x="4895041" y="3096331"/>
            <a:ext cx="437700" cy="437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04</a:t>
            </a:r>
            <a:endParaRPr sz="22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817" name="Google Shape;3817;p40"/>
          <p:cNvGrpSpPr/>
          <p:nvPr/>
        </p:nvGrpSpPr>
        <p:grpSpPr>
          <a:xfrm>
            <a:off x="4265024" y="2528605"/>
            <a:ext cx="590840" cy="682345"/>
            <a:chOff x="3669150" y="2223718"/>
            <a:chExt cx="436237" cy="503799"/>
          </a:xfrm>
        </p:grpSpPr>
        <p:sp>
          <p:nvSpPr>
            <p:cNvPr id="3818" name="Google Shape;3818;p40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9" name="Google Shape;3819;p40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0" name="Google Shape;3820;p40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4" name="Shape 3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5" name="Google Shape;3825;p41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3826" name="Google Shape;3826;p41"/>
          <p:cNvGrpSpPr/>
          <p:nvPr/>
        </p:nvGrpSpPr>
        <p:grpSpPr>
          <a:xfrm>
            <a:off x="669576" y="1231725"/>
            <a:ext cx="2122765" cy="469500"/>
            <a:chOff x="721900" y="1265000"/>
            <a:chExt cx="2107800" cy="469500"/>
          </a:xfrm>
        </p:grpSpPr>
        <p:sp>
          <p:nvSpPr>
            <p:cNvPr id="3827" name="Google Shape;3827;p41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fmla="val 16667" name="adj"/>
              </a:avLst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828" name="Google Shape;3828;p41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Process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829" name="Google Shape;3829;p41"/>
          <p:cNvGrpSpPr/>
          <p:nvPr/>
        </p:nvGrpSpPr>
        <p:grpSpPr>
          <a:xfrm>
            <a:off x="2925152" y="1231725"/>
            <a:ext cx="4217708" cy="469500"/>
            <a:chOff x="721900" y="1265000"/>
            <a:chExt cx="2107800" cy="469500"/>
          </a:xfrm>
        </p:grpSpPr>
        <p:sp>
          <p:nvSpPr>
            <p:cNvPr id="3830" name="Google Shape;3830;p41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fmla="val 16667" name="adj"/>
              </a:avLst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831" name="Google Shape;3831;p41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Description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832" name="Google Shape;3832;p41"/>
          <p:cNvGrpSpPr/>
          <p:nvPr/>
        </p:nvGrpSpPr>
        <p:grpSpPr>
          <a:xfrm>
            <a:off x="669582" y="1850287"/>
            <a:ext cx="7804762" cy="2484359"/>
            <a:chOff x="721900" y="1265000"/>
            <a:chExt cx="2107800" cy="469500"/>
          </a:xfrm>
        </p:grpSpPr>
        <p:sp>
          <p:nvSpPr>
            <p:cNvPr id="3833" name="Google Shape;3833;p41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fmla="val 4767" name="adj"/>
              </a:avLst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834" name="Google Shape;3834;p41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fmla="val 47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835" name="Google Shape;3835;p41"/>
          <p:cNvGrpSpPr/>
          <p:nvPr/>
        </p:nvGrpSpPr>
        <p:grpSpPr>
          <a:xfrm>
            <a:off x="7256748" y="1231725"/>
            <a:ext cx="1217676" cy="469500"/>
            <a:chOff x="721900" y="1265000"/>
            <a:chExt cx="2107800" cy="469500"/>
          </a:xfrm>
        </p:grpSpPr>
        <p:sp>
          <p:nvSpPr>
            <p:cNvPr id="3836" name="Google Shape;3836;p41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fmla="val 16667" name="adj"/>
              </a:avLst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837" name="Google Shape;3837;p41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Risk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aphicFrame>
        <p:nvGraphicFramePr>
          <p:cNvPr id="3838" name="Google Shape;3838;p41"/>
          <p:cNvGraphicFramePr/>
          <p:nvPr/>
        </p:nvGraphicFramePr>
        <p:xfrm>
          <a:off x="700863" y="188552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{6FD6DD2F-F258-40E1-8117-D0CA88BA6C16}</a:tableStyleId>
              </a:tblPr>
              <a:tblGrid>
                <a:gridCol w="2235600"/>
                <a:gridCol w="4293325"/>
                <a:gridCol w="1206775"/>
              </a:tblGrid>
              <a:tr h="48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Phase 1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a cold place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</a:tr>
              <a:tr h="48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Phase 2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planet to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Phase 3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i</a:t>
                      </a: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 the farthest planet from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</a:tr>
              <a:tr h="48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Phase 4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the ringed planet and a gas giant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Phase 5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i</a:t>
                      </a: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 terribly hot, even hotter than Mercury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</a:tr>
            </a:tbl>
          </a:graphicData>
        </a:graphic>
      </p:graphicFrame>
      <p:sp>
        <p:nvSpPr>
          <p:cNvPr id="3839" name="Google Shape;3839;p41"/>
          <p:cNvSpPr/>
          <p:nvPr/>
        </p:nvSpPr>
        <p:spPr>
          <a:xfrm>
            <a:off x="7493393" y="2021179"/>
            <a:ext cx="162300" cy="162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0" name="Google Shape;3840;p41"/>
          <p:cNvSpPr/>
          <p:nvPr/>
        </p:nvSpPr>
        <p:spPr>
          <a:xfrm>
            <a:off x="7725774" y="2021179"/>
            <a:ext cx="162300" cy="162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1" name="Google Shape;3841;p41"/>
          <p:cNvSpPr/>
          <p:nvPr/>
        </p:nvSpPr>
        <p:spPr>
          <a:xfrm>
            <a:off x="7958155" y="2021179"/>
            <a:ext cx="162300" cy="162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2" name="Google Shape;3842;p41"/>
          <p:cNvSpPr/>
          <p:nvPr/>
        </p:nvSpPr>
        <p:spPr>
          <a:xfrm>
            <a:off x="7493393" y="2511842"/>
            <a:ext cx="162300" cy="162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3" name="Google Shape;3843;p41"/>
          <p:cNvSpPr/>
          <p:nvPr/>
        </p:nvSpPr>
        <p:spPr>
          <a:xfrm>
            <a:off x="7725780" y="2511842"/>
            <a:ext cx="162300" cy="162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4" name="Google Shape;3844;p41"/>
          <p:cNvSpPr/>
          <p:nvPr/>
        </p:nvSpPr>
        <p:spPr>
          <a:xfrm>
            <a:off x="7958155" y="2511842"/>
            <a:ext cx="162300" cy="162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5" name="Google Shape;3845;p41"/>
          <p:cNvSpPr/>
          <p:nvPr/>
        </p:nvSpPr>
        <p:spPr>
          <a:xfrm>
            <a:off x="7493393" y="3008417"/>
            <a:ext cx="162300" cy="162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6" name="Google Shape;3846;p41"/>
          <p:cNvSpPr/>
          <p:nvPr/>
        </p:nvSpPr>
        <p:spPr>
          <a:xfrm>
            <a:off x="7725780" y="3008417"/>
            <a:ext cx="162300" cy="162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7" name="Google Shape;3847;p41"/>
          <p:cNvSpPr/>
          <p:nvPr/>
        </p:nvSpPr>
        <p:spPr>
          <a:xfrm>
            <a:off x="7958155" y="3008392"/>
            <a:ext cx="162300" cy="162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8" name="Google Shape;3848;p41"/>
          <p:cNvSpPr/>
          <p:nvPr/>
        </p:nvSpPr>
        <p:spPr>
          <a:xfrm>
            <a:off x="7493393" y="3505017"/>
            <a:ext cx="162300" cy="162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9" name="Google Shape;3849;p41"/>
          <p:cNvSpPr/>
          <p:nvPr/>
        </p:nvSpPr>
        <p:spPr>
          <a:xfrm>
            <a:off x="7725780" y="3505017"/>
            <a:ext cx="162300" cy="162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0" name="Google Shape;3850;p41"/>
          <p:cNvSpPr/>
          <p:nvPr/>
        </p:nvSpPr>
        <p:spPr>
          <a:xfrm>
            <a:off x="7958155" y="3505017"/>
            <a:ext cx="162300" cy="162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1" name="Google Shape;3851;p41"/>
          <p:cNvSpPr/>
          <p:nvPr/>
        </p:nvSpPr>
        <p:spPr>
          <a:xfrm>
            <a:off x="7493393" y="4001604"/>
            <a:ext cx="162300" cy="162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2" name="Google Shape;3852;p41"/>
          <p:cNvSpPr/>
          <p:nvPr/>
        </p:nvSpPr>
        <p:spPr>
          <a:xfrm>
            <a:off x="7725780" y="4001604"/>
            <a:ext cx="162300" cy="162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3" name="Google Shape;3853;p41"/>
          <p:cNvSpPr/>
          <p:nvPr/>
        </p:nvSpPr>
        <p:spPr>
          <a:xfrm>
            <a:off x="7958155" y="4001604"/>
            <a:ext cx="162300" cy="162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7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58" name="Google Shape;3858;p42"/>
          <p:cNvCxnSpPr/>
          <p:nvPr/>
        </p:nvCxnSpPr>
        <p:spPr>
          <a:xfrm rot="10800000">
            <a:off x="5598828" y="2784557"/>
            <a:ext cx="5544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9" name="Google Shape;3859;p42"/>
          <p:cNvCxnSpPr/>
          <p:nvPr/>
        </p:nvCxnSpPr>
        <p:spPr>
          <a:xfrm rot="10800000">
            <a:off x="2995653" y="2784557"/>
            <a:ext cx="5544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60" name="Google Shape;3860;p42"/>
          <p:cNvSpPr/>
          <p:nvPr/>
        </p:nvSpPr>
        <p:spPr>
          <a:xfrm>
            <a:off x="951375" y="1277644"/>
            <a:ext cx="2043900" cy="30138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1" name="Google Shape;3861;p42"/>
          <p:cNvSpPr/>
          <p:nvPr/>
        </p:nvSpPr>
        <p:spPr>
          <a:xfrm>
            <a:off x="951375" y="1277644"/>
            <a:ext cx="2043900" cy="3013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2" name="Google Shape;3862;p42"/>
          <p:cNvSpPr/>
          <p:nvPr/>
        </p:nvSpPr>
        <p:spPr>
          <a:xfrm>
            <a:off x="3550050" y="1277644"/>
            <a:ext cx="2043900" cy="30138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3" name="Google Shape;3863;p42"/>
          <p:cNvSpPr/>
          <p:nvPr/>
        </p:nvSpPr>
        <p:spPr>
          <a:xfrm>
            <a:off x="3550050" y="1277644"/>
            <a:ext cx="2043900" cy="3013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4" name="Google Shape;3864;p42"/>
          <p:cNvSpPr/>
          <p:nvPr/>
        </p:nvSpPr>
        <p:spPr>
          <a:xfrm>
            <a:off x="6148725" y="1277644"/>
            <a:ext cx="2043900" cy="30138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5" name="Google Shape;3865;p42"/>
          <p:cNvSpPr/>
          <p:nvPr/>
        </p:nvSpPr>
        <p:spPr>
          <a:xfrm>
            <a:off x="6148725" y="1277644"/>
            <a:ext cx="2043900" cy="3013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66" name="Google Shape;3866;p42"/>
          <p:cNvCxnSpPr>
            <a:stCxn id="3863" idx="1"/>
            <a:endCxn id="3861" idx="3"/>
          </p:cNvCxnSpPr>
          <p:nvPr/>
        </p:nvCxnSpPr>
        <p:spPr>
          <a:xfrm rot="10800000">
            <a:off x="2995350" y="2784544"/>
            <a:ext cx="5547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7" name="Google Shape;3867;p42"/>
          <p:cNvCxnSpPr>
            <a:stCxn id="3865" idx="1"/>
            <a:endCxn id="3863" idx="3"/>
          </p:cNvCxnSpPr>
          <p:nvPr/>
        </p:nvCxnSpPr>
        <p:spPr>
          <a:xfrm rot="10800000">
            <a:off x="5594025" y="2784544"/>
            <a:ext cx="5547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68" name="Google Shape;3868;p42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3869" name="Google Shape;3869;p42"/>
          <p:cNvGrpSpPr/>
          <p:nvPr/>
        </p:nvGrpSpPr>
        <p:grpSpPr>
          <a:xfrm>
            <a:off x="1033400" y="1527296"/>
            <a:ext cx="1872300" cy="2580359"/>
            <a:chOff x="1262000" y="1527296"/>
            <a:chExt cx="1872300" cy="2580359"/>
          </a:xfrm>
        </p:grpSpPr>
        <p:grpSp>
          <p:nvGrpSpPr>
            <p:cNvPr id="3870" name="Google Shape;3870;p42"/>
            <p:cNvGrpSpPr/>
            <p:nvPr/>
          </p:nvGrpSpPr>
          <p:grpSpPr>
            <a:xfrm>
              <a:off x="1262000" y="3092150"/>
              <a:ext cx="1872300" cy="1015506"/>
              <a:chOff x="1262000" y="3092150"/>
              <a:chExt cx="1872300" cy="1015506"/>
            </a:xfrm>
          </p:grpSpPr>
          <p:sp>
            <p:nvSpPr>
              <p:cNvPr id="3871" name="Google Shape;3871;p42"/>
              <p:cNvSpPr txBox="1"/>
              <p:nvPr/>
            </p:nvSpPr>
            <p:spPr>
              <a:xfrm flipH="1">
                <a:off x="1262000" y="3405956"/>
                <a:ext cx="1872300" cy="70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Sun. It’s really cold there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872" name="Google Shape;3872;p42"/>
              <p:cNvSpPr txBox="1"/>
              <p:nvPr/>
            </p:nvSpPr>
            <p:spPr>
              <a:xfrm flipH="1">
                <a:off x="1262000" y="3092150"/>
                <a:ext cx="18723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Neptune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3873" name="Google Shape;3873;p42"/>
            <p:cNvSpPr/>
            <p:nvPr/>
          </p:nvSpPr>
          <p:spPr>
            <a:xfrm>
              <a:off x="1611950" y="1527296"/>
              <a:ext cx="1172400" cy="1172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5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35%</a:t>
              </a:r>
              <a:endParaRPr sz="35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874" name="Google Shape;3874;p42"/>
          <p:cNvSpPr/>
          <p:nvPr/>
        </p:nvSpPr>
        <p:spPr>
          <a:xfrm>
            <a:off x="1387125" y="2830700"/>
            <a:ext cx="1172400" cy="111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5" name="Google Shape;3875;p42"/>
          <p:cNvSpPr/>
          <p:nvPr/>
        </p:nvSpPr>
        <p:spPr>
          <a:xfrm>
            <a:off x="1420992" y="2859650"/>
            <a:ext cx="425100" cy="5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76" name="Google Shape;3876;p42"/>
          <p:cNvGrpSpPr/>
          <p:nvPr/>
        </p:nvGrpSpPr>
        <p:grpSpPr>
          <a:xfrm>
            <a:off x="3641113" y="1527296"/>
            <a:ext cx="1872300" cy="2580354"/>
            <a:chOff x="3641113" y="1527296"/>
            <a:chExt cx="1872300" cy="2580354"/>
          </a:xfrm>
        </p:grpSpPr>
        <p:grpSp>
          <p:nvGrpSpPr>
            <p:cNvPr id="3877" name="Google Shape;3877;p42"/>
            <p:cNvGrpSpPr/>
            <p:nvPr/>
          </p:nvGrpSpPr>
          <p:grpSpPr>
            <a:xfrm>
              <a:off x="3641113" y="3092150"/>
              <a:ext cx="1872300" cy="1015500"/>
              <a:chOff x="3641113" y="3092150"/>
              <a:chExt cx="1872300" cy="1015500"/>
            </a:xfrm>
          </p:grpSpPr>
          <p:sp>
            <p:nvSpPr>
              <p:cNvPr id="3878" name="Google Shape;3878;p42"/>
              <p:cNvSpPr txBox="1"/>
              <p:nvPr/>
            </p:nvSpPr>
            <p:spPr>
              <a:xfrm>
                <a:off x="3641113" y="3405950"/>
                <a:ext cx="1872300" cy="70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one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879" name="Google Shape;3879;p42"/>
              <p:cNvSpPr txBox="1"/>
              <p:nvPr/>
            </p:nvSpPr>
            <p:spPr>
              <a:xfrm>
                <a:off x="3641113" y="3092150"/>
                <a:ext cx="18723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Mercury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3880" name="Google Shape;3880;p42"/>
            <p:cNvSpPr/>
            <p:nvPr/>
          </p:nvSpPr>
          <p:spPr>
            <a:xfrm>
              <a:off x="3983888" y="1527296"/>
              <a:ext cx="1172400" cy="1172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5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55</a:t>
              </a:r>
              <a:r>
                <a:rPr lang="en-GB" sz="35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%</a:t>
              </a:r>
              <a:endParaRPr sz="35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881" name="Google Shape;3881;p42"/>
          <p:cNvSpPr/>
          <p:nvPr/>
        </p:nvSpPr>
        <p:spPr>
          <a:xfrm>
            <a:off x="3987663" y="2830700"/>
            <a:ext cx="1172400" cy="111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2" name="Google Shape;3882;p42"/>
          <p:cNvSpPr/>
          <p:nvPr/>
        </p:nvSpPr>
        <p:spPr>
          <a:xfrm>
            <a:off x="4021548" y="2859650"/>
            <a:ext cx="647700" cy="5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83" name="Google Shape;3883;p42"/>
          <p:cNvGrpSpPr/>
          <p:nvPr/>
        </p:nvGrpSpPr>
        <p:grpSpPr>
          <a:xfrm>
            <a:off x="6238300" y="1527296"/>
            <a:ext cx="1872300" cy="2580359"/>
            <a:chOff x="6009700" y="1527296"/>
            <a:chExt cx="1872300" cy="2580359"/>
          </a:xfrm>
        </p:grpSpPr>
        <p:grpSp>
          <p:nvGrpSpPr>
            <p:cNvPr id="3884" name="Google Shape;3884;p42"/>
            <p:cNvGrpSpPr/>
            <p:nvPr/>
          </p:nvGrpSpPr>
          <p:grpSpPr>
            <a:xfrm>
              <a:off x="6009700" y="3092150"/>
              <a:ext cx="1872300" cy="1015506"/>
              <a:chOff x="6009700" y="3092150"/>
              <a:chExt cx="1872300" cy="1015506"/>
            </a:xfrm>
          </p:grpSpPr>
          <p:sp>
            <p:nvSpPr>
              <p:cNvPr id="3885" name="Google Shape;3885;p42"/>
              <p:cNvSpPr txBox="1"/>
              <p:nvPr/>
            </p:nvSpPr>
            <p:spPr>
              <a:xfrm>
                <a:off x="6009700" y="3405956"/>
                <a:ext cx="1872300" cy="70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 </a:t>
                </a: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the</a:t>
                </a: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 Solar System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886" name="Google Shape;3886;p42"/>
              <p:cNvSpPr txBox="1"/>
              <p:nvPr/>
            </p:nvSpPr>
            <p:spPr>
              <a:xfrm>
                <a:off x="6009700" y="3092150"/>
                <a:ext cx="18723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Jupiter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3887" name="Google Shape;3887;p42"/>
            <p:cNvSpPr/>
            <p:nvPr/>
          </p:nvSpPr>
          <p:spPr>
            <a:xfrm>
              <a:off x="6355838" y="1527296"/>
              <a:ext cx="1172400" cy="1172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5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80</a:t>
              </a:r>
              <a:r>
                <a:rPr lang="en-GB" sz="35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%</a:t>
              </a:r>
              <a:endParaRPr sz="35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888" name="Google Shape;3888;p42"/>
          <p:cNvSpPr/>
          <p:nvPr/>
        </p:nvSpPr>
        <p:spPr>
          <a:xfrm>
            <a:off x="6588213" y="2830700"/>
            <a:ext cx="1172400" cy="111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9" name="Google Shape;3889;p42"/>
          <p:cNvSpPr/>
          <p:nvPr/>
        </p:nvSpPr>
        <p:spPr>
          <a:xfrm>
            <a:off x="6622105" y="2859650"/>
            <a:ext cx="886500" cy="5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3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p43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sp>
        <p:nvSpPr>
          <p:cNvPr id="3895" name="Google Shape;3895;p43"/>
          <p:cNvSpPr/>
          <p:nvPr/>
        </p:nvSpPr>
        <p:spPr>
          <a:xfrm>
            <a:off x="1771750" y="1826388"/>
            <a:ext cx="5579100" cy="2088300"/>
          </a:xfrm>
          <a:prstGeom prst="roundRect">
            <a:avLst>
              <a:gd fmla="val 23076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6" name="Google Shape;3896;p43"/>
          <p:cNvSpPr/>
          <p:nvPr/>
        </p:nvSpPr>
        <p:spPr>
          <a:xfrm>
            <a:off x="1771750" y="1826388"/>
            <a:ext cx="5579100" cy="2088300"/>
          </a:xfrm>
          <a:prstGeom prst="roundRect">
            <a:avLst>
              <a:gd fmla="val 23076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97" name="Google Shape;3897;p43"/>
          <p:cNvGrpSpPr/>
          <p:nvPr/>
        </p:nvGrpSpPr>
        <p:grpSpPr>
          <a:xfrm>
            <a:off x="3674115" y="3342700"/>
            <a:ext cx="1795771" cy="1140000"/>
            <a:chOff x="751150" y="2247204"/>
            <a:chExt cx="2043900" cy="1140000"/>
          </a:xfrm>
        </p:grpSpPr>
        <p:sp>
          <p:nvSpPr>
            <p:cNvPr id="3898" name="Google Shape;3898;p43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9" name="Google Shape;3899;p43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00" name="Google Shape;3900;p43"/>
          <p:cNvGrpSpPr/>
          <p:nvPr/>
        </p:nvGrpSpPr>
        <p:grpSpPr>
          <a:xfrm>
            <a:off x="6453998" y="2247225"/>
            <a:ext cx="1795771" cy="1140000"/>
            <a:chOff x="751150" y="2247204"/>
            <a:chExt cx="2043900" cy="1140000"/>
          </a:xfrm>
        </p:grpSpPr>
        <p:sp>
          <p:nvSpPr>
            <p:cNvPr id="3901" name="Google Shape;3901;p43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2" name="Google Shape;3902;p43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03" name="Google Shape;3903;p43"/>
          <p:cNvGrpSpPr/>
          <p:nvPr/>
        </p:nvGrpSpPr>
        <p:grpSpPr>
          <a:xfrm>
            <a:off x="894231" y="2247225"/>
            <a:ext cx="1795771" cy="1140000"/>
            <a:chOff x="751150" y="2247204"/>
            <a:chExt cx="2043900" cy="1140000"/>
          </a:xfrm>
        </p:grpSpPr>
        <p:sp>
          <p:nvSpPr>
            <p:cNvPr id="3904" name="Google Shape;3904;p43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5" name="Google Shape;3905;p43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06" name="Google Shape;3906;p43"/>
          <p:cNvGrpSpPr/>
          <p:nvPr/>
        </p:nvGrpSpPr>
        <p:grpSpPr>
          <a:xfrm>
            <a:off x="1019913" y="2394961"/>
            <a:ext cx="1544407" cy="844528"/>
            <a:chOff x="1000900" y="2391418"/>
            <a:chExt cx="1544407" cy="844528"/>
          </a:xfrm>
        </p:grpSpPr>
        <p:sp>
          <p:nvSpPr>
            <p:cNvPr id="3907" name="Google Shape;3907;p43"/>
            <p:cNvSpPr txBox="1"/>
            <p:nvPr/>
          </p:nvSpPr>
          <p:spPr>
            <a:xfrm>
              <a:off x="1000907" y="2391418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908" name="Google Shape;3908;p43"/>
            <p:cNvSpPr txBox="1"/>
            <p:nvPr/>
          </p:nvSpPr>
          <p:spPr>
            <a:xfrm>
              <a:off x="1000900" y="2644946"/>
              <a:ext cx="1544400" cy="5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09" name="Google Shape;3909;p43"/>
          <p:cNvGrpSpPr/>
          <p:nvPr/>
        </p:nvGrpSpPr>
        <p:grpSpPr>
          <a:xfrm>
            <a:off x="3799791" y="3490447"/>
            <a:ext cx="1544417" cy="844516"/>
            <a:chOff x="3782458" y="3490447"/>
            <a:chExt cx="1544417" cy="844516"/>
          </a:xfrm>
        </p:grpSpPr>
        <p:sp>
          <p:nvSpPr>
            <p:cNvPr id="3910" name="Google Shape;3910;p43"/>
            <p:cNvSpPr txBox="1"/>
            <p:nvPr/>
          </p:nvSpPr>
          <p:spPr>
            <a:xfrm>
              <a:off x="3782458" y="3490447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911" name="Google Shape;3911;p43"/>
            <p:cNvSpPr txBox="1"/>
            <p:nvPr/>
          </p:nvSpPr>
          <p:spPr>
            <a:xfrm>
              <a:off x="3782475" y="3743963"/>
              <a:ext cx="1544400" cy="5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terribly hot, even hotter than Mercury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12" name="Google Shape;3912;p43"/>
          <p:cNvGrpSpPr/>
          <p:nvPr/>
        </p:nvGrpSpPr>
        <p:grpSpPr>
          <a:xfrm>
            <a:off x="6579681" y="2394966"/>
            <a:ext cx="1544405" cy="844518"/>
            <a:chOff x="6571225" y="2391418"/>
            <a:chExt cx="1544405" cy="844518"/>
          </a:xfrm>
        </p:grpSpPr>
        <p:sp>
          <p:nvSpPr>
            <p:cNvPr id="3913" name="Google Shape;3913;p43"/>
            <p:cNvSpPr txBox="1"/>
            <p:nvPr/>
          </p:nvSpPr>
          <p:spPr>
            <a:xfrm flipH="1">
              <a:off x="6571230" y="2391418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914" name="Google Shape;3914;p43"/>
            <p:cNvSpPr txBox="1"/>
            <p:nvPr/>
          </p:nvSpPr>
          <p:spPr>
            <a:xfrm flipH="1">
              <a:off x="6571225" y="2644936"/>
              <a:ext cx="1544400" cy="5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place, not hot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15" name="Google Shape;3915;p43"/>
          <p:cNvGrpSpPr/>
          <p:nvPr/>
        </p:nvGrpSpPr>
        <p:grpSpPr>
          <a:xfrm>
            <a:off x="3674115" y="1260300"/>
            <a:ext cx="1795771" cy="1140000"/>
            <a:chOff x="751150" y="2247204"/>
            <a:chExt cx="2043900" cy="1140000"/>
          </a:xfrm>
        </p:grpSpPr>
        <p:sp>
          <p:nvSpPr>
            <p:cNvPr id="3916" name="Google Shape;3916;p43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7" name="Google Shape;3917;p43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18" name="Google Shape;3918;p43"/>
          <p:cNvGrpSpPr/>
          <p:nvPr/>
        </p:nvGrpSpPr>
        <p:grpSpPr>
          <a:xfrm>
            <a:off x="3799798" y="1408041"/>
            <a:ext cx="1544405" cy="844523"/>
            <a:chOff x="3789020" y="1408041"/>
            <a:chExt cx="1544405" cy="844523"/>
          </a:xfrm>
        </p:grpSpPr>
        <p:sp>
          <p:nvSpPr>
            <p:cNvPr id="3919" name="Google Shape;3919;p43"/>
            <p:cNvSpPr txBox="1"/>
            <p:nvPr/>
          </p:nvSpPr>
          <p:spPr>
            <a:xfrm>
              <a:off x="3789020" y="1408041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920" name="Google Shape;3920;p43"/>
            <p:cNvSpPr txBox="1"/>
            <p:nvPr/>
          </p:nvSpPr>
          <p:spPr>
            <a:xfrm>
              <a:off x="3789025" y="1661564"/>
              <a:ext cx="1544400" cy="5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921" name="Google Shape;3921;p43"/>
          <p:cNvSpPr/>
          <p:nvPr/>
        </p:nvSpPr>
        <p:spPr>
          <a:xfrm>
            <a:off x="2815700" y="1551900"/>
            <a:ext cx="556800" cy="55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2" name="Google Shape;3922;p43"/>
          <p:cNvSpPr/>
          <p:nvPr/>
        </p:nvSpPr>
        <p:spPr>
          <a:xfrm>
            <a:off x="2815700" y="3634299"/>
            <a:ext cx="556800" cy="55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3" name="Google Shape;3923;p43"/>
          <p:cNvSpPr/>
          <p:nvPr/>
        </p:nvSpPr>
        <p:spPr>
          <a:xfrm>
            <a:off x="5736813" y="1551900"/>
            <a:ext cx="556800" cy="55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4" name="Google Shape;3924;p43"/>
          <p:cNvSpPr/>
          <p:nvPr/>
        </p:nvSpPr>
        <p:spPr>
          <a:xfrm>
            <a:off x="5736813" y="3634299"/>
            <a:ext cx="556800" cy="55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25" name="Google Shape;3925;p43"/>
          <p:cNvGrpSpPr/>
          <p:nvPr/>
        </p:nvGrpSpPr>
        <p:grpSpPr>
          <a:xfrm>
            <a:off x="2911984" y="3731082"/>
            <a:ext cx="364231" cy="363234"/>
            <a:chOff x="-2671375" y="3597450"/>
            <a:chExt cx="292250" cy="291450"/>
          </a:xfrm>
        </p:grpSpPr>
        <p:sp>
          <p:nvSpPr>
            <p:cNvPr id="3926" name="Google Shape;3926;p43"/>
            <p:cNvSpPr/>
            <p:nvPr/>
          </p:nvSpPr>
          <p:spPr>
            <a:xfrm>
              <a:off x="-2654050" y="3597450"/>
              <a:ext cx="260725" cy="51225"/>
            </a:xfrm>
            <a:custGeom>
              <a:rect b="b" l="l" r="r" t="t"/>
              <a:pathLst>
                <a:path extrusionOk="0" h="2049" w="10429">
                  <a:moveTo>
                    <a:pt x="1513" y="1"/>
                  </a:moveTo>
                  <a:cubicBezTo>
                    <a:pt x="1072" y="1"/>
                    <a:pt x="725" y="253"/>
                    <a:pt x="568" y="631"/>
                  </a:cubicBezTo>
                  <a:lnTo>
                    <a:pt x="1" y="2049"/>
                  </a:lnTo>
                  <a:lnTo>
                    <a:pt x="10429" y="2049"/>
                  </a:lnTo>
                  <a:lnTo>
                    <a:pt x="9830" y="631"/>
                  </a:lnTo>
                  <a:cubicBezTo>
                    <a:pt x="9673" y="253"/>
                    <a:pt x="9263" y="1"/>
                    <a:pt x="88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7" name="Google Shape;3927;p43"/>
            <p:cNvSpPr/>
            <p:nvPr/>
          </p:nvSpPr>
          <p:spPr>
            <a:xfrm>
              <a:off x="-2671375" y="3667550"/>
              <a:ext cx="292250" cy="221350"/>
            </a:xfrm>
            <a:custGeom>
              <a:rect b="b" l="l" r="r" t="t"/>
              <a:pathLst>
                <a:path extrusionOk="0" h="8854" w="11690">
                  <a:moveTo>
                    <a:pt x="1733" y="1324"/>
                  </a:moveTo>
                  <a:cubicBezTo>
                    <a:pt x="1922" y="1324"/>
                    <a:pt x="2080" y="1481"/>
                    <a:pt x="2080" y="1702"/>
                  </a:cubicBezTo>
                  <a:cubicBezTo>
                    <a:pt x="2080" y="1891"/>
                    <a:pt x="1922" y="2049"/>
                    <a:pt x="1733" y="2049"/>
                  </a:cubicBezTo>
                  <a:cubicBezTo>
                    <a:pt x="1544" y="2049"/>
                    <a:pt x="1387" y="1891"/>
                    <a:pt x="1387" y="1702"/>
                  </a:cubicBezTo>
                  <a:cubicBezTo>
                    <a:pt x="1387" y="1481"/>
                    <a:pt x="1544" y="1324"/>
                    <a:pt x="1733" y="1324"/>
                  </a:cubicBezTo>
                  <a:close/>
                  <a:moveTo>
                    <a:pt x="10019" y="1387"/>
                  </a:moveTo>
                  <a:cubicBezTo>
                    <a:pt x="10492" y="1387"/>
                    <a:pt x="10492" y="2049"/>
                    <a:pt x="10019" y="2049"/>
                  </a:cubicBezTo>
                  <a:lnTo>
                    <a:pt x="3781" y="2049"/>
                  </a:lnTo>
                  <a:cubicBezTo>
                    <a:pt x="3340" y="2049"/>
                    <a:pt x="3309" y="1387"/>
                    <a:pt x="3781" y="1387"/>
                  </a:cubicBezTo>
                  <a:close/>
                  <a:moveTo>
                    <a:pt x="1733" y="4096"/>
                  </a:moveTo>
                  <a:cubicBezTo>
                    <a:pt x="1922" y="4096"/>
                    <a:pt x="2080" y="4254"/>
                    <a:pt x="2080" y="4443"/>
                  </a:cubicBezTo>
                  <a:cubicBezTo>
                    <a:pt x="2080" y="4632"/>
                    <a:pt x="1922" y="4789"/>
                    <a:pt x="1733" y="4789"/>
                  </a:cubicBezTo>
                  <a:cubicBezTo>
                    <a:pt x="1544" y="4789"/>
                    <a:pt x="1387" y="4632"/>
                    <a:pt x="1387" y="4443"/>
                  </a:cubicBezTo>
                  <a:cubicBezTo>
                    <a:pt x="1387" y="4254"/>
                    <a:pt x="1544" y="4096"/>
                    <a:pt x="1733" y="4096"/>
                  </a:cubicBezTo>
                  <a:close/>
                  <a:moveTo>
                    <a:pt x="10050" y="4127"/>
                  </a:moveTo>
                  <a:cubicBezTo>
                    <a:pt x="10492" y="4127"/>
                    <a:pt x="10481" y="4789"/>
                    <a:pt x="10019" y="4789"/>
                  </a:cubicBezTo>
                  <a:lnTo>
                    <a:pt x="3781" y="4789"/>
                  </a:lnTo>
                  <a:cubicBezTo>
                    <a:pt x="3340" y="4789"/>
                    <a:pt x="3309" y="4128"/>
                    <a:pt x="3781" y="4128"/>
                  </a:cubicBezTo>
                  <a:lnTo>
                    <a:pt x="10019" y="4128"/>
                  </a:lnTo>
                  <a:cubicBezTo>
                    <a:pt x="10030" y="4127"/>
                    <a:pt x="10040" y="4127"/>
                    <a:pt x="10050" y="4127"/>
                  </a:cubicBezTo>
                  <a:close/>
                  <a:moveTo>
                    <a:pt x="1733" y="6806"/>
                  </a:moveTo>
                  <a:cubicBezTo>
                    <a:pt x="1922" y="6806"/>
                    <a:pt x="2080" y="6963"/>
                    <a:pt x="2080" y="7152"/>
                  </a:cubicBezTo>
                  <a:cubicBezTo>
                    <a:pt x="2080" y="7373"/>
                    <a:pt x="1922" y="7499"/>
                    <a:pt x="1733" y="7499"/>
                  </a:cubicBezTo>
                  <a:cubicBezTo>
                    <a:pt x="1544" y="7499"/>
                    <a:pt x="1387" y="7373"/>
                    <a:pt x="1387" y="7152"/>
                  </a:cubicBezTo>
                  <a:cubicBezTo>
                    <a:pt x="1387" y="6963"/>
                    <a:pt x="1544" y="6806"/>
                    <a:pt x="1733" y="6806"/>
                  </a:cubicBezTo>
                  <a:close/>
                  <a:moveTo>
                    <a:pt x="10019" y="6837"/>
                  </a:moveTo>
                  <a:cubicBezTo>
                    <a:pt x="10492" y="6837"/>
                    <a:pt x="10492" y="7499"/>
                    <a:pt x="10019" y="7499"/>
                  </a:cubicBezTo>
                  <a:lnTo>
                    <a:pt x="3781" y="7499"/>
                  </a:lnTo>
                  <a:cubicBezTo>
                    <a:pt x="3340" y="7499"/>
                    <a:pt x="3309" y="6837"/>
                    <a:pt x="3781" y="6837"/>
                  </a:cubicBezTo>
                  <a:close/>
                  <a:moveTo>
                    <a:pt x="379" y="1"/>
                  </a:moveTo>
                  <a:lnTo>
                    <a:pt x="95" y="631"/>
                  </a:lnTo>
                  <a:cubicBezTo>
                    <a:pt x="64" y="757"/>
                    <a:pt x="1" y="883"/>
                    <a:pt x="1" y="1009"/>
                  </a:cubicBezTo>
                  <a:lnTo>
                    <a:pt x="1" y="2395"/>
                  </a:lnTo>
                  <a:cubicBezTo>
                    <a:pt x="1" y="2679"/>
                    <a:pt x="127" y="2899"/>
                    <a:pt x="284" y="3057"/>
                  </a:cubicBezTo>
                  <a:cubicBezTo>
                    <a:pt x="127" y="3246"/>
                    <a:pt x="1" y="3498"/>
                    <a:pt x="1" y="3718"/>
                  </a:cubicBezTo>
                  <a:lnTo>
                    <a:pt x="1" y="5104"/>
                  </a:lnTo>
                  <a:cubicBezTo>
                    <a:pt x="1" y="5388"/>
                    <a:pt x="127" y="5609"/>
                    <a:pt x="284" y="5766"/>
                  </a:cubicBezTo>
                  <a:cubicBezTo>
                    <a:pt x="127" y="5987"/>
                    <a:pt x="1" y="6207"/>
                    <a:pt x="1" y="6459"/>
                  </a:cubicBezTo>
                  <a:lnTo>
                    <a:pt x="1" y="7814"/>
                  </a:lnTo>
                  <a:cubicBezTo>
                    <a:pt x="1" y="8381"/>
                    <a:pt x="473" y="8854"/>
                    <a:pt x="1040" y="8854"/>
                  </a:cubicBezTo>
                  <a:lnTo>
                    <a:pt x="10649" y="8854"/>
                  </a:lnTo>
                  <a:cubicBezTo>
                    <a:pt x="11185" y="8854"/>
                    <a:pt x="11658" y="8381"/>
                    <a:pt x="11658" y="7814"/>
                  </a:cubicBezTo>
                  <a:lnTo>
                    <a:pt x="11658" y="6459"/>
                  </a:lnTo>
                  <a:cubicBezTo>
                    <a:pt x="11658" y="6176"/>
                    <a:pt x="11563" y="5924"/>
                    <a:pt x="11405" y="5766"/>
                  </a:cubicBezTo>
                  <a:cubicBezTo>
                    <a:pt x="11563" y="5577"/>
                    <a:pt x="11658" y="5357"/>
                    <a:pt x="11658" y="5104"/>
                  </a:cubicBezTo>
                  <a:lnTo>
                    <a:pt x="11658" y="3718"/>
                  </a:lnTo>
                  <a:cubicBezTo>
                    <a:pt x="11658" y="3466"/>
                    <a:pt x="11563" y="3214"/>
                    <a:pt x="11405" y="3057"/>
                  </a:cubicBezTo>
                  <a:cubicBezTo>
                    <a:pt x="11563" y="2868"/>
                    <a:pt x="11658" y="2616"/>
                    <a:pt x="11658" y="2395"/>
                  </a:cubicBezTo>
                  <a:lnTo>
                    <a:pt x="11658" y="1009"/>
                  </a:lnTo>
                  <a:lnTo>
                    <a:pt x="11689" y="1009"/>
                  </a:lnTo>
                  <a:cubicBezTo>
                    <a:pt x="11689" y="883"/>
                    <a:pt x="11658" y="757"/>
                    <a:pt x="11626" y="631"/>
                  </a:cubicBezTo>
                  <a:lnTo>
                    <a:pt x="113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28" name="Google Shape;3928;p43"/>
          <p:cNvGrpSpPr/>
          <p:nvPr/>
        </p:nvGrpSpPr>
        <p:grpSpPr>
          <a:xfrm>
            <a:off x="5833097" y="3649678"/>
            <a:ext cx="364231" cy="452563"/>
            <a:chOff x="-2310650" y="3525775"/>
            <a:chExt cx="292250" cy="363125"/>
          </a:xfrm>
        </p:grpSpPr>
        <p:sp>
          <p:nvSpPr>
            <p:cNvPr id="3929" name="Google Shape;3929;p43"/>
            <p:cNvSpPr/>
            <p:nvPr/>
          </p:nvSpPr>
          <p:spPr>
            <a:xfrm>
              <a:off x="-2053075" y="3648650"/>
              <a:ext cx="34675" cy="233950"/>
            </a:xfrm>
            <a:custGeom>
              <a:rect b="b" l="l" r="r" t="t"/>
              <a:pathLst>
                <a:path extrusionOk="0" h="9358" w="1387">
                  <a:moveTo>
                    <a:pt x="0" y="1"/>
                  </a:moveTo>
                  <a:lnTo>
                    <a:pt x="0" y="8286"/>
                  </a:lnTo>
                  <a:cubicBezTo>
                    <a:pt x="0" y="8664"/>
                    <a:pt x="158" y="9011"/>
                    <a:pt x="441" y="9263"/>
                  </a:cubicBezTo>
                  <a:cubicBezTo>
                    <a:pt x="504" y="9326"/>
                    <a:pt x="591" y="9358"/>
                    <a:pt x="677" y="9358"/>
                  </a:cubicBezTo>
                  <a:cubicBezTo>
                    <a:pt x="764" y="9358"/>
                    <a:pt x="851" y="9326"/>
                    <a:pt x="914" y="9263"/>
                  </a:cubicBezTo>
                  <a:cubicBezTo>
                    <a:pt x="1197" y="9011"/>
                    <a:pt x="1355" y="8664"/>
                    <a:pt x="1355" y="8286"/>
                  </a:cubicBezTo>
                  <a:lnTo>
                    <a:pt x="1355" y="347"/>
                  </a:lnTo>
                  <a:lnTo>
                    <a:pt x="1386" y="347"/>
                  </a:ln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0" name="Google Shape;3930;p43"/>
            <p:cNvSpPr/>
            <p:nvPr/>
          </p:nvSpPr>
          <p:spPr>
            <a:xfrm>
              <a:off x="-2259450" y="3751825"/>
              <a:ext cx="51225" cy="51225"/>
            </a:xfrm>
            <a:custGeom>
              <a:rect b="b" l="l" r="r" t="t"/>
              <a:pathLst>
                <a:path extrusionOk="0" h="2049" w="2049">
                  <a:moveTo>
                    <a:pt x="1" y="1"/>
                  </a:moveTo>
                  <a:lnTo>
                    <a:pt x="1" y="2049"/>
                  </a:lnTo>
                  <a:lnTo>
                    <a:pt x="2049" y="2049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1" name="Google Shape;3931;p43"/>
            <p:cNvSpPr/>
            <p:nvPr/>
          </p:nvSpPr>
          <p:spPr>
            <a:xfrm>
              <a:off x="-2259450" y="3649450"/>
              <a:ext cx="137075" cy="51200"/>
            </a:xfrm>
            <a:custGeom>
              <a:rect b="b" l="l" r="r" t="t"/>
              <a:pathLst>
                <a:path extrusionOk="0" h="2048" w="5483">
                  <a:moveTo>
                    <a:pt x="1" y="0"/>
                  </a:moveTo>
                  <a:lnTo>
                    <a:pt x="1" y="2048"/>
                  </a:lnTo>
                  <a:lnTo>
                    <a:pt x="5483" y="2048"/>
                  </a:lnTo>
                  <a:lnTo>
                    <a:pt x="54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2" name="Google Shape;3932;p43"/>
            <p:cNvSpPr/>
            <p:nvPr/>
          </p:nvSpPr>
          <p:spPr>
            <a:xfrm>
              <a:off x="-2310650" y="3525775"/>
              <a:ext cx="252075" cy="363125"/>
            </a:xfrm>
            <a:custGeom>
              <a:rect b="b" l="l" r="r" t="t"/>
              <a:pathLst>
                <a:path extrusionOk="0" h="14525" w="10083">
                  <a:moveTo>
                    <a:pt x="7814" y="4222"/>
                  </a:moveTo>
                  <a:cubicBezTo>
                    <a:pt x="8035" y="4222"/>
                    <a:pt x="8192" y="4380"/>
                    <a:pt x="8192" y="4569"/>
                  </a:cubicBezTo>
                  <a:lnTo>
                    <a:pt x="8192" y="7310"/>
                  </a:lnTo>
                  <a:cubicBezTo>
                    <a:pt x="8192" y="7530"/>
                    <a:pt x="8035" y="7657"/>
                    <a:pt x="7814" y="7657"/>
                  </a:cubicBezTo>
                  <a:lnTo>
                    <a:pt x="1671" y="7657"/>
                  </a:lnTo>
                  <a:cubicBezTo>
                    <a:pt x="1482" y="7657"/>
                    <a:pt x="1324" y="7530"/>
                    <a:pt x="1324" y="7310"/>
                  </a:cubicBezTo>
                  <a:lnTo>
                    <a:pt x="1324" y="4569"/>
                  </a:lnTo>
                  <a:cubicBezTo>
                    <a:pt x="1324" y="4380"/>
                    <a:pt x="1482" y="4222"/>
                    <a:pt x="1671" y="4222"/>
                  </a:cubicBezTo>
                  <a:close/>
                  <a:moveTo>
                    <a:pt x="7904" y="8380"/>
                  </a:moveTo>
                  <a:cubicBezTo>
                    <a:pt x="8287" y="8380"/>
                    <a:pt x="8278" y="9043"/>
                    <a:pt x="7877" y="9043"/>
                  </a:cubicBezTo>
                  <a:lnTo>
                    <a:pt x="5829" y="9043"/>
                  </a:lnTo>
                  <a:cubicBezTo>
                    <a:pt x="5388" y="9043"/>
                    <a:pt x="5357" y="8381"/>
                    <a:pt x="5829" y="8381"/>
                  </a:cubicBezTo>
                  <a:lnTo>
                    <a:pt x="7877" y="8381"/>
                  </a:lnTo>
                  <a:cubicBezTo>
                    <a:pt x="7886" y="8380"/>
                    <a:pt x="7895" y="8380"/>
                    <a:pt x="7904" y="8380"/>
                  </a:cubicBezTo>
                  <a:close/>
                  <a:moveTo>
                    <a:pt x="7904" y="9766"/>
                  </a:moveTo>
                  <a:cubicBezTo>
                    <a:pt x="8287" y="9766"/>
                    <a:pt x="8278" y="10429"/>
                    <a:pt x="7877" y="10429"/>
                  </a:cubicBezTo>
                  <a:lnTo>
                    <a:pt x="5829" y="10429"/>
                  </a:lnTo>
                  <a:cubicBezTo>
                    <a:pt x="5388" y="10429"/>
                    <a:pt x="5357" y="9767"/>
                    <a:pt x="5829" y="9767"/>
                  </a:cubicBezTo>
                  <a:lnTo>
                    <a:pt x="7877" y="9767"/>
                  </a:lnTo>
                  <a:cubicBezTo>
                    <a:pt x="7886" y="9767"/>
                    <a:pt x="7895" y="9766"/>
                    <a:pt x="7904" y="9766"/>
                  </a:cubicBezTo>
                  <a:close/>
                  <a:moveTo>
                    <a:pt x="7877" y="11091"/>
                  </a:moveTo>
                  <a:cubicBezTo>
                    <a:pt x="8287" y="11091"/>
                    <a:pt x="8287" y="11784"/>
                    <a:pt x="7877" y="11784"/>
                  </a:cubicBezTo>
                  <a:lnTo>
                    <a:pt x="5829" y="11784"/>
                  </a:lnTo>
                  <a:cubicBezTo>
                    <a:pt x="5388" y="11784"/>
                    <a:pt x="5357" y="11091"/>
                    <a:pt x="5829" y="11091"/>
                  </a:cubicBezTo>
                  <a:close/>
                  <a:moveTo>
                    <a:pt x="4475" y="8350"/>
                  </a:moveTo>
                  <a:cubicBezTo>
                    <a:pt x="4664" y="8350"/>
                    <a:pt x="4821" y="8507"/>
                    <a:pt x="4821" y="8696"/>
                  </a:cubicBezTo>
                  <a:lnTo>
                    <a:pt x="4821" y="11469"/>
                  </a:lnTo>
                  <a:cubicBezTo>
                    <a:pt x="4821" y="11658"/>
                    <a:pt x="4664" y="11815"/>
                    <a:pt x="4475" y="11815"/>
                  </a:cubicBezTo>
                  <a:lnTo>
                    <a:pt x="1734" y="11815"/>
                  </a:lnTo>
                  <a:cubicBezTo>
                    <a:pt x="1513" y="11815"/>
                    <a:pt x="1356" y="11658"/>
                    <a:pt x="1356" y="11469"/>
                  </a:cubicBezTo>
                  <a:lnTo>
                    <a:pt x="1356" y="8696"/>
                  </a:lnTo>
                  <a:cubicBezTo>
                    <a:pt x="1356" y="8507"/>
                    <a:pt x="1513" y="8350"/>
                    <a:pt x="1734" y="8350"/>
                  </a:cubicBezTo>
                  <a:close/>
                  <a:moveTo>
                    <a:pt x="7877" y="12508"/>
                  </a:moveTo>
                  <a:cubicBezTo>
                    <a:pt x="8287" y="12508"/>
                    <a:pt x="8287" y="13170"/>
                    <a:pt x="7877" y="13170"/>
                  </a:cubicBezTo>
                  <a:lnTo>
                    <a:pt x="1734" y="13170"/>
                  </a:lnTo>
                  <a:cubicBezTo>
                    <a:pt x="1293" y="13170"/>
                    <a:pt x="1261" y="12508"/>
                    <a:pt x="1734" y="12508"/>
                  </a:cubicBezTo>
                  <a:close/>
                  <a:moveTo>
                    <a:pt x="348" y="2868"/>
                  </a:moveTo>
                  <a:cubicBezTo>
                    <a:pt x="158" y="2868"/>
                    <a:pt x="1" y="3025"/>
                    <a:pt x="1" y="3214"/>
                  </a:cubicBezTo>
                  <a:lnTo>
                    <a:pt x="1" y="12823"/>
                  </a:lnTo>
                  <a:cubicBezTo>
                    <a:pt x="1" y="13768"/>
                    <a:pt x="726" y="14525"/>
                    <a:pt x="1702" y="14525"/>
                  </a:cubicBezTo>
                  <a:lnTo>
                    <a:pt x="10083" y="14525"/>
                  </a:lnTo>
                  <a:cubicBezTo>
                    <a:pt x="9767" y="14178"/>
                    <a:pt x="9515" y="13705"/>
                    <a:pt x="9515" y="13138"/>
                  </a:cubicBezTo>
                  <a:cubicBezTo>
                    <a:pt x="9547" y="1"/>
                    <a:pt x="9547" y="6333"/>
                    <a:pt x="9547" y="3214"/>
                  </a:cubicBezTo>
                  <a:cubicBezTo>
                    <a:pt x="9547" y="3025"/>
                    <a:pt x="9389" y="2868"/>
                    <a:pt x="9200" y="28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3" name="Google Shape;3933;p43"/>
          <p:cNvGrpSpPr/>
          <p:nvPr/>
        </p:nvGrpSpPr>
        <p:grpSpPr>
          <a:xfrm>
            <a:off x="2912000" y="1648200"/>
            <a:ext cx="364200" cy="364200"/>
            <a:chOff x="-804700" y="3226500"/>
            <a:chExt cx="292225" cy="292225"/>
          </a:xfrm>
        </p:grpSpPr>
        <p:sp>
          <p:nvSpPr>
            <p:cNvPr id="3934" name="Google Shape;3934;p43"/>
            <p:cNvSpPr/>
            <p:nvPr/>
          </p:nvSpPr>
          <p:spPr>
            <a:xfrm>
              <a:off x="-804700" y="3467500"/>
              <a:ext cx="85875" cy="51225"/>
            </a:xfrm>
            <a:custGeom>
              <a:rect b="b" l="l" r="r" t="t"/>
              <a:pathLst>
                <a:path extrusionOk="0" h="2049" w="3435">
                  <a:moveTo>
                    <a:pt x="1040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76"/>
                    <a:pt x="473" y="2048"/>
                    <a:pt x="1040" y="2048"/>
                  </a:cubicBezTo>
                  <a:lnTo>
                    <a:pt x="2395" y="2048"/>
                  </a:lnTo>
                  <a:cubicBezTo>
                    <a:pt x="2962" y="2048"/>
                    <a:pt x="3434" y="1576"/>
                    <a:pt x="3434" y="1040"/>
                  </a:cubicBezTo>
                  <a:cubicBezTo>
                    <a:pt x="3434" y="473"/>
                    <a:pt x="2962" y="0"/>
                    <a:pt x="23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5" name="Google Shape;3935;p43"/>
            <p:cNvSpPr/>
            <p:nvPr/>
          </p:nvSpPr>
          <p:spPr>
            <a:xfrm>
              <a:off x="-710975" y="3466700"/>
              <a:ext cx="196925" cy="51225"/>
            </a:xfrm>
            <a:custGeom>
              <a:rect b="b" l="l" r="r" t="t"/>
              <a:pathLst>
                <a:path extrusionOk="0" h="2049" w="7877">
                  <a:moveTo>
                    <a:pt x="1" y="1"/>
                  </a:moveTo>
                  <a:cubicBezTo>
                    <a:pt x="221" y="253"/>
                    <a:pt x="347" y="663"/>
                    <a:pt x="347" y="1009"/>
                  </a:cubicBezTo>
                  <a:cubicBezTo>
                    <a:pt x="347" y="1419"/>
                    <a:pt x="221" y="1765"/>
                    <a:pt x="1" y="2049"/>
                  </a:cubicBezTo>
                  <a:lnTo>
                    <a:pt x="6837" y="2049"/>
                  </a:lnTo>
                  <a:cubicBezTo>
                    <a:pt x="7404" y="2049"/>
                    <a:pt x="7877" y="1576"/>
                    <a:pt x="7877" y="1009"/>
                  </a:cubicBezTo>
                  <a:cubicBezTo>
                    <a:pt x="7877" y="474"/>
                    <a:pt x="7436" y="1"/>
                    <a:pt x="68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6" name="Google Shape;3936;p43"/>
            <p:cNvSpPr/>
            <p:nvPr/>
          </p:nvSpPr>
          <p:spPr>
            <a:xfrm>
              <a:off x="-667650" y="3312350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7" name="Google Shape;3937;p43"/>
            <p:cNvSpPr/>
            <p:nvPr/>
          </p:nvSpPr>
          <p:spPr>
            <a:xfrm>
              <a:off x="-683400" y="3347775"/>
              <a:ext cx="48050" cy="16575"/>
            </a:xfrm>
            <a:custGeom>
              <a:rect b="b" l="l" r="r" t="t"/>
              <a:pathLst>
                <a:path extrusionOk="0" h="663" w="1922">
                  <a:moveTo>
                    <a:pt x="977" y="1"/>
                  </a:moveTo>
                  <a:cubicBezTo>
                    <a:pt x="567" y="1"/>
                    <a:pt x="158" y="253"/>
                    <a:pt x="0" y="662"/>
                  </a:cubicBezTo>
                  <a:lnTo>
                    <a:pt x="1922" y="662"/>
                  </a:lnTo>
                  <a:cubicBezTo>
                    <a:pt x="1796" y="253"/>
                    <a:pt x="1418" y="1"/>
                    <a:pt x="9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8" name="Google Shape;3938;p43"/>
            <p:cNvSpPr/>
            <p:nvPr/>
          </p:nvSpPr>
          <p:spPr>
            <a:xfrm>
              <a:off x="-735400" y="3261925"/>
              <a:ext cx="153625" cy="187875"/>
            </a:xfrm>
            <a:custGeom>
              <a:rect b="b" l="l" r="r" t="t"/>
              <a:pathLst>
                <a:path extrusionOk="0" h="7515" w="6145">
                  <a:moveTo>
                    <a:pt x="3025" y="1324"/>
                  </a:moveTo>
                  <a:cubicBezTo>
                    <a:pt x="3561" y="1324"/>
                    <a:pt x="4034" y="1796"/>
                    <a:pt x="4034" y="2364"/>
                  </a:cubicBezTo>
                  <a:cubicBezTo>
                    <a:pt x="4034" y="2553"/>
                    <a:pt x="3970" y="2742"/>
                    <a:pt x="3844" y="2962"/>
                  </a:cubicBezTo>
                  <a:cubicBezTo>
                    <a:pt x="4349" y="3277"/>
                    <a:pt x="4727" y="3781"/>
                    <a:pt x="4727" y="4443"/>
                  </a:cubicBezTo>
                  <a:cubicBezTo>
                    <a:pt x="4758" y="4632"/>
                    <a:pt x="4601" y="4789"/>
                    <a:pt x="4443" y="4789"/>
                  </a:cubicBezTo>
                  <a:lnTo>
                    <a:pt x="1671" y="4789"/>
                  </a:lnTo>
                  <a:cubicBezTo>
                    <a:pt x="1482" y="4789"/>
                    <a:pt x="1324" y="4632"/>
                    <a:pt x="1324" y="4443"/>
                  </a:cubicBezTo>
                  <a:cubicBezTo>
                    <a:pt x="1324" y="3813"/>
                    <a:pt x="1671" y="3277"/>
                    <a:pt x="2206" y="2962"/>
                  </a:cubicBezTo>
                  <a:cubicBezTo>
                    <a:pt x="2080" y="2805"/>
                    <a:pt x="1986" y="2584"/>
                    <a:pt x="1986" y="2364"/>
                  </a:cubicBezTo>
                  <a:cubicBezTo>
                    <a:pt x="1986" y="1796"/>
                    <a:pt x="2458" y="1324"/>
                    <a:pt x="3025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09"/>
                  </a:cubicBezTo>
                  <a:lnTo>
                    <a:pt x="1" y="5105"/>
                  </a:lnTo>
                  <a:cubicBezTo>
                    <a:pt x="1" y="5672"/>
                    <a:pt x="473" y="6144"/>
                    <a:pt x="1009" y="6144"/>
                  </a:cubicBezTo>
                  <a:lnTo>
                    <a:pt x="1954" y="6144"/>
                  </a:lnTo>
                  <a:lnTo>
                    <a:pt x="2773" y="7373"/>
                  </a:lnTo>
                  <a:cubicBezTo>
                    <a:pt x="2836" y="7467"/>
                    <a:pt x="2947" y="7515"/>
                    <a:pt x="3057" y="7515"/>
                  </a:cubicBezTo>
                  <a:cubicBezTo>
                    <a:pt x="3167" y="7515"/>
                    <a:pt x="3277" y="7467"/>
                    <a:pt x="3340" y="7373"/>
                  </a:cubicBezTo>
                  <a:lnTo>
                    <a:pt x="4160" y="6144"/>
                  </a:lnTo>
                  <a:lnTo>
                    <a:pt x="5105" y="6144"/>
                  </a:lnTo>
                  <a:cubicBezTo>
                    <a:pt x="5672" y="6144"/>
                    <a:pt x="6144" y="5672"/>
                    <a:pt x="6144" y="5105"/>
                  </a:cubicBezTo>
                  <a:lnTo>
                    <a:pt x="6144" y="1009"/>
                  </a:lnTo>
                  <a:cubicBezTo>
                    <a:pt x="6144" y="473"/>
                    <a:pt x="5672" y="1"/>
                    <a:pt x="5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9" name="Google Shape;3939;p43"/>
            <p:cNvSpPr/>
            <p:nvPr/>
          </p:nvSpPr>
          <p:spPr>
            <a:xfrm>
              <a:off x="-804700" y="3226500"/>
              <a:ext cx="118175" cy="170925"/>
            </a:xfrm>
            <a:custGeom>
              <a:rect b="b" l="l" r="r" t="t"/>
              <a:pathLst>
                <a:path extrusionOk="0" h="6837" w="4727">
                  <a:moveTo>
                    <a:pt x="1040" y="0"/>
                  </a:moveTo>
                  <a:cubicBezTo>
                    <a:pt x="473" y="0"/>
                    <a:pt x="0" y="473"/>
                    <a:pt x="0" y="1008"/>
                  </a:cubicBezTo>
                  <a:lnTo>
                    <a:pt x="0" y="4442"/>
                  </a:lnTo>
                  <a:cubicBezTo>
                    <a:pt x="0" y="5009"/>
                    <a:pt x="473" y="5450"/>
                    <a:pt x="1040" y="5450"/>
                  </a:cubicBezTo>
                  <a:cubicBezTo>
                    <a:pt x="1040" y="5450"/>
                    <a:pt x="1198" y="5986"/>
                    <a:pt x="1387" y="6490"/>
                  </a:cubicBezTo>
                  <a:cubicBezTo>
                    <a:pt x="1481" y="6679"/>
                    <a:pt x="1544" y="6837"/>
                    <a:pt x="1733" y="6837"/>
                  </a:cubicBezTo>
                  <a:cubicBezTo>
                    <a:pt x="1891" y="6837"/>
                    <a:pt x="1985" y="6774"/>
                    <a:pt x="2111" y="6648"/>
                  </a:cubicBezTo>
                  <a:lnTo>
                    <a:pt x="2111" y="6522"/>
                  </a:lnTo>
                  <a:lnTo>
                    <a:pt x="2111" y="2426"/>
                  </a:lnTo>
                  <a:cubicBezTo>
                    <a:pt x="2111" y="1481"/>
                    <a:pt x="2836" y="725"/>
                    <a:pt x="3781" y="725"/>
                  </a:cubicBezTo>
                  <a:lnTo>
                    <a:pt x="4726" y="725"/>
                  </a:lnTo>
                  <a:cubicBezTo>
                    <a:pt x="4569" y="284"/>
                    <a:pt x="4222" y="0"/>
                    <a:pt x="3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0" name="Google Shape;3940;p43"/>
            <p:cNvSpPr/>
            <p:nvPr/>
          </p:nvSpPr>
          <p:spPr>
            <a:xfrm>
              <a:off x="-630625" y="3226500"/>
              <a:ext cx="118150" cy="170950"/>
            </a:xfrm>
            <a:custGeom>
              <a:rect b="b" l="l" r="r" t="t"/>
              <a:pathLst>
                <a:path extrusionOk="0" h="6838" w="4726">
                  <a:moveTo>
                    <a:pt x="945" y="0"/>
                  </a:moveTo>
                  <a:cubicBezTo>
                    <a:pt x="536" y="0"/>
                    <a:pt x="126" y="284"/>
                    <a:pt x="0" y="662"/>
                  </a:cubicBezTo>
                  <a:lnTo>
                    <a:pt x="945" y="662"/>
                  </a:lnTo>
                  <a:cubicBezTo>
                    <a:pt x="1890" y="662"/>
                    <a:pt x="2646" y="1418"/>
                    <a:pt x="2646" y="2363"/>
                  </a:cubicBezTo>
                  <a:lnTo>
                    <a:pt x="2646" y="6490"/>
                  </a:lnTo>
                  <a:lnTo>
                    <a:pt x="2646" y="6616"/>
                  </a:lnTo>
                  <a:cubicBezTo>
                    <a:pt x="2766" y="6736"/>
                    <a:pt x="2868" y="6838"/>
                    <a:pt x="2993" y="6838"/>
                  </a:cubicBezTo>
                  <a:cubicBezTo>
                    <a:pt x="3032" y="6838"/>
                    <a:pt x="3074" y="6828"/>
                    <a:pt x="3119" y="6805"/>
                  </a:cubicBezTo>
                  <a:cubicBezTo>
                    <a:pt x="3245" y="6774"/>
                    <a:pt x="3277" y="6616"/>
                    <a:pt x="3308" y="6490"/>
                  </a:cubicBezTo>
                  <a:cubicBezTo>
                    <a:pt x="3497" y="6017"/>
                    <a:pt x="3686" y="5482"/>
                    <a:pt x="3686" y="5482"/>
                  </a:cubicBezTo>
                  <a:cubicBezTo>
                    <a:pt x="4222" y="5482"/>
                    <a:pt x="4694" y="5009"/>
                    <a:pt x="4694" y="4442"/>
                  </a:cubicBezTo>
                  <a:lnTo>
                    <a:pt x="4694" y="1008"/>
                  </a:lnTo>
                  <a:cubicBezTo>
                    <a:pt x="4726" y="473"/>
                    <a:pt x="4253" y="0"/>
                    <a:pt x="37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41" name="Google Shape;3941;p43"/>
          <p:cNvGrpSpPr/>
          <p:nvPr/>
        </p:nvGrpSpPr>
        <p:grpSpPr>
          <a:xfrm>
            <a:off x="5876780" y="1648699"/>
            <a:ext cx="276866" cy="363203"/>
            <a:chOff x="-3365275" y="3253275"/>
            <a:chExt cx="222150" cy="291425"/>
          </a:xfrm>
        </p:grpSpPr>
        <p:sp>
          <p:nvSpPr>
            <p:cNvPr id="3942" name="Google Shape;3942;p43"/>
            <p:cNvSpPr/>
            <p:nvPr/>
          </p:nvSpPr>
          <p:spPr>
            <a:xfrm>
              <a:off x="-3365275" y="3253275"/>
              <a:ext cx="222150" cy="291425"/>
            </a:xfrm>
            <a:custGeom>
              <a:rect b="b" l="l" r="r" t="t"/>
              <a:pathLst>
                <a:path extrusionOk="0" h="11657" w="8886">
                  <a:moveTo>
                    <a:pt x="5861" y="662"/>
                  </a:moveTo>
                  <a:cubicBezTo>
                    <a:pt x="6302" y="662"/>
                    <a:pt x="6302" y="1323"/>
                    <a:pt x="5861" y="1323"/>
                  </a:cubicBezTo>
                  <a:lnTo>
                    <a:pt x="3120" y="1323"/>
                  </a:lnTo>
                  <a:cubicBezTo>
                    <a:pt x="2647" y="1323"/>
                    <a:pt x="2647" y="662"/>
                    <a:pt x="3120" y="662"/>
                  </a:cubicBezTo>
                  <a:close/>
                  <a:moveTo>
                    <a:pt x="7215" y="3466"/>
                  </a:moveTo>
                  <a:cubicBezTo>
                    <a:pt x="7625" y="3466"/>
                    <a:pt x="7625" y="4127"/>
                    <a:pt x="7215" y="4127"/>
                  </a:cubicBezTo>
                  <a:lnTo>
                    <a:pt x="4443" y="4127"/>
                  </a:lnTo>
                  <a:cubicBezTo>
                    <a:pt x="4002" y="4127"/>
                    <a:pt x="3970" y="3466"/>
                    <a:pt x="4443" y="3466"/>
                  </a:cubicBezTo>
                  <a:close/>
                  <a:moveTo>
                    <a:pt x="3101" y="2795"/>
                  </a:moveTo>
                  <a:cubicBezTo>
                    <a:pt x="3360" y="2795"/>
                    <a:pt x="3582" y="3129"/>
                    <a:pt x="3340" y="3371"/>
                  </a:cubicBezTo>
                  <a:lnTo>
                    <a:pt x="2899" y="3812"/>
                  </a:lnTo>
                  <a:lnTo>
                    <a:pt x="3340" y="4253"/>
                  </a:lnTo>
                  <a:cubicBezTo>
                    <a:pt x="3582" y="4495"/>
                    <a:pt x="3360" y="4830"/>
                    <a:pt x="3101" y="4830"/>
                  </a:cubicBezTo>
                  <a:cubicBezTo>
                    <a:pt x="3023" y="4830"/>
                    <a:pt x="2941" y="4799"/>
                    <a:pt x="2868" y="4726"/>
                  </a:cubicBezTo>
                  <a:lnTo>
                    <a:pt x="2427" y="4285"/>
                  </a:lnTo>
                  <a:lnTo>
                    <a:pt x="2017" y="4726"/>
                  </a:lnTo>
                  <a:cubicBezTo>
                    <a:pt x="1944" y="4799"/>
                    <a:pt x="1862" y="4830"/>
                    <a:pt x="1784" y="4830"/>
                  </a:cubicBezTo>
                  <a:cubicBezTo>
                    <a:pt x="1525" y="4830"/>
                    <a:pt x="1303" y="4495"/>
                    <a:pt x="1545" y="4253"/>
                  </a:cubicBezTo>
                  <a:lnTo>
                    <a:pt x="1954" y="3812"/>
                  </a:lnTo>
                  <a:lnTo>
                    <a:pt x="1545" y="3371"/>
                  </a:lnTo>
                  <a:cubicBezTo>
                    <a:pt x="1303" y="3129"/>
                    <a:pt x="1525" y="2795"/>
                    <a:pt x="1784" y="2795"/>
                  </a:cubicBezTo>
                  <a:cubicBezTo>
                    <a:pt x="1862" y="2795"/>
                    <a:pt x="1944" y="2825"/>
                    <a:pt x="2017" y="2899"/>
                  </a:cubicBezTo>
                  <a:lnTo>
                    <a:pt x="2427" y="3340"/>
                  </a:lnTo>
                  <a:lnTo>
                    <a:pt x="2868" y="2899"/>
                  </a:lnTo>
                  <a:cubicBezTo>
                    <a:pt x="2941" y="2825"/>
                    <a:pt x="3023" y="2795"/>
                    <a:pt x="3101" y="2795"/>
                  </a:cubicBezTo>
                  <a:close/>
                  <a:moveTo>
                    <a:pt x="7242" y="6206"/>
                  </a:moveTo>
                  <a:cubicBezTo>
                    <a:pt x="7625" y="6206"/>
                    <a:pt x="7616" y="6868"/>
                    <a:pt x="7215" y="6868"/>
                  </a:cubicBezTo>
                  <a:lnTo>
                    <a:pt x="4443" y="6868"/>
                  </a:lnTo>
                  <a:cubicBezTo>
                    <a:pt x="4002" y="6868"/>
                    <a:pt x="3970" y="6207"/>
                    <a:pt x="4443" y="6207"/>
                  </a:cubicBezTo>
                  <a:lnTo>
                    <a:pt x="7215" y="6207"/>
                  </a:lnTo>
                  <a:cubicBezTo>
                    <a:pt x="7225" y="6206"/>
                    <a:pt x="7233" y="6206"/>
                    <a:pt x="7242" y="6206"/>
                  </a:cubicBezTo>
                  <a:close/>
                  <a:moveTo>
                    <a:pt x="3101" y="5504"/>
                  </a:moveTo>
                  <a:cubicBezTo>
                    <a:pt x="3360" y="5504"/>
                    <a:pt x="3582" y="5839"/>
                    <a:pt x="3340" y="6081"/>
                  </a:cubicBezTo>
                  <a:lnTo>
                    <a:pt x="2899" y="6522"/>
                  </a:lnTo>
                  <a:lnTo>
                    <a:pt x="3340" y="6963"/>
                  </a:lnTo>
                  <a:cubicBezTo>
                    <a:pt x="3582" y="7205"/>
                    <a:pt x="3360" y="7539"/>
                    <a:pt x="3101" y="7539"/>
                  </a:cubicBezTo>
                  <a:cubicBezTo>
                    <a:pt x="3023" y="7539"/>
                    <a:pt x="2941" y="7509"/>
                    <a:pt x="2868" y="7435"/>
                  </a:cubicBezTo>
                  <a:lnTo>
                    <a:pt x="2427" y="6994"/>
                  </a:lnTo>
                  <a:lnTo>
                    <a:pt x="2017" y="7435"/>
                  </a:lnTo>
                  <a:cubicBezTo>
                    <a:pt x="1944" y="7509"/>
                    <a:pt x="1862" y="7539"/>
                    <a:pt x="1784" y="7539"/>
                  </a:cubicBezTo>
                  <a:cubicBezTo>
                    <a:pt x="1525" y="7539"/>
                    <a:pt x="1303" y="7205"/>
                    <a:pt x="1545" y="6963"/>
                  </a:cubicBezTo>
                  <a:lnTo>
                    <a:pt x="1954" y="6522"/>
                  </a:lnTo>
                  <a:lnTo>
                    <a:pt x="1545" y="6081"/>
                  </a:lnTo>
                  <a:cubicBezTo>
                    <a:pt x="1303" y="5839"/>
                    <a:pt x="1525" y="5504"/>
                    <a:pt x="1784" y="5504"/>
                  </a:cubicBezTo>
                  <a:cubicBezTo>
                    <a:pt x="1862" y="5504"/>
                    <a:pt x="1944" y="5535"/>
                    <a:pt x="2017" y="5608"/>
                  </a:cubicBezTo>
                  <a:lnTo>
                    <a:pt x="2427" y="6049"/>
                  </a:lnTo>
                  <a:lnTo>
                    <a:pt x="2868" y="5608"/>
                  </a:lnTo>
                  <a:cubicBezTo>
                    <a:pt x="2941" y="5535"/>
                    <a:pt x="3023" y="5504"/>
                    <a:pt x="3101" y="5504"/>
                  </a:cubicBezTo>
                  <a:close/>
                  <a:moveTo>
                    <a:pt x="7215" y="8916"/>
                  </a:moveTo>
                  <a:cubicBezTo>
                    <a:pt x="7625" y="8916"/>
                    <a:pt x="7625" y="9609"/>
                    <a:pt x="7215" y="9609"/>
                  </a:cubicBezTo>
                  <a:lnTo>
                    <a:pt x="4443" y="9609"/>
                  </a:lnTo>
                  <a:cubicBezTo>
                    <a:pt x="4002" y="9609"/>
                    <a:pt x="3970" y="8916"/>
                    <a:pt x="4443" y="8916"/>
                  </a:cubicBezTo>
                  <a:close/>
                  <a:moveTo>
                    <a:pt x="2395" y="8254"/>
                  </a:moveTo>
                  <a:cubicBezTo>
                    <a:pt x="2962" y="8254"/>
                    <a:pt x="3435" y="8727"/>
                    <a:pt x="3435" y="9263"/>
                  </a:cubicBezTo>
                  <a:cubicBezTo>
                    <a:pt x="3435" y="9830"/>
                    <a:pt x="2994" y="10302"/>
                    <a:pt x="2395" y="10302"/>
                  </a:cubicBezTo>
                  <a:cubicBezTo>
                    <a:pt x="1860" y="10302"/>
                    <a:pt x="1387" y="9830"/>
                    <a:pt x="1387" y="9263"/>
                  </a:cubicBezTo>
                  <a:cubicBezTo>
                    <a:pt x="1387" y="8727"/>
                    <a:pt x="1860" y="8254"/>
                    <a:pt x="2395" y="8254"/>
                  </a:cubicBezTo>
                  <a:close/>
                  <a:moveTo>
                    <a:pt x="3057" y="0"/>
                  </a:moveTo>
                  <a:cubicBezTo>
                    <a:pt x="2647" y="0"/>
                    <a:pt x="2238" y="252"/>
                    <a:pt x="2112" y="662"/>
                  </a:cubicBezTo>
                  <a:lnTo>
                    <a:pt x="1009" y="662"/>
                  </a:lnTo>
                  <a:cubicBezTo>
                    <a:pt x="473" y="662"/>
                    <a:pt x="1" y="1134"/>
                    <a:pt x="1" y="1670"/>
                  </a:cubicBezTo>
                  <a:lnTo>
                    <a:pt x="1" y="10617"/>
                  </a:lnTo>
                  <a:cubicBezTo>
                    <a:pt x="1" y="11153"/>
                    <a:pt x="473" y="11657"/>
                    <a:pt x="1009" y="11657"/>
                  </a:cubicBezTo>
                  <a:lnTo>
                    <a:pt x="7877" y="11657"/>
                  </a:lnTo>
                  <a:cubicBezTo>
                    <a:pt x="8413" y="11657"/>
                    <a:pt x="8885" y="11184"/>
                    <a:pt x="8885" y="10617"/>
                  </a:cubicBezTo>
                  <a:lnTo>
                    <a:pt x="8885" y="1670"/>
                  </a:lnTo>
                  <a:cubicBezTo>
                    <a:pt x="8885" y="1134"/>
                    <a:pt x="8476" y="662"/>
                    <a:pt x="7877" y="662"/>
                  </a:cubicBezTo>
                  <a:lnTo>
                    <a:pt x="6774" y="662"/>
                  </a:lnTo>
                  <a:cubicBezTo>
                    <a:pt x="6617" y="252"/>
                    <a:pt x="6270" y="0"/>
                    <a:pt x="58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3" name="Google Shape;3943;p43"/>
            <p:cNvSpPr/>
            <p:nvPr/>
          </p:nvSpPr>
          <p:spPr>
            <a:xfrm>
              <a:off x="-3314075" y="3476175"/>
              <a:ext cx="17350" cy="18125"/>
            </a:xfrm>
            <a:custGeom>
              <a:rect b="b" l="l" r="r" t="t"/>
              <a:pathLst>
                <a:path extrusionOk="0" h="725" w="69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7"/>
          <p:cNvSpPr/>
          <p:nvPr/>
        </p:nvSpPr>
        <p:spPr>
          <a:xfrm>
            <a:off x="2419074" y="1627851"/>
            <a:ext cx="1561250" cy="1362900"/>
          </a:xfrm>
          <a:custGeom>
            <a:rect b="b" l="l" r="r" t="t"/>
            <a:pathLst>
              <a:path extrusionOk="0" h="54516" w="62450">
                <a:moveTo>
                  <a:pt x="62450" y="54516"/>
                </a:moveTo>
                <a:lnTo>
                  <a:pt x="6906" y="16384"/>
                </a:lnTo>
                <a:lnTo>
                  <a:pt x="6906" y="0"/>
                </a:lnTo>
                <a:lnTo>
                  <a:pt x="0" y="0"/>
                </a:lnTo>
              </a:path>
            </a:pathLst>
          </a:cu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1" name="Google Shape;271;p17"/>
          <p:cNvSpPr/>
          <p:nvPr/>
        </p:nvSpPr>
        <p:spPr>
          <a:xfrm flipH="1">
            <a:off x="5221411" y="1627851"/>
            <a:ext cx="1561250" cy="1362900"/>
          </a:xfrm>
          <a:custGeom>
            <a:rect b="b" l="l" r="r" t="t"/>
            <a:pathLst>
              <a:path extrusionOk="0" h="54516" w="62450">
                <a:moveTo>
                  <a:pt x="62450" y="54516"/>
                </a:moveTo>
                <a:lnTo>
                  <a:pt x="6906" y="16384"/>
                </a:lnTo>
                <a:lnTo>
                  <a:pt x="6906" y="0"/>
                </a:lnTo>
                <a:lnTo>
                  <a:pt x="0" y="0"/>
                </a:lnTo>
              </a:path>
            </a:pathLst>
          </a:cu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2" name="Google Shape;272;p17"/>
          <p:cNvSpPr/>
          <p:nvPr/>
        </p:nvSpPr>
        <p:spPr>
          <a:xfrm>
            <a:off x="2418775" y="3231450"/>
            <a:ext cx="1631125" cy="839600"/>
          </a:xfrm>
          <a:custGeom>
            <a:rect b="b" l="l" r="r" t="t"/>
            <a:pathLst>
              <a:path extrusionOk="0" h="33584" w="65245">
                <a:moveTo>
                  <a:pt x="65245" y="13264"/>
                </a:moveTo>
                <a:lnTo>
                  <a:pt x="33918" y="33584"/>
                </a:lnTo>
                <a:lnTo>
                  <a:pt x="6260" y="33584"/>
                </a:lnTo>
                <a:lnTo>
                  <a:pt x="5978" y="0"/>
                </a:lnTo>
                <a:lnTo>
                  <a:pt x="0" y="51"/>
                </a:lnTo>
              </a:path>
            </a:pathLst>
          </a:cu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3" name="Google Shape;273;p17"/>
          <p:cNvSpPr/>
          <p:nvPr/>
        </p:nvSpPr>
        <p:spPr>
          <a:xfrm>
            <a:off x="5150525" y="3231450"/>
            <a:ext cx="1619900" cy="839600"/>
          </a:xfrm>
          <a:custGeom>
            <a:rect b="b" l="l" r="r" t="t"/>
            <a:pathLst>
              <a:path extrusionOk="0" h="33584" w="64796">
                <a:moveTo>
                  <a:pt x="0" y="13635"/>
                </a:moveTo>
                <a:lnTo>
                  <a:pt x="30878" y="33584"/>
                </a:lnTo>
                <a:lnTo>
                  <a:pt x="58536" y="33584"/>
                </a:lnTo>
                <a:lnTo>
                  <a:pt x="58818" y="0"/>
                </a:lnTo>
                <a:lnTo>
                  <a:pt x="64796" y="51"/>
                </a:lnTo>
              </a:path>
            </a:pathLst>
          </a:cu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274" name="Google Shape;274;p17"/>
          <p:cNvGrpSpPr/>
          <p:nvPr/>
        </p:nvGrpSpPr>
        <p:grpSpPr>
          <a:xfrm>
            <a:off x="3189100" y="2403814"/>
            <a:ext cx="2827819" cy="1666506"/>
            <a:chOff x="3189100" y="2403814"/>
            <a:chExt cx="2827819" cy="1666506"/>
          </a:xfrm>
        </p:grpSpPr>
        <p:cxnSp>
          <p:nvCxnSpPr>
            <p:cNvPr id="275" name="Google Shape;275;p17"/>
            <p:cNvCxnSpPr/>
            <p:nvPr/>
          </p:nvCxnSpPr>
          <p:spPr>
            <a:xfrm flipH="1" rot="10800000">
              <a:off x="4380086" y="3097333"/>
              <a:ext cx="1594500" cy="94560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" name="Google Shape;276;p17"/>
            <p:cNvCxnSpPr/>
            <p:nvPr/>
          </p:nvCxnSpPr>
          <p:spPr>
            <a:xfrm>
              <a:off x="3189100" y="3055719"/>
              <a:ext cx="1735800" cy="101460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" name="Google Shape;277;p17"/>
            <p:cNvCxnSpPr/>
            <p:nvPr/>
          </p:nvCxnSpPr>
          <p:spPr>
            <a:xfrm>
              <a:off x="4169825" y="2404544"/>
              <a:ext cx="1735800" cy="101460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" name="Google Shape;278;p17"/>
            <p:cNvCxnSpPr/>
            <p:nvPr/>
          </p:nvCxnSpPr>
          <p:spPr>
            <a:xfrm flipH="1" rot="10800000">
              <a:off x="3301997" y="2439067"/>
              <a:ext cx="1594500" cy="94560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" name="Google Shape;279;p17"/>
            <p:cNvCxnSpPr/>
            <p:nvPr/>
          </p:nvCxnSpPr>
          <p:spPr>
            <a:xfrm>
              <a:off x="3189100" y="3054989"/>
              <a:ext cx="1735800" cy="10146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" name="Google Shape;280;p17"/>
            <p:cNvCxnSpPr/>
            <p:nvPr/>
          </p:nvCxnSpPr>
          <p:spPr>
            <a:xfrm>
              <a:off x="4169825" y="2403814"/>
              <a:ext cx="1735800" cy="10146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" name="Google Shape;281;p17"/>
            <p:cNvCxnSpPr/>
            <p:nvPr/>
          </p:nvCxnSpPr>
          <p:spPr>
            <a:xfrm flipH="1" rot="10800000">
              <a:off x="3301997" y="2438336"/>
              <a:ext cx="1594500" cy="9456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" name="Google Shape;282;p17"/>
            <p:cNvCxnSpPr/>
            <p:nvPr/>
          </p:nvCxnSpPr>
          <p:spPr>
            <a:xfrm flipH="1" rot="10800000">
              <a:off x="4422419" y="3069111"/>
              <a:ext cx="1594500" cy="9456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3" name="Google Shape;283;p17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sp>
        <p:nvSpPr>
          <p:cNvPr id="284" name="Google Shape;284;p17"/>
          <p:cNvSpPr/>
          <p:nvPr/>
        </p:nvSpPr>
        <p:spPr>
          <a:xfrm>
            <a:off x="2419074" y="1627851"/>
            <a:ext cx="1561250" cy="1362900"/>
          </a:xfrm>
          <a:custGeom>
            <a:rect b="b" l="l" r="r" t="t"/>
            <a:pathLst>
              <a:path extrusionOk="0" h="54516" w="62450">
                <a:moveTo>
                  <a:pt x="62450" y="54516"/>
                </a:moveTo>
                <a:lnTo>
                  <a:pt x="6906" y="16384"/>
                </a:lnTo>
                <a:lnTo>
                  <a:pt x="6906" y="0"/>
                </a:lnTo>
                <a:lnTo>
                  <a:pt x="0" y="0"/>
                </a:lnTo>
              </a:path>
            </a:pathLst>
          </a:cu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285" name="Google Shape;285;p17"/>
          <p:cNvGrpSpPr/>
          <p:nvPr/>
        </p:nvGrpSpPr>
        <p:grpSpPr>
          <a:xfrm>
            <a:off x="480188" y="1462650"/>
            <a:ext cx="1872412" cy="941187"/>
            <a:chOff x="480188" y="1462650"/>
            <a:chExt cx="1872412" cy="941187"/>
          </a:xfrm>
        </p:grpSpPr>
        <p:sp>
          <p:nvSpPr>
            <p:cNvPr id="286" name="Google Shape;286;p17"/>
            <p:cNvSpPr txBox="1"/>
            <p:nvPr/>
          </p:nvSpPr>
          <p:spPr>
            <a:xfrm>
              <a:off x="480300" y="1794237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7" name="Google Shape;287;p17"/>
            <p:cNvSpPr txBox="1"/>
            <p:nvPr/>
          </p:nvSpPr>
          <p:spPr>
            <a:xfrm>
              <a:off x="480188" y="1462650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88" name="Google Shape;288;p17"/>
          <p:cNvSpPr/>
          <p:nvPr/>
        </p:nvSpPr>
        <p:spPr>
          <a:xfrm flipH="1">
            <a:off x="5221411" y="1627851"/>
            <a:ext cx="1561250" cy="1362900"/>
          </a:xfrm>
          <a:custGeom>
            <a:rect b="b" l="l" r="r" t="t"/>
            <a:pathLst>
              <a:path extrusionOk="0" h="54516" w="62450">
                <a:moveTo>
                  <a:pt x="62450" y="54516"/>
                </a:moveTo>
                <a:lnTo>
                  <a:pt x="6906" y="16384"/>
                </a:lnTo>
                <a:lnTo>
                  <a:pt x="6906" y="0"/>
                </a:lnTo>
                <a:lnTo>
                  <a:pt x="0" y="0"/>
                </a:lnTo>
              </a:path>
            </a:pathLst>
          </a:cu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289" name="Google Shape;289;p17"/>
          <p:cNvGrpSpPr/>
          <p:nvPr/>
        </p:nvGrpSpPr>
        <p:grpSpPr>
          <a:xfrm>
            <a:off x="6791300" y="1460875"/>
            <a:ext cx="1872411" cy="941000"/>
            <a:chOff x="6791300" y="1460875"/>
            <a:chExt cx="1872411" cy="941000"/>
          </a:xfrm>
        </p:grpSpPr>
        <p:sp>
          <p:nvSpPr>
            <p:cNvPr id="290" name="Google Shape;290;p17"/>
            <p:cNvSpPr txBox="1"/>
            <p:nvPr/>
          </p:nvSpPr>
          <p:spPr>
            <a:xfrm flipH="1">
              <a:off x="6791300" y="1792275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Sun. It’s really cold there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1" name="Google Shape;291;p17"/>
            <p:cNvSpPr txBox="1"/>
            <p:nvPr/>
          </p:nvSpPr>
          <p:spPr>
            <a:xfrm flipH="1">
              <a:off x="6791411" y="1460875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92" name="Google Shape;292;p17"/>
          <p:cNvGrpSpPr/>
          <p:nvPr/>
        </p:nvGrpSpPr>
        <p:grpSpPr>
          <a:xfrm>
            <a:off x="3963387" y="1406817"/>
            <a:ext cx="1165988" cy="1568666"/>
            <a:chOff x="3478424" y="1308364"/>
            <a:chExt cx="2187185" cy="2942536"/>
          </a:xfrm>
        </p:grpSpPr>
        <p:sp>
          <p:nvSpPr>
            <p:cNvPr id="293" name="Google Shape;293;p17"/>
            <p:cNvSpPr/>
            <p:nvPr/>
          </p:nvSpPr>
          <p:spPr>
            <a:xfrm>
              <a:off x="3485139" y="2969821"/>
              <a:ext cx="2180470" cy="1281079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3793045" y="1947520"/>
              <a:ext cx="1550129" cy="2096604"/>
            </a:xfrm>
            <a:custGeom>
              <a:rect b="b" l="l" r="r" t="t"/>
              <a:pathLst>
                <a:path extrusionOk="0" h="71307" w="52721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7"/>
            <p:cNvSpPr/>
            <p:nvPr/>
          </p:nvSpPr>
          <p:spPr>
            <a:xfrm>
              <a:off x="3784988" y="1482593"/>
              <a:ext cx="1566242" cy="929825"/>
            </a:xfrm>
            <a:custGeom>
              <a:rect b="b" l="l" r="r" t="t"/>
              <a:pathLst>
                <a:path extrusionOk="0" h="31624" w="53269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7"/>
            <p:cNvSpPr/>
            <p:nvPr/>
          </p:nvSpPr>
          <p:spPr>
            <a:xfrm>
              <a:off x="3818244" y="2089627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3818244" y="2153697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3818244" y="2218120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3818244" y="228254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3818244" y="2346966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3818244" y="246178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3818244" y="2526209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7"/>
            <p:cNvSpPr/>
            <p:nvPr/>
          </p:nvSpPr>
          <p:spPr>
            <a:xfrm>
              <a:off x="3818244" y="2590250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7"/>
            <p:cNvSpPr/>
            <p:nvPr/>
          </p:nvSpPr>
          <p:spPr>
            <a:xfrm>
              <a:off x="3818244" y="265467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3818244" y="271909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3818244" y="283391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7"/>
            <p:cNvSpPr/>
            <p:nvPr/>
          </p:nvSpPr>
          <p:spPr>
            <a:xfrm>
              <a:off x="3818244" y="289833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7"/>
            <p:cNvSpPr/>
            <p:nvPr/>
          </p:nvSpPr>
          <p:spPr>
            <a:xfrm>
              <a:off x="3818244" y="2962762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3818244" y="3026803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3818244" y="309122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3818244" y="320604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3818244" y="327046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3818244" y="3334892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3818244" y="3399315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7"/>
            <p:cNvSpPr/>
            <p:nvPr/>
          </p:nvSpPr>
          <p:spPr>
            <a:xfrm>
              <a:off x="3818244" y="3463385"/>
              <a:ext cx="711364" cy="456856"/>
            </a:xfrm>
            <a:custGeom>
              <a:rect b="b" l="l" r="r" t="t"/>
              <a:pathLst>
                <a:path extrusionOk="0" h="15538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7"/>
            <p:cNvSpPr/>
            <p:nvPr/>
          </p:nvSpPr>
          <p:spPr>
            <a:xfrm>
              <a:off x="4606639" y="2089627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4606639" y="2153697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4606639" y="2218120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7"/>
            <p:cNvSpPr/>
            <p:nvPr/>
          </p:nvSpPr>
          <p:spPr>
            <a:xfrm>
              <a:off x="4606639" y="228254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7"/>
            <p:cNvSpPr/>
            <p:nvPr/>
          </p:nvSpPr>
          <p:spPr>
            <a:xfrm>
              <a:off x="4606639" y="2346966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4606639" y="246178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4606639" y="2526209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4606639" y="2590250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7"/>
            <p:cNvSpPr/>
            <p:nvPr/>
          </p:nvSpPr>
          <p:spPr>
            <a:xfrm>
              <a:off x="4606639" y="265467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4606639" y="271909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7"/>
            <p:cNvSpPr/>
            <p:nvPr/>
          </p:nvSpPr>
          <p:spPr>
            <a:xfrm>
              <a:off x="4606639" y="283391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7"/>
            <p:cNvSpPr/>
            <p:nvPr/>
          </p:nvSpPr>
          <p:spPr>
            <a:xfrm>
              <a:off x="4606639" y="289833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7"/>
            <p:cNvSpPr/>
            <p:nvPr/>
          </p:nvSpPr>
          <p:spPr>
            <a:xfrm>
              <a:off x="4606639" y="2962762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4606639" y="3026803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4606639" y="309122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4606639" y="320604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7"/>
            <p:cNvSpPr/>
            <p:nvPr/>
          </p:nvSpPr>
          <p:spPr>
            <a:xfrm>
              <a:off x="4606639" y="327046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4606639" y="3334892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7"/>
            <p:cNvSpPr/>
            <p:nvPr/>
          </p:nvSpPr>
          <p:spPr>
            <a:xfrm>
              <a:off x="4606639" y="3399315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4606639" y="3463385"/>
              <a:ext cx="711011" cy="456856"/>
            </a:xfrm>
            <a:custGeom>
              <a:rect b="b" l="l" r="r" t="t"/>
              <a:pathLst>
                <a:path extrusionOk="0" h="15538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6" name="Google Shape;336;p17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337" name="Google Shape;337;p17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rect b="b" l="l" r="r" t="t"/>
                <a:pathLst>
                  <a:path extrusionOk="0" h="44914" w="78439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17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9" name="Google Shape;339;p17"/>
          <p:cNvGrpSpPr/>
          <p:nvPr/>
        </p:nvGrpSpPr>
        <p:grpSpPr>
          <a:xfrm>
            <a:off x="5083909" y="2059788"/>
            <a:ext cx="1165988" cy="1568666"/>
            <a:chOff x="3478424" y="1308364"/>
            <a:chExt cx="2187185" cy="2942536"/>
          </a:xfrm>
        </p:grpSpPr>
        <p:sp>
          <p:nvSpPr>
            <p:cNvPr id="340" name="Google Shape;340;p17"/>
            <p:cNvSpPr/>
            <p:nvPr/>
          </p:nvSpPr>
          <p:spPr>
            <a:xfrm>
              <a:off x="3485139" y="2969821"/>
              <a:ext cx="2180470" cy="1281079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3793045" y="1947520"/>
              <a:ext cx="1550129" cy="2096604"/>
            </a:xfrm>
            <a:custGeom>
              <a:rect b="b" l="l" r="r" t="t"/>
              <a:pathLst>
                <a:path extrusionOk="0" h="71307" w="52721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3784988" y="1482593"/>
              <a:ext cx="1566242" cy="929825"/>
            </a:xfrm>
            <a:custGeom>
              <a:rect b="b" l="l" r="r" t="t"/>
              <a:pathLst>
                <a:path extrusionOk="0" h="31624" w="53269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3818244" y="2089627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3818244" y="2153697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7"/>
            <p:cNvSpPr/>
            <p:nvPr/>
          </p:nvSpPr>
          <p:spPr>
            <a:xfrm>
              <a:off x="3818244" y="2218120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7"/>
            <p:cNvSpPr/>
            <p:nvPr/>
          </p:nvSpPr>
          <p:spPr>
            <a:xfrm>
              <a:off x="3818244" y="228254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3818244" y="2346966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3818244" y="246178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7"/>
            <p:cNvSpPr/>
            <p:nvPr/>
          </p:nvSpPr>
          <p:spPr>
            <a:xfrm>
              <a:off x="3818244" y="2526209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7"/>
            <p:cNvSpPr/>
            <p:nvPr/>
          </p:nvSpPr>
          <p:spPr>
            <a:xfrm>
              <a:off x="3818244" y="2590250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7"/>
            <p:cNvSpPr/>
            <p:nvPr/>
          </p:nvSpPr>
          <p:spPr>
            <a:xfrm>
              <a:off x="3818244" y="265467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7"/>
            <p:cNvSpPr/>
            <p:nvPr/>
          </p:nvSpPr>
          <p:spPr>
            <a:xfrm>
              <a:off x="3818244" y="271909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7"/>
            <p:cNvSpPr/>
            <p:nvPr/>
          </p:nvSpPr>
          <p:spPr>
            <a:xfrm>
              <a:off x="3818244" y="283391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7"/>
            <p:cNvSpPr/>
            <p:nvPr/>
          </p:nvSpPr>
          <p:spPr>
            <a:xfrm>
              <a:off x="3818244" y="289833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3818244" y="2962762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3818244" y="3026803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7"/>
            <p:cNvSpPr/>
            <p:nvPr/>
          </p:nvSpPr>
          <p:spPr>
            <a:xfrm>
              <a:off x="3818244" y="309122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3818244" y="320604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7"/>
            <p:cNvSpPr/>
            <p:nvPr/>
          </p:nvSpPr>
          <p:spPr>
            <a:xfrm>
              <a:off x="3818244" y="327046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7"/>
            <p:cNvSpPr/>
            <p:nvPr/>
          </p:nvSpPr>
          <p:spPr>
            <a:xfrm>
              <a:off x="3818244" y="3334892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3818244" y="3399315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3818244" y="3463385"/>
              <a:ext cx="711364" cy="456856"/>
            </a:xfrm>
            <a:custGeom>
              <a:rect b="b" l="l" r="r" t="t"/>
              <a:pathLst>
                <a:path extrusionOk="0" h="15538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7"/>
            <p:cNvSpPr/>
            <p:nvPr/>
          </p:nvSpPr>
          <p:spPr>
            <a:xfrm>
              <a:off x="4606639" y="2089627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7"/>
            <p:cNvSpPr/>
            <p:nvPr/>
          </p:nvSpPr>
          <p:spPr>
            <a:xfrm>
              <a:off x="4606639" y="2153697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7"/>
            <p:cNvSpPr/>
            <p:nvPr/>
          </p:nvSpPr>
          <p:spPr>
            <a:xfrm>
              <a:off x="4606639" y="2218120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4606639" y="228254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4606639" y="2346966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7"/>
            <p:cNvSpPr/>
            <p:nvPr/>
          </p:nvSpPr>
          <p:spPr>
            <a:xfrm>
              <a:off x="4606639" y="246178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7"/>
            <p:cNvSpPr/>
            <p:nvPr/>
          </p:nvSpPr>
          <p:spPr>
            <a:xfrm>
              <a:off x="4606639" y="2526209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7"/>
            <p:cNvSpPr/>
            <p:nvPr/>
          </p:nvSpPr>
          <p:spPr>
            <a:xfrm>
              <a:off x="4606639" y="2590250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7"/>
            <p:cNvSpPr/>
            <p:nvPr/>
          </p:nvSpPr>
          <p:spPr>
            <a:xfrm>
              <a:off x="4606639" y="265467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7"/>
            <p:cNvSpPr/>
            <p:nvPr/>
          </p:nvSpPr>
          <p:spPr>
            <a:xfrm>
              <a:off x="4606639" y="271909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7"/>
            <p:cNvSpPr/>
            <p:nvPr/>
          </p:nvSpPr>
          <p:spPr>
            <a:xfrm>
              <a:off x="4606639" y="283391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7"/>
            <p:cNvSpPr/>
            <p:nvPr/>
          </p:nvSpPr>
          <p:spPr>
            <a:xfrm>
              <a:off x="4606639" y="289833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7"/>
            <p:cNvSpPr/>
            <p:nvPr/>
          </p:nvSpPr>
          <p:spPr>
            <a:xfrm>
              <a:off x="4606639" y="2962762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7"/>
            <p:cNvSpPr/>
            <p:nvPr/>
          </p:nvSpPr>
          <p:spPr>
            <a:xfrm>
              <a:off x="4606639" y="3026803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7"/>
            <p:cNvSpPr/>
            <p:nvPr/>
          </p:nvSpPr>
          <p:spPr>
            <a:xfrm>
              <a:off x="4606639" y="309122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7"/>
            <p:cNvSpPr/>
            <p:nvPr/>
          </p:nvSpPr>
          <p:spPr>
            <a:xfrm>
              <a:off x="4606639" y="320604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7"/>
            <p:cNvSpPr/>
            <p:nvPr/>
          </p:nvSpPr>
          <p:spPr>
            <a:xfrm>
              <a:off x="4606639" y="327046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4606639" y="3334892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7"/>
            <p:cNvSpPr/>
            <p:nvPr/>
          </p:nvSpPr>
          <p:spPr>
            <a:xfrm>
              <a:off x="4606639" y="3399315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4606639" y="3463385"/>
              <a:ext cx="711011" cy="456856"/>
            </a:xfrm>
            <a:custGeom>
              <a:rect b="b" l="l" r="r" t="t"/>
              <a:pathLst>
                <a:path extrusionOk="0" h="15538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3" name="Google Shape;383;p17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384" name="Google Shape;384;p17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rect b="b" l="l" r="r" t="t"/>
                <a:pathLst>
                  <a:path extrusionOk="0" h="44914" w="78439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17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86" name="Google Shape;386;p17"/>
          <p:cNvGrpSpPr/>
          <p:nvPr/>
        </p:nvGrpSpPr>
        <p:grpSpPr>
          <a:xfrm>
            <a:off x="2926243" y="2030519"/>
            <a:ext cx="1165988" cy="1568666"/>
            <a:chOff x="3478424" y="1308364"/>
            <a:chExt cx="2187185" cy="2942536"/>
          </a:xfrm>
        </p:grpSpPr>
        <p:sp>
          <p:nvSpPr>
            <p:cNvPr id="387" name="Google Shape;387;p17"/>
            <p:cNvSpPr/>
            <p:nvPr/>
          </p:nvSpPr>
          <p:spPr>
            <a:xfrm>
              <a:off x="3485139" y="2969821"/>
              <a:ext cx="2180470" cy="1281079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3793045" y="1947520"/>
              <a:ext cx="1550129" cy="2096604"/>
            </a:xfrm>
            <a:custGeom>
              <a:rect b="b" l="l" r="r" t="t"/>
              <a:pathLst>
                <a:path extrusionOk="0" h="71307" w="52721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3784988" y="1482593"/>
              <a:ext cx="1566242" cy="929825"/>
            </a:xfrm>
            <a:custGeom>
              <a:rect b="b" l="l" r="r" t="t"/>
              <a:pathLst>
                <a:path extrusionOk="0" h="31624" w="53269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7"/>
            <p:cNvSpPr/>
            <p:nvPr/>
          </p:nvSpPr>
          <p:spPr>
            <a:xfrm>
              <a:off x="3818244" y="2089627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7"/>
            <p:cNvSpPr/>
            <p:nvPr/>
          </p:nvSpPr>
          <p:spPr>
            <a:xfrm>
              <a:off x="3818244" y="2153697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3818244" y="2218120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7"/>
            <p:cNvSpPr/>
            <p:nvPr/>
          </p:nvSpPr>
          <p:spPr>
            <a:xfrm>
              <a:off x="3818244" y="228254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7"/>
            <p:cNvSpPr/>
            <p:nvPr/>
          </p:nvSpPr>
          <p:spPr>
            <a:xfrm>
              <a:off x="3818244" y="2346966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7"/>
            <p:cNvSpPr/>
            <p:nvPr/>
          </p:nvSpPr>
          <p:spPr>
            <a:xfrm>
              <a:off x="3818244" y="246178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7"/>
            <p:cNvSpPr/>
            <p:nvPr/>
          </p:nvSpPr>
          <p:spPr>
            <a:xfrm>
              <a:off x="3818244" y="2526209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7"/>
            <p:cNvSpPr/>
            <p:nvPr/>
          </p:nvSpPr>
          <p:spPr>
            <a:xfrm>
              <a:off x="3818244" y="2590250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7"/>
            <p:cNvSpPr/>
            <p:nvPr/>
          </p:nvSpPr>
          <p:spPr>
            <a:xfrm>
              <a:off x="3818244" y="265467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7"/>
            <p:cNvSpPr/>
            <p:nvPr/>
          </p:nvSpPr>
          <p:spPr>
            <a:xfrm>
              <a:off x="3818244" y="271909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7"/>
            <p:cNvSpPr/>
            <p:nvPr/>
          </p:nvSpPr>
          <p:spPr>
            <a:xfrm>
              <a:off x="3818244" y="283391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7"/>
            <p:cNvSpPr/>
            <p:nvPr/>
          </p:nvSpPr>
          <p:spPr>
            <a:xfrm>
              <a:off x="3818244" y="289833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7"/>
            <p:cNvSpPr/>
            <p:nvPr/>
          </p:nvSpPr>
          <p:spPr>
            <a:xfrm>
              <a:off x="3818244" y="2962762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7"/>
            <p:cNvSpPr/>
            <p:nvPr/>
          </p:nvSpPr>
          <p:spPr>
            <a:xfrm>
              <a:off x="3818244" y="3026803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7"/>
            <p:cNvSpPr/>
            <p:nvPr/>
          </p:nvSpPr>
          <p:spPr>
            <a:xfrm>
              <a:off x="3818244" y="309122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7"/>
            <p:cNvSpPr/>
            <p:nvPr/>
          </p:nvSpPr>
          <p:spPr>
            <a:xfrm>
              <a:off x="3818244" y="320604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7"/>
            <p:cNvSpPr/>
            <p:nvPr/>
          </p:nvSpPr>
          <p:spPr>
            <a:xfrm>
              <a:off x="3818244" y="327046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7"/>
            <p:cNvSpPr/>
            <p:nvPr/>
          </p:nvSpPr>
          <p:spPr>
            <a:xfrm>
              <a:off x="3818244" y="3334892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7"/>
            <p:cNvSpPr/>
            <p:nvPr/>
          </p:nvSpPr>
          <p:spPr>
            <a:xfrm>
              <a:off x="3818244" y="3399315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7"/>
            <p:cNvSpPr/>
            <p:nvPr/>
          </p:nvSpPr>
          <p:spPr>
            <a:xfrm>
              <a:off x="3818244" y="3463385"/>
              <a:ext cx="711364" cy="456856"/>
            </a:xfrm>
            <a:custGeom>
              <a:rect b="b" l="l" r="r" t="t"/>
              <a:pathLst>
                <a:path extrusionOk="0" h="15538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7"/>
            <p:cNvSpPr/>
            <p:nvPr/>
          </p:nvSpPr>
          <p:spPr>
            <a:xfrm>
              <a:off x="4606639" y="2089627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7"/>
            <p:cNvSpPr/>
            <p:nvPr/>
          </p:nvSpPr>
          <p:spPr>
            <a:xfrm>
              <a:off x="4606639" y="2153697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7"/>
            <p:cNvSpPr/>
            <p:nvPr/>
          </p:nvSpPr>
          <p:spPr>
            <a:xfrm>
              <a:off x="4606639" y="2218120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7"/>
            <p:cNvSpPr/>
            <p:nvPr/>
          </p:nvSpPr>
          <p:spPr>
            <a:xfrm>
              <a:off x="4606639" y="228254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7"/>
            <p:cNvSpPr/>
            <p:nvPr/>
          </p:nvSpPr>
          <p:spPr>
            <a:xfrm>
              <a:off x="4606639" y="2346966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7"/>
            <p:cNvSpPr/>
            <p:nvPr/>
          </p:nvSpPr>
          <p:spPr>
            <a:xfrm>
              <a:off x="4606639" y="246178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7"/>
            <p:cNvSpPr/>
            <p:nvPr/>
          </p:nvSpPr>
          <p:spPr>
            <a:xfrm>
              <a:off x="4606639" y="2526209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7"/>
            <p:cNvSpPr/>
            <p:nvPr/>
          </p:nvSpPr>
          <p:spPr>
            <a:xfrm>
              <a:off x="4606639" y="2590250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7"/>
            <p:cNvSpPr/>
            <p:nvPr/>
          </p:nvSpPr>
          <p:spPr>
            <a:xfrm>
              <a:off x="4606639" y="265467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7"/>
            <p:cNvSpPr/>
            <p:nvPr/>
          </p:nvSpPr>
          <p:spPr>
            <a:xfrm>
              <a:off x="4606639" y="271909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7"/>
            <p:cNvSpPr/>
            <p:nvPr/>
          </p:nvSpPr>
          <p:spPr>
            <a:xfrm>
              <a:off x="4606639" y="283391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7"/>
            <p:cNvSpPr/>
            <p:nvPr/>
          </p:nvSpPr>
          <p:spPr>
            <a:xfrm>
              <a:off x="4606639" y="289833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7"/>
            <p:cNvSpPr/>
            <p:nvPr/>
          </p:nvSpPr>
          <p:spPr>
            <a:xfrm>
              <a:off x="4606639" y="2962762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7"/>
            <p:cNvSpPr/>
            <p:nvPr/>
          </p:nvSpPr>
          <p:spPr>
            <a:xfrm>
              <a:off x="4606639" y="3026803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7"/>
            <p:cNvSpPr/>
            <p:nvPr/>
          </p:nvSpPr>
          <p:spPr>
            <a:xfrm>
              <a:off x="4606639" y="309122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7"/>
            <p:cNvSpPr/>
            <p:nvPr/>
          </p:nvSpPr>
          <p:spPr>
            <a:xfrm>
              <a:off x="4606639" y="320604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7"/>
            <p:cNvSpPr/>
            <p:nvPr/>
          </p:nvSpPr>
          <p:spPr>
            <a:xfrm>
              <a:off x="4606639" y="327046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7"/>
            <p:cNvSpPr/>
            <p:nvPr/>
          </p:nvSpPr>
          <p:spPr>
            <a:xfrm>
              <a:off x="4606639" y="3334892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7"/>
            <p:cNvSpPr/>
            <p:nvPr/>
          </p:nvSpPr>
          <p:spPr>
            <a:xfrm>
              <a:off x="4606639" y="3399315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7"/>
            <p:cNvSpPr/>
            <p:nvPr/>
          </p:nvSpPr>
          <p:spPr>
            <a:xfrm>
              <a:off x="4606639" y="3463385"/>
              <a:ext cx="711011" cy="456856"/>
            </a:xfrm>
            <a:custGeom>
              <a:rect b="b" l="l" r="r" t="t"/>
              <a:pathLst>
                <a:path extrusionOk="0" h="15538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0" name="Google Shape;430;p17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431" name="Google Shape;431;p17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rect b="b" l="l" r="r" t="t"/>
                <a:pathLst>
                  <a:path extrusionOk="0" h="44914" w="78439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17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33" name="Google Shape;433;p17"/>
          <p:cNvGrpSpPr/>
          <p:nvPr/>
        </p:nvGrpSpPr>
        <p:grpSpPr>
          <a:xfrm>
            <a:off x="4046765" y="2683491"/>
            <a:ext cx="1165988" cy="1568666"/>
            <a:chOff x="3478424" y="1308364"/>
            <a:chExt cx="2187185" cy="2942536"/>
          </a:xfrm>
        </p:grpSpPr>
        <p:sp>
          <p:nvSpPr>
            <p:cNvPr id="434" name="Google Shape;434;p17"/>
            <p:cNvSpPr/>
            <p:nvPr/>
          </p:nvSpPr>
          <p:spPr>
            <a:xfrm>
              <a:off x="3485139" y="2969821"/>
              <a:ext cx="2180470" cy="1281079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7"/>
            <p:cNvSpPr/>
            <p:nvPr/>
          </p:nvSpPr>
          <p:spPr>
            <a:xfrm>
              <a:off x="3793045" y="1947520"/>
              <a:ext cx="1550129" cy="2096604"/>
            </a:xfrm>
            <a:custGeom>
              <a:rect b="b" l="l" r="r" t="t"/>
              <a:pathLst>
                <a:path extrusionOk="0" h="71307" w="52721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7"/>
            <p:cNvSpPr/>
            <p:nvPr/>
          </p:nvSpPr>
          <p:spPr>
            <a:xfrm>
              <a:off x="3784988" y="1482593"/>
              <a:ext cx="1566242" cy="929825"/>
            </a:xfrm>
            <a:custGeom>
              <a:rect b="b" l="l" r="r" t="t"/>
              <a:pathLst>
                <a:path extrusionOk="0" h="31624" w="53269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7"/>
            <p:cNvSpPr/>
            <p:nvPr/>
          </p:nvSpPr>
          <p:spPr>
            <a:xfrm>
              <a:off x="3818244" y="2089627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7"/>
            <p:cNvSpPr/>
            <p:nvPr/>
          </p:nvSpPr>
          <p:spPr>
            <a:xfrm>
              <a:off x="3818244" y="2153697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7"/>
            <p:cNvSpPr/>
            <p:nvPr/>
          </p:nvSpPr>
          <p:spPr>
            <a:xfrm>
              <a:off x="3818244" y="2218120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7"/>
            <p:cNvSpPr/>
            <p:nvPr/>
          </p:nvSpPr>
          <p:spPr>
            <a:xfrm>
              <a:off x="3818244" y="228254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7"/>
            <p:cNvSpPr/>
            <p:nvPr/>
          </p:nvSpPr>
          <p:spPr>
            <a:xfrm>
              <a:off x="3818244" y="2346966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7"/>
            <p:cNvSpPr/>
            <p:nvPr/>
          </p:nvSpPr>
          <p:spPr>
            <a:xfrm>
              <a:off x="3818244" y="246178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7"/>
            <p:cNvSpPr/>
            <p:nvPr/>
          </p:nvSpPr>
          <p:spPr>
            <a:xfrm>
              <a:off x="3818244" y="2526209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7"/>
            <p:cNvSpPr/>
            <p:nvPr/>
          </p:nvSpPr>
          <p:spPr>
            <a:xfrm>
              <a:off x="3818244" y="2590250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7"/>
            <p:cNvSpPr/>
            <p:nvPr/>
          </p:nvSpPr>
          <p:spPr>
            <a:xfrm>
              <a:off x="3818244" y="265467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7"/>
            <p:cNvSpPr/>
            <p:nvPr/>
          </p:nvSpPr>
          <p:spPr>
            <a:xfrm>
              <a:off x="3818244" y="271909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7"/>
            <p:cNvSpPr/>
            <p:nvPr/>
          </p:nvSpPr>
          <p:spPr>
            <a:xfrm>
              <a:off x="3818244" y="283391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7"/>
            <p:cNvSpPr/>
            <p:nvPr/>
          </p:nvSpPr>
          <p:spPr>
            <a:xfrm>
              <a:off x="3818244" y="289833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7"/>
            <p:cNvSpPr/>
            <p:nvPr/>
          </p:nvSpPr>
          <p:spPr>
            <a:xfrm>
              <a:off x="3818244" y="2962762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7"/>
            <p:cNvSpPr/>
            <p:nvPr/>
          </p:nvSpPr>
          <p:spPr>
            <a:xfrm>
              <a:off x="3818244" y="3026803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7"/>
            <p:cNvSpPr/>
            <p:nvPr/>
          </p:nvSpPr>
          <p:spPr>
            <a:xfrm>
              <a:off x="3818244" y="309122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7"/>
            <p:cNvSpPr/>
            <p:nvPr/>
          </p:nvSpPr>
          <p:spPr>
            <a:xfrm>
              <a:off x="3818244" y="320604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7"/>
            <p:cNvSpPr/>
            <p:nvPr/>
          </p:nvSpPr>
          <p:spPr>
            <a:xfrm>
              <a:off x="3818244" y="327046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7"/>
            <p:cNvSpPr/>
            <p:nvPr/>
          </p:nvSpPr>
          <p:spPr>
            <a:xfrm>
              <a:off x="3818244" y="3334892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7"/>
            <p:cNvSpPr/>
            <p:nvPr/>
          </p:nvSpPr>
          <p:spPr>
            <a:xfrm>
              <a:off x="3818244" y="3399315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7"/>
            <p:cNvSpPr/>
            <p:nvPr/>
          </p:nvSpPr>
          <p:spPr>
            <a:xfrm>
              <a:off x="3818244" y="3463385"/>
              <a:ext cx="711364" cy="456856"/>
            </a:xfrm>
            <a:custGeom>
              <a:rect b="b" l="l" r="r" t="t"/>
              <a:pathLst>
                <a:path extrusionOk="0" h="15538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7"/>
            <p:cNvSpPr/>
            <p:nvPr/>
          </p:nvSpPr>
          <p:spPr>
            <a:xfrm>
              <a:off x="4606639" y="2089627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7"/>
            <p:cNvSpPr/>
            <p:nvPr/>
          </p:nvSpPr>
          <p:spPr>
            <a:xfrm>
              <a:off x="4606639" y="2153697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7"/>
            <p:cNvSpPr/>
            <p:nvPr/>
          </p:nvSpPr>
          <p:spPr>
            <a:xfrm>
              <a:off x="4606639" y="2218120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7"/>
            <p:cNvSpPr/>
            <p:nvPr/>
          </p:nvSpPr>
          <p:spPr>
            <a:xfrm>
              <a:off x="4606639" y="228254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7"/>
            <p:cNvSpPr/>
            <p:nvPr/>
          </p:nvSpPr>
          <p:spPr>
            <a:xfrm>
              <a:off x="4606639" y="2346966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7"/>
            <p:cNvSpPr/>
            <p:nvPr/>
          </p:nvSpPr>
          <p:spPr>
            <a:xfrm>
              <a:off x="4606639" y="246178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7"/>
            <p:cNvSpPr/>
            <p:nvPr/>
          </p:nvSpPr>
          <p:spPr>
            <a:xfrm>
              <a:off x="4606639" y="2526209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7"/>
            <p:cNvSpPr/>
            <p:nvPr/>
          </p:nvSpPr>
          <p:spPr>
            <a:xfrm>
              <a:off x="4606639" y="2590250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7"/>
            <p:cNvSpPr/>
            <p:nvPr/>
          </p:nvSpPr>
          <p:spPr>
            <a:xfrm>
              <a:off x="4606639" y="265467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7"/>
            <p:cNvSpPr/>
            <p:nvPr/>
          </p:nvSpPr>
          <p:spPr>
            <a:xfrm>
              <a:off x="4606639" y="271909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7"/>
            <p:cNvSpPr/>
            <p:nvPr/>
          </p:nvSpPr>
          <p:spPr>
            <a:xfrm>
              <a:off x="4606639" y="283391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7"/>
            <p:cNvSpPr/>
            <p:nvPr/>
          </p:nvSpPr>
          <p:spPr>
            <a:xfrm>
              <a:off x="4606639" y="289833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4606639" y="2962762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7"/>
            <p:cNvSpPr/>
            <p:nvPr/>
          </p:nvSpPr>
          <p:spPr>
            <a:xfrm>
              <a:off x="4606639" y="3026803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7"/>
            <p:cNvSpPr/>
            <p:nvPr/>
          </p:nvSpPr>
          <p:spPr>
            <a:xfrm>
              <a:off x="4606639" y="309122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4606639" y="320604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7"/>
            <p:cNvSpPr/>
            <p:nvPr/>
          </p:nvSpPr>
          <p:spPr>
            <a:xfrm>
              <a:off x="4606639" y="327046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7"/>
            <p:cNvSpPr/>
            <p:nvPr/>
          </p:nvSpPr>
          <p:spPr>
            <a:xfrm>
              <a:off x="4606639" y="3334892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4606639" y="3399315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7"/>
            <p:cNvSpPr/>
            <p:nvPr/>
          </p:nvSpPr>
          <p:spPr>
            <a:xfrm>
              <a:off x="4606639" y="3463385"/>
              <a:ext cx="711011" cy="456856"/>
            </a:xfrm>
            <a:custGeom>
              <a:rect b="b" l="l" r="r" t="t"/>
              <a:pathLst>
                <a:path extrusionOk="0" h="15538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7" name="Google Shape;477;p17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478" name="Google Shape;478;p17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rect b="b" l="l" r="r" t="t"/>
                <a:pathLst>
                  <a:path extrusionOk="0" h="44914" w="78439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17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80" name="Google Shape;480;p17"/>
          <p:cNvGrpSpPr/>
          <p:nvPr/>
        </p:nvGrpSpPr>
        <p:grpSpPr>
          <a:xfrm>
            <a:off x="480188" y="3069100"/>
            <a:ext cx="1872600" cy="941000"/>
            <a:chOff x="480188" y="3069100"/>
            <a:chExt cx="1872600" cy="941000"/>
          </a:xfrm>
        </p:grpSpPr>
        <p:sp>
          <p:nvSpPr>
            <p:cNvPr id="481" name="Google Shape;481;p17"/>
            <p:cNvSpPr txBox="1"/>
            <p:nvPr/>
          </p:nvSpPr>
          <p:spPr>
            <a:xfrm>
              <a:off x="480200" y="3400500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with rings. It’s composed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2" name="Google Shape;482;p17"/>
            <p:cNvSpPr txBox="1"/>
            <p:nvPr/>
          </p:nvSpPr>
          <p:spPr>
            <a:xfrm>
              <a:off x="480188" y="3069100"/>
              <a:ext cx="18726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483" name="Google Shape;483;p17"/>
          <p:cNvSpPr/>
          <p:nvPr/>
        </p:nvSpPr>
        <p:spPr>
          <a:xfrm>
            <a:off x="2418775" y="3231450"/>
            <a:ext cx="1631125" cy="839600"/>
          </a:xfrm>
          <a:custGeom>
            <a:rect b="b" l="l" r="r" t="t"/>
            <a:pathLst>
              <a:path extrusionOk="0" h="33584" w="65245">
                <a:moveTo>
                  <a:pt x="65245" y="13264"/>
                </a:moveTo>
                <a:lnTo>
                  <a:pt x="33918" y="33584"/>
                </a:lnTo>
                <a:lnTo>
                  <a:pt x="6260" y="33584"/>
                </a:lnTo>
                <a:lnTo>
                  <a:pt x="5978" y="0"/>
                </a:lnTo>
                <a:lnTo>
                  <a:pt x="0" y="51"/>
                </a:lnTo>
              </a:path>
            </a:pathLst>
          </a:cu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484" name="Google Shape;484;p17"/>
          <p:cNvGrpSpPr/>
          <p:nvPr/>
        </p:nvGrpSpPr>
        <p:grpSpPr>
          <a:xfrm>
            <a:off x="6791400" y="3069100"/>
            <a:ext cx="1872411" cy="941008"/>
            <a:chOff x="6791400" y="3069100"/>
            <a:chExt cx="1872411" cy="941008"/>
          </a:xfrm>
        </p:grpSpPr>
        <p:sp>
          <p:nvSpPr>
            <p:cNvPr id="485" name="Google Shape;485;p17"/>
            <p:cNvSpPr txBox="1"/>
            <p:nvPr/>
          </p:nvSpPr>
          <p:spPr>
            <a:xfrm flipH="1">
              <a:off x="6791400" y="3400508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6" name="Google Shape;486;p17"/>
            <p:cNvSpPr txBox="1"/>
            <p:nvPr/>
          </p:nvSpPr>
          <p:spPr>
            <a:xfrm flipH="1">
              <a:off x="6791511" y="3069100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487" name="Google Shape;487;p17"/>
          <p:cNvSpPr/>
          <p:nvPr/>
        </p:nvSpPr>
        <p:spPr>
          <a:xfrm>
            <a:off x="5160025" y="3231450"/>
            <a:ext cx="1610400" cy="839600"/>
          </a:xfrm>
          <a:custGeom>
            <a:rect b="b" l="l" r="r" t="t"/>
            <a:pathLst>
              <a:path extrusionOk="0" h="33584" w="64416">
                <a:moveTo>
                  <a:pt x="0" y="13825"/>
                </a:moveTo>
                <a:lnTo>
                  <a:pt x="30498" y="33584"/>
                </a:lnTo>
                <a:lnTo>
                  <a:pt x="58156" y="33584"/>
                </a:lnTo>
                <a:lnTo>
                  <a:pt x="58438" y="0"/>
                </a:lnTo>
                <a:lnTo>
                  <a:pt x="64416" y="51"/>
                </a:lnTo>
              </a:path>
            </a:pathLst>
          </a:cu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7" name="Shape 3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8" name="Google Shape;3948;p44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3949" name="Google Shape;3949;p44"/>
          <p:cNvGrpSpPr/>
          <p:nvPr/>
        </p:nvGrpSpPr>
        <p:grpSpPr>
          <a:xfrm>
            <a:off x="2695213" y="1598795"/>
            <a:ext cx="3753708" cy="2468339"/>
            <a:chOff x="235800" y="830650"/>
            <a:chExt cx="6978450" cy="4588844"/>
          </a:xfrm>
        </p:grpSpPr>
        <p:sp>
          <p:nvSpPr>
            <p:cNvPr id="3950" name="Google Shape;3950;p44"/>
            <p:cNvSpPr/>
            <p:nvPr/>
          </p:nvSpPr>
          <p:spPr>
            <a:xfrm>
              <a:off x="235800" y="1224769"/>
              <a:ext cx="2592225" cy="4194725"/>
            </a:xfrm>
            <a:custGeom>
              <a:rect b="b" l="l" r="r" t="t"/>
              <a:pathLst>
                <a:path extrusionOk="0" h="167789" w="103689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1" name="Google Shape;3951;p44"/>
            <p:cNvSpPr/>
            <p:nvPr/>
          </p:nvSpPr>
          <p:spPr>
            <a:xfrm>
              <a:off x="2370225" y="830650"/>
              <a:ext cx="1016975" cy="1158500"/>
            </a:xfrm>
            <a:custGeom>
              <a:rect b="b" l="l" r="r" t="t"/>
              <a:pathLst>
                <a:path extrusionOk="0" h="46340" w="40679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2" name="Google Shape;3952;p44"/>
            <p:cNvSpPr/>
            <p:nvPr/>
          </p:nvSpPr>
          <p:spPr>
            <a:xfrm>
              <a:off x="3143325" y="1089650"/>
              <a:ext cx="4064350" cy="3503975"/>
            </a:xfrm>
            <a:custGeom>
              <a:rect b="b" l="l" r="r" t="t"/>
              <a:pathLst>
                <a:path extrusionOk="0" h="140159" w="162574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3" name="Google Shape;3953;p44"/>
            <p:cNvSpPr/>
            <p:nvPr/>
          </p:nvSpPr>
          <p:spPr>
            <a:xfrm>
              <a:off x="6146600" y="3671525"/>
              <a:ext cx="342925" cy="189500"/>
            </a:xfrm>
            <a:custGeom>
              <a:rect b="b" l="l" r="r" t="t"/>
              <a:pathLst>
                <a:path extrusionOk="0" h="7580" w="13717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4" name="Google Shape;3954;p44"/>
            <p:cNvSpPr/>
            <p:nvPr/>
          </p:nvSpPr>
          <p:spPr>
            <a:xfrm>
              <a:off x="5901600" y="3652500"/>
              <a:ext cx="558700" cy="402875"/>
            </a:xfrm>
            <a:custGeom>
              <a:rect b="b" l="l" r="r" t="t"/>
              <a:pathLst>
                <a:path extrusionOk="0" h="16115" w="22348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5" name="Google Shape;3955;p44"/>
            <p:cNvSpPr/>
            <p:nvPr/>
          </p:nvSpPr>
          <p:spPr>
            <a:xfrm>
              <a:off x="6249675" y="4061675"/>
              <a:ext cx="964575" cy="811125"/>
            </a:xfrm>
            <a:custGeom>
              <a:rect b="b" l="l" r="r" t="t"/>
              <a:pathLst>
                <a:path extrusionOk="0" h="32445" w="38583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56" name="Google Shape;3956;p44"/>
          <p:cNvGrpSpPr/>
          <p:nvPr/>
        </p:nvGrpSpPr>
        <p:grpSpPr>
          <a:xfrm>
            <a:off x="2268870" y="1498800"/>
            <a:ext cx="882325" cy="452600"/>
            <a:chOff x="2268800" y="1346400"/>
            <a:chExt cx="882325" cy="452600"/>
          </a:xfrm>
        </p:grpSpPr>
        <p:sp>
          <p:nvSpPr>
            <p:cNvPr id="3957" name="Google Shape;3957;p44"/>
            <p:cNvSpPr/>
            <p:nvPr/>
          </p:nvSpPr>
          <p:spPr>
            <a:xfrm>
              <a:off x="2268800" y="1346400"/>
              <a:ext cx="882325" cy="452600"/>
            </a:xfrm>
            <a:custGeom>
              <a:rect b="b" l="l" r="r" t="t"/>
              <a:pathLst>
                <a:path extrusionOk="0" h="18104" w="35293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958" name="Google Shape;3958;p44"/>
            <p:cNvSpPr/>
            <p:nvPr/>
          </p:nvSpPr>
          <p:spPr>
            <a:xfrm>
              <a:off x="2268800" y="1346400"/>
              <a:ext cx="882325" cy="452600"/>
            </a:xfrm>
            <a:custGeom>
              <a:rect b="b" l="l" r="r" t="t"/>
              <a:pathLst>
                <a:path extrusionOk="0" h="18104" w="35293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959" name="Google Shape;3959;p44"/>
          <p:cNvGrpSpPr/>
          <p:nvPr/>
        </p:nvGrpSpPr>
        <p:grpSpPr>
          <a:xfrm>
            <a:off x="3057523" y="1863406"/>
            <a:ext cx="192686" cy="222528"/>
            <a:chOff x="3669150" y="2223718"/>
            <a:chExt cx="436237" cy="503799"/>
          </a:xfrm>
        </p:grpSpPr>
        <p:sp>
          <p:nvSpPr>
            <p:cNvPr id="3960" name="Google Shape;3960;p44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1" name="Google Shape;3961;p44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2" name="Google Shape;3962;p44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63" name="Google Shape;3963;p44"/>
          <p:cNvGrpSpPr/>
          <p:nvPr/>
        </p:nvGrpSpPr>
        <p:grpSpPr>
          <a:xfrm>
            <a:off x="2268772" y="2600494"/>
            <a:ext cx="1294812" cy="32632"/>
            <a:chOff x="2268800" y="1346400"/>
            <a:chExt cx="882325" cy="452600"/>
          </a:xfrm>
        </p:grpSpPr>
        <p:sp>
          <p:nvSpPr>
            <p:cNvPr id="3964" name="Google Shape;3964;p44"/>
            <p:cNvSpPr/>
            <p:nvPr/>
          </p:nvSpPr>
          <p:spPr>
            <a:xfrm>
              <a:off x="2268800" y="1346400"/>
              <a:ext cx="882325" cy="452600"/>
            </a:xfrm>
            <a:custGeom>
              <a:rect b="b" l="l" r="r" t="t"/>
              <a:pathLst>
                <a:path extrusionOk="0" h="18104" w="35293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965" name="Google Shape;3965;p44"/>
            <p:cNvSpPr/>
            <p:nvPr/>
          </p:nvSpPr>
          <p:spPr>
            <a:xfrm>
              <a:off x="2268800" y="1346400"/>
              <a:ext cx="882325" cy="452600"/>
            </a:xfrm>
            <a:custGeom>
              <a:rect b="b" l="l" r="r" t="t"/>
              <a:pathLst>
                <a:path extrusionOk="0" h="18104" w="35293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966" name="Google Shape;3966;p44"/>
          <p:cNvGrpSpPr/>
          <p:nvPr/>
        </p:nvGrpSpPr>
        <p:grpSpPr>
          <a:xfrm>
            <a:off x="3458573" y="2487906"/>
            <a:ext cx="192686" cy="222528"/>
            <a:chOff x="3669150" y="2223718"/>
            <a:chExt cx="436237" cy="503799"/>
          </a:xfrm>
        </p:grpSpPr>
        <p:sp>
          <p:nvSpPr>
            <p:cNvPr id="3967" name="Google Shape;3967;p44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8" name="Google Shape;3968;p44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9" name="Google Shape;3969;p44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0" name="Google Shape;3970;p44"/>
          <p:cNvGrpSpPr/>
          <p:nvPr/>
        </p:nvGrpSpPr>
        <p:grpSpPr>
          <a:xfrm flipH="1" rot="10800000">
            <a:off x="2268864" y="3349377"/>
            <a:ext cx="1329223" cy="402814"/>
            <a:chOff x="2268800" y="1346400"/>
            <a:chExt cx="882325" cy="452600"/>
          </a:xfrm>
        </p:grpSpPr>
        <p:sp>
          <p:nvSpPr>
            <p:cNvPr id="3971" name="Google Shape;3971;p44"/>
            <p:cNvSpPr/>
            <p:nvPr/>
          </p:nvSpPr>
          <p:spPr>
            <a:xfrm>
              <a:off x="2268800" y="1346400"/>
              <a:ext cx="882325" cy="452600"/>
            </a:xfrm>
            <a:custGeom>
              <a:rect b="b" l="l" r="r" t="t"/>
              <a:pathLst>
                <a:path extrusionOk="0" h="18104" w="35293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972" name="Google Shape;3972;p44"/>
            <p:cNvSpPr/>
            <p:nvPr/>
          </p:nvSpPr>
          <p:spPr>
            <a:xfrm>
              <a:off x="2268800" y="1346400"/>
              <a:ext cx="882325" cy="452600"/>
            </a:xfrm>
            <a:custGeom>
              <a:rect b="b" l="l" r="r" t="t"/>
              <a:pathLst>
                <a:path extrusionOk="0" h="18104" w="35293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973" name="Google Shape;3973;p44"/>
          <p:cNvGrpSpPr/>
          <p:nvPr/>
        </p:nvGrpSpPr>
        <p:grpSpPr>
          <a:xfrm>
            <a:off x="3498673" y="3192606"/>
            <a:ext cx="192686" cy="222528"/>
            <a:chOff x="3669150" y="2223718"/>
            <a:chExt cx="436237" cy="503799"/>
          </a:xfrm>
        </p:grpSpPr>
        <p:sp>
          <p:nvSpPr>
            <p:cNvPr id="3974" name="Google Shape;3974;p44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5" name="Google Shape;3975;p44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6" name="Google Shape;3976;p44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7" name="Google Shape;3977;p44"/>
          <p:cNvGrpSpPr/>
          <p:nvPr/>
        </p:nvGrpSpPr>
        <p:grpSpPr>
          <a:xfrm flipH="1">
            <a:off x="6119133" y="1498939"/>
            <a:ext cx="757211" cy="750547"/>
            <a:chOff x="2268800" y="1346400"/>
            <a:chExt cx="882325" cy="452600"/>
          </a:xfrm>
        </p:grpSpPr>
        <p:sp>
          <p:nvSpPr>
            <p:cNvPr id="3978" name="Google Shape;3978;p44"/>
            <p:cNvSpPr/>
            <p:nvPr/>
          </p:nvSpPr>
          <p:spPr>
            <a:xfrm>
              <a:off x="2268800" y="1346400"/>
              <a:ext cx="882325" cy="452600"/>
            </a:xfrm>
            <a:custGeom>
              <a:rect b="b" l="l" r="r" t="t"/>
              <a:pathLst>
                <a:path extrusionOk="0" h="18104" w="35293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979" name="Google Shape;3979;p44"/>
            <p:cNvSpPr/>
            <p:nvPr/>
          </p:nvSpPr>
          <p:spPr>
            <a:xfrm>
              <a:off x="2268800" y="1346400"/>
              <a:ext cx="882325" cy="452600"/>
            </a:xfrm>
            <a:custGeom>
              <a:rect b="b" l="l" r="r" t="t"/>
              <a:pathLst>
                <a:path extrusionOk="0" h="18104" w="35293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980" name="Google Shape;3980;p44"/>
          <p:cNvGrpSpPr/>
          <p:nvPr/>
        </p:nvGrpSpPr>
        <p:grpSpPr>
          <a:xfrm flipH="1">
            <a:off x="5958635" y="2600532"/>
            <a:ext cx="917706" cy="109937"/>
            <a:chOff x="2268800" y="1346400"/>
            <a:chExt cx="882325" cy="452600"/>
          </a:xfrm>
        </p:grpSpPr>
        <p:sp>
          <p:nvSpPr>
            <p:cNvPr id="3981" name="Google Shape;3981;p44"/>
            <p:cNvSpPr/>
            <p:nvPr/>
          </p:nvSpPr>
          <p:spPr>
            <a:xfrm>
              <a:off x="2268800" y="1346400"/>
              <a:ext cx="882325" cy="452600"/>
            </a:xfrm>
            <a:custGeom>
              <a:rect b="b" l="l" r="r" t="t"/>
              <a:pathLst>
                <a:path extrusionOk="0" h="18104" w="35293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982" name="Google Shape;3982;p44"/>
            <p:cNvSpPr/>
            <p:nvPr/>
          </p:nvSpPr>
          <p:spPr>
            <a:xfrm>
              <a:off x="2268800" y="1346400"/>
              <a:ext cx="882325" cy="452600"/>
            </a:xfrm>
            <a:custGeom>
              <a:rect b="b" l="l" r="r" t="t"/>
              <a:pathLst>
                <a:path extrusionOk="0" h="18104" w="35293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983" name="Google Shape;3983;p44"/>
          <p:cNvGrpSpPr/>
          <p:nvPr/>
        </p:nvGrpSpPr>
        <p:grpSpPr>
          <a:xfrm rot="10800000">
            <a:off x="6000782" y="3584311"/>
            <a:ext cx="882325" cy="167915"/>
            <a:chOff x="2268800" y="1346400"/>
            <a:chExt cx="882325" cy="452600"/>
          </a:xfrm>
        </p:grpSpPr>
        <p:sp>
          <p:nvSpPr>
            <p:cNvPr id="3984" name="Google Shape;3984;p44"/>
            <p:cNvSpPr/>
            <p:nvPr/>
          </p:nvSpPr>
          <p:spPr>
            <a:xfrm>
              <a:off x="2268800" y="1346400"/>
              <a:ext cx="882325" cy="452600"/>
            </a:xfrm>
            <a:custGeom>
              <a:rect b="b" l="l" r="r" t="t"/>
              <a:pathLst>
                <a:path extrusionOk="0" h="18104" w="35293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985" name="Google Shape;3985;p44"/>
            <p:cNvSpPr/>
            <p:nvPr/>
          </p:nvSpPr>
          <p:spPr>
            <a:xfrm>
              <a:off x="2268800" y="1346400"/>
              <a:ext cx="882325" cy="452600"/>
            </a:xfrm>
            <a:custGeom>
              <a:rect b="b" l="l" r="r" t="t"/>
              <a:pathLst>
                <a:path extrusionOk="0" h="18104" w="35293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986" name="Google Shape;3986;p44"/>
          <p:cNvGrpSpPr/>
          <p:nvPr/>
        </p:nvGrpSpPr>
        <p:grpSpPr>
          <a:xfrm>
            <a:off x="6019573" y="2164693"/>
            <a:ext cx="192686" cy="222528"/>
            <a:chOff x="3669150" y="2223718"/>
            <a:chExt cx="436237" cy="503799"/>
          </a:xfrm>
        </p:grpSpPr>
        <p:sp>
          <p:nvSpPr>
            <p:cNvPr id="3987" name="Google Shape;3987;p44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8" name="Google Shape;3988;p44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9" name="Google Shape;3989;p44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90" name="Google Shape;3990;p44"/>
          <p:cNvGrpSpPr/>
          <p:nvPr/>
        </p:nvGrpSpPr>
        <p:grpSpPr>
          <a:xfrm>
            <a:off x="5870623" y="2505543"/>
            <a:ext cx="192686" cy="222528"/>
            <a:chOff x="3669150" y="2223718"/>
            <a:chExt cx="436237" cy="503799"/>
          </a:xfrm>
        </p:grpSpPr>
        <p:sp>
          <p:nvSpPr>
            <p:cNvPr id="3991" name="Google Shape;3991;p44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2" name="Google Shape;3992;p44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3" name="Google Shape;3993;p44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94" name="Google Shape;3994;p44"/>
          <p:cNvGrpSpPr/>
          <p:nvPr/>
        </p:nvGrpSpPr>
        <p:grpSpPr>
          <a:xfrm>
            <a:off x="5897798" y="3439518"/>
            <a:ext cx="192686" cy="222528"/>
            <a:chOff x="3669150" y="2223718"/>
            <a:chExt cx="436237" cy="503799"/>
          </a:xfrm>
        </p:grpSpPr>
        <p:sp>
          <p:nvSpPr>
            <p:cNvPr id="3995" name="Google Shape;3995;p44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6" name="Google Shape;3996;p44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7" name="Google Shape;3997;p44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98" name="Google Shape;3998;p44"/>
          <p:cNvGrpSpPr/>
          <p:nvPr/>
        </p:nvGrpSpPr>
        <p:grpSpPr>
          <a:xfrm>
            <a:off x="459275" y="2472494"/>
            <a:ext cx="1808801" cy="694194"/>
            <a:chOff x="777838" y="1948526"/>
            <a:chExt cx="1891063" cy="694194"/>
          </a:xfrm>
        </p:grpSpPr>
        <p:sp>
          <p:nvSpPr>
            <p:cNvPr id="3999" name="Google Shape;3999;p44"/>
            <p:cNvSpPr txBox="1"/>
            <p:nvPr/>
          </p:nvSpPr>
          <p:spPr>
            <a:xfrm>
              <a:off x="777838" y="1948526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000" name="Google Shape;4000;p44"/>
            <p:cNvSpPr txBox="1"/>
            <p:nvPr/>
          </p:nvSpPr>
          <p:spPr>
            <a:xfrm>
              <a:off x="778000" y="2202020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terribly hot, even hotter than 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01" name="Google Shape;4001;p44"/>
          <p:cNvGrpSpPr/>
          <p:nvPr/>
        </p:nvGrpSpPr>
        <p:grpSpPr>
          <a:xfrm>
            <a:off x="459395" y="1339278"/>
            <a:ext cx="1808658" cy="694194"/>
            <a:chOff x="777963" y="948455"/>
            <a:chExt cx="1890913" cy="694194"/>
          </a:xfrm>
        </p:grpSpPr>
        <p:sp>
          <p:nvSpPr>
            <p:cNvPr id="4002" name="Google Shape;4002;p44"/>
            <p:cNvSpPr txBox="1"/>
            <p:nvPr/>
          </p:nvSpPr>
          <p:spPr>
            <a:xfrm>
              <a:off x="777963" y="948455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003" name="Google Shape;4003;p44"/>
            <p:cNvSpPr txBox="1"/>
            <p:nvPr/>
          </p:nvSpPr>
          <p:spPr>
            <a:xfrm>
              <a:off x="777975" y="1201949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04" name="Google Shape;4004;p44"/>
          <p:cNvGrpSpPr/>
          <p:nvPr/>
        </p:nvGrpSpPr>
        <p:grpSpPr>
          <a:xfrm>
            <a:off x="459395" y="3605710"/>
            <a:ext cx="1808682" cy="693648"/>
            <a:chOff x="777963" y="2952747"/>
            <a:chExt cx="1890938" cy="693648"/>
          </a:xfrm>
        </p:grpSpPr>
        <p:sp>
          <p:nvSpPr>
            <p:cNvPr id="4005" name="Google Shape;4005;p44"/>
            <p:cNvSpPr txBox="1"/>
            <p:nvPr/>
          </p:nvSpPr>
          <p:spPr>
            <a:xfrm>
              <a:off x="777963" y="2952747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006" name="Google Shape;4006;p44"/>
            <p:cNvSpPr txBox="1"/>
            <p:nvPr/>
          </p:nvSpPr>
          <p:spPr>
            <a:xfrm>
              <a:off x="778000" y="3205695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07" name="Google Shape;4007;p44"/>
          <p:cNvGrpSpPr/>
          <p:nvPr/>
        </p:nvGrpSpPr>
        <p:grpSpPr>
          <a:xfrm>
            <a:off x="6876067" y="2472178"/>
            <a:ext cx="1808658" cy="694447"/>
            <a:chOff x="6475088" y="1960653"/>
            <a:chExt cx="1890913" cy="694447"/>
          </a:xfrm>
        </p:grpSpPr>
        <p:sp>
          <p:nvSpPr>
            <p:cNvPr id="4008" name="Google Shape;4008;p44"/>
            <p:cNvSpPr txBox="1"/>
            <p:nvPr/>
          </p:nvSpPr>
          <p:spPr>
            <a:xfrm>
              <a:off x="6475088" y="1960653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009" name="Google Shape;4009;p44"/>
            <p:cNvSpPr txBox="1"/>
            <p:nvPr/>
          </p:nvSpPr>
          <p:spPr>
            <a:xfrm>
              <a:off x="6475100" y="2214399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the ringed planet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10" name="Google Shape;4010;p44"/>
          <p:cNvGrpSpPr/>
          <p:nvPr/>
        </p:nvGrpSpPr>
        <p:grpSpPr>
          <a:xfrm>
            <a:off x="6876067" y="1339278"/>
            <a:ext cx="1808658" cy="694195"/>
            <a:chOff x="6475088" y="948455"/>
            <a:chExt cx="1890913" cy="694195"/>
          </a:xfrm>
        </p:grpSpPr>
        <p:sp>
          <p:nvSpPr>
            <p:cNvPr id="4011" name="Google Shape;4011;p44"/>
            <p:cNvSpPr txBox="1"/>
            <p:nvPr/>
          </p:nvSpPr>
          <p:spPr>
            <a:xfrm>
              <a:off x="6475088" y="948455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012" name="Google Shape;4012;p44"/>
            <p:cNvSpPr txBox="1"/>
            <p:nvPr/>
          </p:nvSpPr>
          <p:spPr>
            <a:xfrm>
              <a:off x="6475100" y="1201950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13" name="Google Shape;4013;p44"/>
          <p:cNvGrpSpPr/>
          <p:nvPr/>
        </p:nvGrpSpPr>
        <p:grpSpPr>
          <a:xfrm>
            <a:off x="6876067" y="3605330"/>
            <a:ext cx="1808658" cy="694418"/>
            <a:chOff x="6475088" y="2967133"/>
            <a:chExt cx="1890913" cy="694418"/>
          </a:xfrm>
        </p:grpSpPr>
        <p:sp>
          <p:nvSpPr>
            <p:cNvPr id="4014" name="Google Shape;4014;p44"/>
            <p:cNvSpPr txBox="1"/>
            <p:nvPr/>
          </p:nvSpPr>
          <p:spPr>
            <a:xfrm>
              <a:off x="6475088" y="2967133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015" name="Google Shape;4015;p44"/>
            <p:cNvSpPr txBox="1"/>
            <p:nvPr/>
          </p:nvSpPr>
          <p:spPr>
            <a:xfrm>
              <a:off x="6475100" y="3220852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9" name="Shape 4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20" name="Google Shape;4020;p45"/>
          <p:cNvCxnSpPr>
            <a:stCxn id="4021" idx="2"/>
            <a:endCxn id="4022" idx="0"/>
          </p:cNvCxnSpPr>
          <p:nvPr/>
        </p:nvCxnSpPr>
        <p:spPr>
          <a:xfrm>
            <a:off x="7739046" y="1656474"/>
            <a:ext cx="0" cy="3783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3" name="Google Shape;4023;p45"/>
          <p:cNvCxnSpPr>
            <a:stCxn id="4024" idx="2"/>
            <a:endCxn id="4025" idx="0"/>
          </p:cNvCxnSpPr>
          <p:nvPr/>
        </p:nvCxnSpPr>
        <p:spPr>
          <a:xfrm>
            <a:off x="5627662" y="1656474"/>
            <a:ext cx="0" cy="3783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6" name="Google Shape;4026;p45"/>
          <p:cNvCxnSpPr>
            <a:stCxn id="4027" idx="2"/>
            <a:endCxn id="4028" idx="0"/>
          </p:cNvCxnSpPr>
          <p:nvPr/>
        </p:nvCxnSpPr>
        <p:spPr>
          <a:xfrm>
            <a:off x="1404894" y="1656474"/>
            <a:ext cx="0" cy="3783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9" name="Google Shape;4029;p45"/>
          <p:cNvCxnSpPr>
            <a:stCxn id="4030" idx="2"/>
            <a:endCxn id="4031" idx="0"/>
          </p:cNvCxnSpPr>
          <p:nvPr/>
        </p:nvCxnSpPr>
        <p:spPr>
          <a:xfrm>
            <a:off x="3516278" y="1656474"/>
            <a:ext cx="0" cy="3783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2" name="Google Shape;4032;p45"/>
          <p:cNvCxnSpPr>
            <a:stCxn id="4025" idx="2"/>
            <a:endCxn id="4033" idx="0"/>
          </p:cNvCxnSpPr>
          <p:nvPr/>
        </p:nvCxnSpPr>
        <p:spPr>
          <a:xfrm>
            <a:off x="5627662" y="2995126"/>
            <a:ext cx="0" cy="3834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4" name="Google Shape;4034;p45"/>
          <p:cNvCxnSpPr>
            <a:stCxn id="4031" idx="1"/>
            <a:endCxn id="4028" idx="3"/>
          </p:cNvCxnSpPr>
          <p:nvPr/>
        </p:nvCxnSpPr>
        <p:spPr>
          <a:xfrm rot="10800000">
            <a:off x="2302793" y="2515015"/>
            <a:ext cx="3156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5" name="Google Shape;4035;p45"/>
          <p:cNvCxnSpPr>
            <a:stCxn id="4025" idx="1"/>
            <a:endCxn id="4031" idx="3"/>
          </p:cNvCxnSpPr>
          <p:nvPr/>
        </p:nvCxnSpPr>
        <p:spPr>
          <a:xfrm rot="10800000">
            <a:off x="4414177" y="2515015"/>
            <a:ext cx="3156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6" name="Google Shape;4036;p45"/>
          <p:cNvCxnSpPr>
            <a:stCxn id="4022" idx="1"/>
            <a:endCxn id="4025" idx="3"/>
          </p:cNvCxnSpPr>
          <p:nvPr/>
        </p:nvCxnSpPr>
        <p:spPr>
          <a:xfrm rot="10800000">
            <a:off x="6525561" y="2515015"/>
            <a:ext cx="3156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7" name="Google Shape;4037;p45"/>
          <p:cNvCxnSpPr>
            <a:stCxn id="4022" idx="2"/>
            <a:endCxn id="4038" idx="0"/>
          </p:cNvCxnSpPr>
          <p:nvPr/>
        </p:nvCxnSpPr>
        <p:spPr>
          <a:xfrm>
            <a:off x="7739046" y="2995126"/>
            <a:ext cx="0" cy="3834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9" name="Google Shape;4039;p45"/>
          <p:cNvCxnSpPr>
            <a:stCxn id="4031" idx="2"/>
            <a:endCxn id="4040" idx="0"/>
          </p:cNvCxnSpPr>
          <p:nvPr/>
        </p:nvCxnSpPr>
        <p:spPr>
          <a:xfrm>
            <a:off x="3516278" y="2995126"/>
            <a:ext cx="0" cy="3834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1" name="Google Shape;4041;p45"/>
          <p:cNvCxnSpPr>
            <a:stCxn id="4028" idx="2"/>
            <a:endCxn id="4042" idx="0"/>
          </p:cNvCxnSpPr>
          <p:nvPr/>
        </p:nvCxnSpPr>
        <p:spPr>
          <a:xfrm>
            <a:off x="1404894" y="2995126"/>
            <a:ext cx="0" cy="3834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43" name="Google Shape;4043;p45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4044" name="Google Shape;4044;p45"/>
          <p:cNvGrpSpPr/>
          <p:nvPr/>
        </p:nvGrpSpPr>
        <p:grpSpPr>
          <a:xfrm>
            <a:off x="507008" y="2034904"/>
            <a:ext cx="1795771" cy="960222"/>
            <a:chOff x="751150" y="2247204"/>
            <a:chExt cx="2043900" cy="1140000"/>
          </a:xfrm>
        </p:grpSpPr>
        <p:sp>
          <p:nvSpPr>
            <p:cNvPr id="4045" name="Google Shape;4045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8" name="Google Shape;4028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46" name="Google Shape;4046;p45"/>
          <p:cNvGrpSpPr/>
          <p:nvPr/>
        </p:nvGrpSpPr>
        <p:grpSpPr>
          <a:xfrm>
            <a:off x="459438" y="2388267"/>
            <a:ext cx="1890913" cy="2191592"/>
            <a:chOff x="459438" y="2388267"/>
            <a:chExt cx="1890913" cy="2191592"/>
          </a:xfrm>
        </p:grpSpPr>
        <p:sp>
          <p:nvSpPr>
            <p:cNvPr id="4042" name="Google Shape;4042;p45"/>
            <p:cNvSpPr txBox="1"/>
            <p:nvPr/>
          </p:nvSpPr>
          <p:spPr>
            <a:xfrm>
              <a:off x="459450" y="3378662"/>
              <a:ext cx="18909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8565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60%</a:t>
              </a:r>
              <a:endParaRPr sz="3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4047" name="Google Shape;4047;p45"/>
            <p:cNvGrpSpPr/>
            <p:nvPr/>
          </p:nvGrpSpPr>
          <p:grpSpPr>
            <a:xfrm>
              <a:off x="459438" y="2388267"/>
              <a:ext cx="1890900" cy="2191592"/>
              <a:chOff x="459438" y="2388267"/>
              <a:chExt cx="1890900" cy="2191592"/>
            </a:xfrm>
          </p:grpSpPr>
          <p:sp>
            <p:nvSpPr>
              <p:cNvPr id="4048" name="Google Shape;4048;p45"/>
              <p:cNvSpPr txBox="1"/>
              <p:nvPr/>
            </p:nvSpPr>
            <p:spPr>
              <a:xfrm>
                <a:off x="459438" y="3891659"/>
                <a:ext cx="1890900" cy="68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 the Solar System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049" name="Google Shape;4049;p45"/>
              <p:cNvSpPr txBox="1"/>
              <p:nvPr/>
            </p:nvSpPr>
            <p:spPr>
              <a:xfrm>
                <a:off x="632769" y="2388267"/>
                <a:ext cx="15444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Jupiter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4050" name="Google Shape;4050;p45"/>
          <p:cNvGrpSpPr/>
          <p:nvPr/>
        </p:nvGrpSpPr>
        <p:grpSpPr>
          <a:xfrm>
            <a:off x="2618393" y="2034904"/>
            <a:ext cx="1795771" cy="960222"/>
            <a:chOff x="751150" y="2247204"/>
            <a:chExt cx="2043900" cy="1140000"/>
          </a:xfrm>
        </p:grpSpPr>
        <p:sp>
          <p:nvSpPr>
            <p:cNvPr id="4051" name="Google Shape;4051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1" name="Google Shape;4031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2" name="Google Shape;4052;p45"/>
          <p:cNvGrpSpPr/>
          <p:nvPr/>
        </p:nvGrpSpPr>
        <p:grpSpPr>
          <a:xfrm>
            <a:off x="2570821" y="2388267"/>
            <a:ext cx="1890914" cy="2191592"/>
            <a:chOff x="2570821" y="2388267"/>
            <a:chExt cx="1890914" cy="2191592"/>
          </a:xfrm>
        </p:grpSpPr>
        <p:sp>
          <p:nvSpPr>
            <p:cNvPr id="4040" name="Google Shape;4040;p45"/>
            <p:cNvSpPr txBox="1"/>
            <p:nvPr/>
          </p:nvSpPr>
          <p:spPr>
            <a:xfrm>
              <a:off x="2570835" y="3378662"/>
              <a:ext cx="18909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19%</a:t>
              </a:r>
              <a:endParaRPr sz="3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4053" name="Google Shape;4053;p45"/>
            <p:cNvGrpSpPr/>
            <p:nvPr/>
          </p:nvGrpSpPr>
          <p:grpSpPr>
            <a:xfrm>
              <a:off x="2570821" y="2388267"/>
              <a:ext cx="1890900" cy="2191592"/>
              <a:chOff x="2570821" y="2388267"/>
              <a:chExt cx="1890900" cy="2191592"/>
            </a:xfrm>
          </p:grpSpPr>
          <p:sp>
            <p:nvSpPr>
              <p:cNvPr id="4054" name="Google Shape;4054;p45"/>
              <p:cNvSpPr txBox="1"/>
              <p:nvPr/>
            </p:nvSpPr>
            <p:spPr>
              <a:xfrm>
                <a:off x="2570821" y="3891659"/>
                <a:ext cx="1890900" cy="68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It’s the ringed planet. It’s a gas giant, composed mostly of hydrogen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055" name="Google Shape;4055;p45"/>
              <p:cNvSpPr txBox="1"/>
              <p:nvPr/>
            </p:nvSpPr>
            <p:spPr>
              <a:xfrm>
                <a:off x="2744165" y="2388267"/>
                <a:ext cx="15444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Saturn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4056" name="Google Shape;4056;p45"/>
          <p:cNvGrpSpPr/>
          <p:nvPr/>
        </p:nvGrpSpPr>
        <p:grpSpPr>
          <a:xfrm>
            <a:off x="4729777" y="2034904"/>
            <a:ext cx="1795771" cy="960222"/>
            <a:chOff x="751150" y="2247204"/>
            <a:chExt cx="2043900" cy="1140000"/>
          </a:xfrm>
        </p:grpSpPr>
        <p:sp>
          <p:nvSpPr>
            <p:cNvPr id="4057" name="Google Shape;4057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5" name="Google Shape;4025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8" name="Google Shape;4058;p45"/>
          <p:cNvGrpSpPr/>
          <p:nvPr/>
        </p:nvGrpSpPr>
        <p:grpSpPr>
          <a:xfrm>
            <a:off x="4682210" y="2388267"/>
            <a:ext cx="1890903" cy="2191593"/>
            <a:chOff x="4682210" y="2388267"/>
            <a:chExt cx="1890903" cy="2191593"/>
          </a:xfrm>
        </p:grpSpPr>
        <p:sp>
          <p:nvSpPr>
            <p:cNvPr id="4033" name="Google Shape;4033;p45"/>
            <p:cNvSpPr txBox="1"/>
            <p:nvPr/>
          </p:nvSpPr>
          <p:spPr>
            <a:xfrm>
              <a:off x="4682214" y="3378661"/>
              <a:ext cx="18909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12%</a:t>
              </a:r>
              <a:endParaRPr sz="3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4059" name="Google Shape;4059;p45"/>
            <p:cNvGrpSpPr/>
            <p:nvPr/>
          </p:nvGrpSpPr>
          <p:grpSpPr>
            <a:xfrm>
              <a:off x="4682210" y="2388267"/>
              <a:ext cx="1890900" cy="2191593"/>
              <a:chOff x="4682210" y="2388267"/>
              <a:chExt cx="1890900" cy="2191593"/>
            </a:xfrm>
          </p:grpSpPr>
          <p:sp>
            <p:nvSpPr>
              <p:cNvPr id="4060" name="Google Shape;4060;p45"/>
              <p:cNvSpPr txBox="1"/>
              <p:nvPr/>
            </p:nvSpPr>
            <p:spPr>
              <a:xfrm>
                <a:off x="4682210" y="3891660"/>
                <a:ext cx="1890900" cy="68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It’s the closest planet to the Sun and the smallest one of them all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061" name="Google Shape;4061;p45"/>
              <p:cNvSpPr txBox="1"/>
              <p:nvPr/>
            </p:nvSpPr>
            <p:spPr>
              <a:xfrm>
                <a:off x="4855460" y="2388267"/>
                <a:ext cx="15444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Mercury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4062" name="Google Shape;4062;p45"/>
          <p:cNvGrpSpPr/>
          <p:nvPr/>
        </p:nvGrpSpPr>
        <p:grpSpPr>
          <a:xfrm>
            <a:off x="6841161" y="2034904"/>
            <a:ext cx="1795771" cy="960222"/>
            <a:chOff x="751150" y="2247204"/>
            <a:chExt cx="2043900" cy="1140000"/>
          </a:xfrm>
        </p:grpSpPr>
        <p:sp>
          <p:nvSpPr>
            <p:cNvPr id="4063" name="Google Shape;4063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2" name="Google Shape;4022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64" name="Google Shape;4064;p45"/>
          <p:cNvGrpSpPr/>
          <p:nvPr/>
        </p:nvGrpSpPr>
        <p:grpSpPr>
          <a:xfrm>
            <a:off x="6793594" y="2388267"/>
            <a:ext cx="1890905" cy="2191593"/>
            <a:chOff x="6793594" y="2388267"/>
            <a:chExt cx="1890905" cy="2191593"/>
          </a:xfrm>
        </p:grpSpPr>
        <p:sp>
          <p:nvSpPr>
            <p:cNvPr id="4038" name="Google Shape;4038;p45"/>
            <p:cNvSpPr txBox="1"/>
            <p:nvPr/>
          </p:nvSpPr>
          <p:spPr>
            <a:xfrm>
              <a:off x="6793599" y="3378661"/>
              <a:ext cx="18909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9%</a:t>
              </a:r>
              <a:endParaRPr sz="3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4065" name="Google Shape;4065;p45"/>
            <p:cNvGrpSpPr/>
            <p:nvPr/>
          </p:nvGrpSpPr>
          <p:grpSpPr>
            <a:xfrm>
              <a:off x="6793594" y="2388267"/>
              <a:ext cx="1890900" cy="2191593"/>
              <a:chOff x="6793594" y="2388267"/>
              <a:chExt cx="1890900" cy="2191593"/>
            </a:xfrm>
          </p:grpSpPr>
          <p:sp>
            <p:nvSpPr>
              <p:cNvPr id="4066" name="Google Shape;4066;p45"/>
              <p:cNvSpPr txBox="1"/>
              <p:nvPr/>
            </p:nvSpPr>
            <p:spPr>
              <a:xfrm>
                <a:off x="6793594" y="3891660"/>
                <a:ext cx="1890900" cy="68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067" name="Google Shape;4067;p45"/>
              <p:cNvSpPr txBox="1"/>
              <p:nvPr/>
            </p:nvSpPr>
            <p:spPr>
              <a:xfrm>
                <a:off x="6966844" y="2388267"/>
                <a:ext cx="15444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Venus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cxnSp>
        <p:nvCxnSpPr>
          <p:cNvPr id="4068" name="Google Shape;4068;p45"/>
          <p:cNvCxnSpPr>
            <a:stCxn id="4028" idx="2"/>
            <a:endCxn id="4042" idx="0"/>
          </p:cNvCxnSpPr>
          <p:nvPr/>
        </p:nvCxnSpPr>
        <p:spPr>
          <a:xfrm>
            <a:off x="1404894" y="2995126"/>
            <a:ext cx="0" cy="3834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69" name="Google Shape;4069;p45"/>
          <p:cNvCxnSpPr>
            <a:stCxn id="4031" idx="2"/>
            <a:endCxn id="4040" idx="0"/>
          </p:cNvCxnSpPr>
          <p:nvPr/>
        </p:nvCxnSpPr>
        <p:spPr>
          <a:xfrm>
            <a:off x="3516278" y="2995126"/>
            <a:ext cx="0" cy="3834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0" name="Google Shape;4070;p45"/>
          <p:cNvCxnSpPr>
            <a:stCxn id="4025" idx="2"/>
            <a:endCxn id="4033" idx="0"/>
          </p:cNvCxnSpPr>
          <p:nvPr/>
        </p:nvCxnSpPr>
        <p:spPr>
          <a:xfrm>
            <a:off x="5627662" y="2995126"/>
            <a:ext cx="0" cy="3834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1" name="Google Shape;4071;p45"/>
          <p:cNvCxnSpPr>
            <a:stCxn id="4022" idx="2"/>
            <a:endCxn id="4038" idx="0"/>
          </p:cNvCxnSpPr>
          <p:nvPr/>
        </p:nvCxnSpPr>
        <p:spPr>
          <a:xfrm>
            <a:off x="7739046" y="2995126"/>
            <a:ext cx="0" cy="3834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2" name="Google Shape;4072;p45"/>
          <p:cNvCxnSpPr>
            <a:stCxn id="4022" idx="1"/>
            <a:endCxn id="4025" idx="3"/>
          </p:cNvCxnSpPr>
          <p:nvPr/>
        </p:nvCxnSpPr>
        <p:spPr>
          <a:xfrm rot="10800000">
            <a:off x="6525561" y="2515015"/>
            <a:ext cx="3156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3" name="Google Shape;4073;p45"/>
          <p:cNvCxnSpPr>
            <a:stCxn id="4025" idx="1"/>
            <a:endCxn id="4031" idx="3"/>
          </p:cNvCxnSpPr>
          <p:nvPr/>
        </p:nvCxnSpPr>
        <p:spPr>
          <a:xfrm rot="10800000">
            <a:off x="4414177" y="2515015"/>
            <a:ext cx="3156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4" name="Google Shape;4074;p45"/>
          <p:cNvCxnSpPr>
            <a:stCxn id="4031" idx="1"/>
            <a:endCxn id="4028" idx="3"/>
          </p:cNvCxnSpPr>
          <p:nvPr/>
        </p:nvCxnSpPr>
        <p:spPr>
          <a:xfrm rot="10800000">
            <a:off x="2302793" y="2515015"/>
            <a:ext cx="3156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30" name="Google Shape;4030;p45"/>
          <p:cNvSpPr/>
          <p:nvPr/>
        </p:nvSpPr>
        <p:spPr>
          <a:xfrm>
            <a:off x="3237878" y="1099674"/>
            <a:ext cx="556800" cy="55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7" name="Google Shape;4027;p45"/>
          <p:cNvSpPr/>
          <p:nvPr/>
        </p:nvSpPr>
        <p:spPr>
          <a:xfrm>
            <a:off x="1126494" y="1099674"/>
            <a:ext cx="556800" cy="55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4" name="Google Shape;4024;p45"/>
          <p:cNvSpPr/>
          <p:nvPr/>
        </p:nvSpPr>
        <p:spPr>
          <a:xfrm>
            <a:off x="5349262" y="1099674"/>
            <a:ext cx="556800" cy="55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1" name="Google Shape;4021;p45"/>
          <p:cNvSpPr/>
          <p:nvPr/>
        </p:nvSpPr>
        <p:spPr>
          <a:xfrm>
            <a:off x="7460646" y="1099674"/>
            <a:ext cx="556800" cy="55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75" name="Google Shape;4075;p45"/>
          <p:cNvCxnSpPr>
            <a:stCxn id="4027" idx="2"/>
            <a:endCxn id="4028" idx="0"/>
          </p:cNvCxnSpPr>
          <p:nvPr/>
        </p:nvCxnSpPr>
        <p:spPr>
          <a:xfrm>
            <a:off x="1404894" y="1656474"/>
            <a:ext cx="0" cy="3783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6" name="Google Shape;4076;p45"/>
          <p:cNvCxnSpPr>
            <a:stCxn id="4030" idx="2"/>
            <a:endCxn id="4031" idx="0"/>
          </p:cNvCxnSpPr>
          <p:nvPr/>
        </p:nvCxnSpPr>
        <p:spPr>
          <a:xfrm>
            <a:off x="3516278" y="1656474"/>
            <a:ext cx="0" cy="3783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7" name="Google Shape;4077;p45"/>
          <p:cNvCxnSpPr>
            <a:stCxn id="4024" idx="2"/>
            <a:endCxn id="4025" idx="0"/>
          </p:cNvCxnSpPr>
          <p:nvPr/>
        </p:nvCxnSpPr>
        <p:spPr>
          <a:xfrm>
            <a:off x="5627662" y="1656474"/>
            <a:ext cx="0" cy="3783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8" name="Google Shape;4078;p45"/>
          <p:cNvCxnSpPr>
            <a:stCxn id="4021" idx="2"/>
            <a:endCxn id="4022" idx="0"/>
          </p:cNvCxnSpPr>
          <p:nvPr/>
        </p:nvCxnSpPr>
        <p:spPr>
          <a:xfrm>
            <a:off x="7739046" y="1656474"/>
            <a:ext cx="0" cy="3783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079" name="Google Shape;4079;p45"/>
          <p:cNvGrpSpPr/>
          <p:nvPr/>
        </p:nvGrpSpPr>
        <p:grpSpPr>
          <a:xfrm>
            <a:off x="3341226" y="1183982"/>
            <a:ext cx="350103" cy="388182"/>
            <a:chOff x="3300325" y="249875"/>
            <a:chExt cx="433725" cy="480900"/>
          </a:xfrm>
        </p:grpSpPr>
        <p:sp>
          <p:nvSpPr>
            <p:cNvPr id="4080" name="Google Shape;4080;p45"/>
            <p:cNvSpPr/>
            <p:nvPr/>
          </p:nvSpPr>
          <p:spPr>
            <a:xfrm>
              <a:off x="3610875" y="334550"/>
              <a:ext cx="56475" cy="28250"/>
            </a:xfrm>
            <a:custGeom>
              <a:rect b="b" l="l" r="r" t="t"/>
              <a:pathLst>
                <a:path extrusionOk="0" h="1130" w="2259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81" name="Google Shape;4081;p45"/>
            <p:cNvSpPr/>
            <p:nvPr/>
          </p:nvSpPr>
          <p:spPr>
            <a:xfrm>
              <a:off x="3467675" y="249875"/>
              <a:ext cx="46400" cy="56475"/>
            </a:xfrm>
            <a:custGeom>
              <a:rect b="b" l="l" r="r" t="t"/>
              <a:pathLst>
                <a:path extrusionOk="0" h="2259" w="1856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82" name="Google Shape;4082;p45"/>
            <p:cNvSpPr/>
            <p:nvPr/>
          </p:nvSpPr>
          <p:spPr>
            <a:xfrm>
              <a:off x="3566525" y="249875"/>
              <a:ext cx="46400" cy="56475"/>
            </a:xfrm>
            <a:custGeom>
              <a:rect b="b" l="l" r="r" t="t"/>
              <a:pathLst>
                <a:path extrusionOk="0" h="2259" w="1856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83" name="Google Shape;4083;p45"/>
            <p:cNvSpPr/>
            <p:nvPr/>
          </p:nvSpPr>
          <p:spPr>
            <a:xfrm>
              <a:off x="3413250" y="334550"/>
              <a:ext cx="56500" cy="28250"/>
            </a:xfrm>
            <a:custGeom>
              <a:rect b="b" l="l" r="r" t="t"/>
              <a:pathLst>
                <a:path extrusionOk="0" h="1130" w="226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84" name="Google Shape;4084;p45"/>
            <p:cNvSpPr/>
            <p:nvPr/>
          </p:nvSpPr>
          <p:spPr>
            <a:xfrm>
              <a:off x="3300325" y="476675"/>
              <a:ext cx="84725" cy="254100"/>
            </a:xfrm>
            <a:custGeom>
              <a:rect b="b" l="l" r="r" t="t"/>
              <a:pathLst>
                <a:path extrusionOk="0" h="10164" w="3389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85" name="Google Shape;4085;p45"/>
            <p:cNvSpPr/>
            <p:nvPr/>
          </p:nvSpPr>
          <p:spPr>
            <a:xfrm>
              <a:off x="3413250" y="335525"/>
              <a:ext cx="320800" cy="395250"/>
            </a:xfrm>
            <a:custGeom>
              <a:rect b="b" l="l" r="r" t="t"/>
              <a:pathLst>
                <a:path extrusionOk="0" h="15810" w="12832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086" name="Google Shape;4086;p45"/>
          <p:cNvGrpSpPr/>
          <p:nvPr/>
        </p:nvGrpSpPr>
        <p:grpSpPr>
          <a:xfrm>
            <a:off x="5425690" y="1183892"/>
            <a:ext cx="403943" cy="388364"/>
            <a:chOff x="4447550" y="249750"/>
            <a:chExt cx="500425" cy="481125"/>
          </a:xfrm>
        </p:grpSpPr>
        <p:sp>
          <p:nvSpPr>
            <p:cNvPr id="4087" name="Google Shape;4087;p45"/>
            <p:cNvSpPr/>
            <p:nvPr/>
          </p:nvSpPr>
          <p:spPr>
            <a:xfrm>
              <a:off x="4447550" y="413675"/>
              <a:ext cx="353475" cy="317200"/>
            </a:xfrm>
            <a:custGeom>
              <a:rect b="b" l="l" r="r" t="t"/>
              <a:pathLst>
                <a:path extrusionOk="0" h="12688" w="14139">
                  <a:moveTo>
                    <a:pt x="12274" y="0"/>
                  </a:moveTo>
                  <a:lnTo>
                    <a:pt x="10639" y="1635"/>
                  </a:lnTo>
                  <a:cubicBezTo>
                    <a:pt x="10811" y="1720"/>
                    <a:pt x="10970" y="1831"/>
                    <a:pt x="11109" y="1964"/>
                  </a:cubicBezTo>
                  <a:cubicBezTo>
                    <a:pt x="11771" y="2623"/>
                    <a:pt x="11771" y="3698"/>
                    <a:pt x="11109" y="4358"/>
                  </a:cubicBezTo>
                  <a:lnTo>
                    <a:pt x="5520" y="9949"/>
                  </a:lnTo>
                  <a:cubicBezTo>
                    <a:pt x="5189" y="10281"/>
                    <a:pt x="4755" y="10446"/>
                    <a:pt x="4322" y="10446"/>
                  </a:cubicBezTo>
                  <a:cubicBezTo>
                    <a:pt x="3889" y="10446"/>
                    <a:pt x="3456" y="10281"/>
                    <a:pt x="3126" y="9949"/>
                  </a:cubicBezTo>
                  <a:cubicBezTo>
                    <a:pt x="2463" y="9287"/>
                    <a:pt x="2463" y="8215"/>
                    <a:pt x="3126" y="7552"/>
                  </a:cubicBezTo>
                  <a:lnTo>
                    <a:pt x="5330" y="5351"/>
                  </a:lnTo>
                  <a:cubicBezTo>
                    <a:pt x="4924" y="4499"/>
                    <a:pt x="4764" y="3554"/>
                    <a:pt x="4866" y="2620"/>
                  </a:cubicBezTo>
                  <a:lnTo>
                    <a:pt x="4866" y="2620"/>
                  </a:lnTo>
                  <a:lnTo>
                    <a:pt x="1527" y="5956"/>
                  </a:lnTo>
                  <a:cubicBezTo>
                    <a:pt x="0" y="7501"/>
                    <a:pt x="6" y="9992"/>
                    <a:pt x="1545" y="11530"/>
                  </a:cubicBezTo>
                  <a:cubicBezTo>
                    <a:pt x="2316" y="12301"/>
                    <a:pt x="3327" y="12687"/>
                    <a:pt x="4339" y="12687"/>
                  </a:cubicBezTo>
                  <a:cubicBezTo>
                    <a:pt x="5343" y="12687"/>
                    <a:pt x="6348" y="12307"/>
                    <a:pt x="7119" y="11545"/>
                  </a:cubicBezTo>
                  <a:lnTo>
                    <a:pt x="12708" y="5956"/>
                  </a:lnTo>
                  <a:cubicBezTo>
                    <a:pt x="13783" y="4878"/>
                    <a:pt x="14138" y="3276"/>
                    <a:pt x="13626" y="1843"/>
                  </a:cubicBezTo>
                  <a:cubicBezTo>
                    <a:pt x="13500" y="1467"/>
                    <a:pt x="13316" y="1114"/>
                    <a:pt x="13075" y="798"/>
                  </a:cubicBezTo>
                  <a:lnTo>
                    <a:pt x="13066" y="807"/>
                  </a:lnTo>
                  <a:cubicBezTo>
                    <a:pt x="12952" y="663"/>
                    <a:pt x="12843" y="503"/>
                    <a:pt x="12708" y="368"/>
                  </a:cubicBezTo>
                  <a:cubicBezTo>
                    <a:pt x="12569" y="235"/>
                    <a:pt x="12428" y="115"/>
                    <a:pt x="12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88" name="Google Shape;4088;p45"/>
            <p:cNvSpPr/>
            <p:nvPr/>
          </p:nvSpPr>
          <p:spPr>
            <a:xfrm>
              <a:off x="4589675" y="249750"/>
              <a:ext cx="358300" cy="322025"/>
            </a:xfrm>
            <a:custGeom>
              <a:rect b="b" l="l" r="r" t="t"/>
              <a:pathLst>
                <a:path extrusionOk="0" h="12881" w="14332">
                  <a:moveTo>
                    <a:pt x="9992" y="1"/>
                  </a:moveTo>
                  <a:cubicBezTo>
                    <a:pt x="8989" y="1"/>
                    <a:pt x="7985" y="381"/>
                    <a:pt x="7215" y="1143"/>
                  </a:cubicBezTo>
                  <a:lnTo>
                    <a:pt x="1434" y="6925"/>
                  </a:lnTo>
                  <a:cubicBezTo>
                    <a:pt x="359" y="8003"/>
                    <a:pt x="1" y="9605"/>
                    <a:pt x="515" y="11038"/>
                  </a:cubicBezTo>
                  <a:cubicBezTo>
                    <a:pt x="639" y="11414"/>
                    <a:pt x="826" y="11767"/>
                    <a:pt x="1066" y="12083"/>
                  </a:cubicBezTo>
                  <a:lnTo>
                    <a:pt x="1073" y="12074"/>
                  </a:lnTo>
                  <a:cubicBezTo>
                    <a:pt x="1187" y="12218"/>
                    <a:pt x="1295" y="12378"/>
                    <a:pt x="1434" y="12513"/>
                  </a:cubicBezTo>
                  <a:cubicBezTo>
                    <a:pt x="1569" y="12646"/>
                    <a:pt x="1711" y="12766"/>
                    <a:pt x="1864" y="12881"/>
                  </a:cubicBezTo>
                  <a:lnTo>
                    <a:pt x="3500" y="11243"/>
                  </a:lnTo>
                  <a:cubicBezTo>
                    <a:pt x="3328" y="11158"/>
                    <a:pt x="3168" y="11050"/>
                    <a:pt x="3030" y="10918"/>
                  </a:cubicBezTo>
                  <a:cubicBezTo>
                    <a:pt x="2367" y="10255"/>
                    <a:pt x="2367" y="9183"/>
                    <a:pt x="3030" y="8521"/>
                  </a:cubicBezTo>
                  <a:lnTo>
                    <a:pt x="8811" y="2739"/>
                  </a:lnTo>
                  <a:cubicBezTo>
                    <a:pt x="9143" y="2408"/>
                    <a:pt x="9576" y="2242"/>
                    <a:pt x="10010" y="2242"/>
                  </a:cubicBezTo>
                  <a:cubicBezTo>
                    <a:pt x="10443" y="2242"/>
                    <a:pt x="10876" y="2408"/>
                    <a:pt x="11205" y="2739"/>
                  </a:cubicBezTo>
                  <a:cubicBezTo>
                    <a:pt x="11868" y="3401"/>
                    <a:pt x="11868" y="4473"/>
                    <a:pt x="11205" y="5136"/>
                  </a:cubicBezTo>
                  <a:lnTo>
                    <a:pt x="8811" y="7530"/>
                  </a:lnTo>
                  <a:cubicBezTo>
                    <a:pt x="9215" y="8382"/>
                    <a:pt x="9375" y="9328"/>
                    <a:pt x="9272" y="10261"/>
                  </a:cubicBezTo>
                  <a:lnTo>
                    <a:pt x="12804" y="6732"/>
                  </a:lnTo>
                  <a:cubicBezTo>
                    <a:pt x="14331" y="5187"/>
                    <a:pt x="14325" y="2697"/>
                    <a:pt x="12786" y="1158"/>
                  </a:cubicBezTo>
                  <a:cubicBezTo>
                    <a:pt x="12015" y="387"/>
                    <a:pt x="11004" y="1"/>
                    <a:pt x="99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089" name="Google Shape;4089;p45"/>
          <p:cNvGrpSpPr/>
          <p:nvPr/>
        </p:nvGrpSpPr>
        <p:grpSpPr>
          <a:xfrm>
            <a:off x="1210399" y="1183609"/>
            <a:ext cx="388990" cy="388929"/>
            <a:chOff x="2685825" y="840375"/>
            <a:chExt cx="481900" cy="481825"/>
          </a:xfrm>
        </p:grpSpPr>
        <p:sp>
          <p:nvSpPr>
            <p:cNvPr id="4090" name="Google Shape;4090;p45"/>
            <p:cNvSpPr/>
            <p:nvPr/>
          </p:nvSpPr>
          <p:spPr>
            <a:xfrm>
              <a:off x="2685825" y="840375"/>
              <a:ext cx="481900" cy="481825"/>
            </a:xfrm>
            <a:custGeom>
              <a:rect b="b" l="l" r="r" t="t"/>
              <a:pathLst>
                <a:path extrusionOk="0" h="19273" w="19276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91" name="Google Shape;4091;p45"/>
            <p:cNvSpPr/>
            <p:nvPr/>
          </p:nvSpPr>
          <p:spPr>
            <a:xfrm>
              <a:off x="2819200" y="983400"/>
              <a:ext cx="205475" cy="197625"/>
            </a:xfrm>
            <a:custGeom>
              <a:rect b="b" l="l" r="r" t="t"/>
              <a:pathLst>
                <a:path extrusionOk="0" h="7905" w="8219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092" name="Google Shape;4092;p45"/>
          <p:cNvGrpSpPr/>
          <p:nvPr/>
        </p:nvGrpSpPr>
        <p:grpSpPr>
          <a:xfrm>
            <a:off x="7538174" y="1183246"/>
            <a:ext cx="401743" cy="389656"/>
            <a:chOff x="3270675" y="841800"/>
            <a:chExt cx="497700" cy="482725"/>
          </a:xfrm>
        </p:grpSpPr>
        <p:sp>
          <p:nvSpPr>
            <p:cNvPr id="4093" name="Google Shape;4093;p45"/>
            <p:cNvSpPr/>
            <p:nvPr/>
          </p:nvSpPr>
          <p:spPr>
            <a:xfrm>
              <a:off x="3270675" y="902000"/>
              <a:ext cx="447125" cy="422525"/>
            </a:xfrm>
            <a:custGeom>
              <a:rect b="b" l="l" r="r" t="t"/>
              <a:pathLst>
                <a:path extrusionOk="0" h="16901" w="17885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94" name="Google Shape;4094;p45"/>
            <p:cNvSpPr/>
            <p:nvPr/>
          </p:nvSpPr>
          <p:spPr>
            <a:xfrm>
              <a:off x="3385250" y="841800"/>
              <a:ext cx="279700" cy="220925"/>
            </a:xfrm>
            <a:custGeom>
              <a:rect b="b" l="l" r="r" t="t"/>
              <a:pathLst>
                <a:path extrusionOk="0" h="8837" w="11188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95" name="Google Shape;4095;p45"/>
            <p:cNvSpPr/>
            <p:nvPr/>
          </p:nvSpPr>
          <p:spPr>
            <a:xfrm>
              <a:off x="3530100" y="924750"/>
              <a:ext cx="238275" cy="250200"/>
            </a:xfrm>
            <a:custGeom>
              <a:rect b="b" l="l" r="r" t="t"/>
              <a:pathLst>
                <a:path extrusionOk="0" h="10008" w="9531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4099" name="Shape 4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Google Shape;4100;p46"/>
          <p:cNvSpPr txBox="1"/>
          <p:nvPr/>
        </p:nvSpPr>
        <p:spPr>
          <a:xfrm>
            <a:off x="1048350" y="902900"/>
            <a:ext cx="7047300" cy="26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</a:rPr>
              <a:t>In order to use this template, you must credit </a:t>
            </a:r>
            <a:r>
              <a:rPr b="1" lang="en-GB" sz="1100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-GB" sz="1100">
                <a:solidFill>
                  <a:srgbClr val="435D74"/>
                </a:solidFill>
              </a:rPr>
              <a:t> </a:t>
            </a:r>
            <a:r>
              <a:rPr lang="en-GB" sz="1100">
                <a:solidFill>
                  <a:srgbClr val="FFFFFF"/>
                </a:solidFill>
              </a:rPr>
              <a:t>in your final presentation.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869FB2"/>
                </a:solidFill>
              </a:rPr>
              <a:t>You are allowed to:</a:t>
            </a:r>
            <a:endParaRPr b="1" sz="1000">
              <a:solidFill>
                <a:srgbClr val="869FB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- Modify this template.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- Use it for both personal and commercial projects.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869FB2"/>
                </a:solidFill>
              </a:rPr>
              <a:t>You are not allowed to:</a:t>
            </a:r>
            <a:endParaRPr b="1" sz="1000">
              <a:solidFill>
                <a:srgbClr val="869FB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- Sublicense, sell or rent any of Slidesgo Content (or a modified version of Slidesgo Content).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- Distribute Slidesgo Content unless it has been expressly authorized by Slidesgo.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- Include Slidesgo Content in an online or offline database or file.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- Offer Slidesgo templates (or modified versions of Slidesgo templates) for download.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- Acquire the copyright of Slidesgo Content.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101" name="Google Shape;4101;p46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Instructions for use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102" name="Google Shape;4102;p46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For more information about editing slides, please read our FAQs or visit Slidesgo School: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-GB" sz="1000">
                <a:solidFill>
                  <a:srgbClr val="FFFFFF"/>
                </a:solidFill>
              </a:rPr>
              <a:t> and </a:t>
            </a:r>
            <a:r>
              <a:rPr lang="en-GB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4106" name="Shape 4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7" name="Google Shape;4107;p47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Instructions for use (premium users)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108" name="Google Shape;4108;p47"/>
          <p:cNvSpPr txBox="1"/>
          <p:nvPr/>
        </p:nvSpPr>
        <p:spPr>
          <a:xfrm>
            <a:off x="1048350" y="902900"/>
            <a:ext cx="7047300" cy="39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lt1"/>
                </a:solidFill>
              </a:rPr>
              <a:t>As a Premium user, you can use this template without attributing </a:t>
            </a:r>
            <a:r>
              <a:rPr b="1" lang="en-GB" sz="1000" u="sng">
                <a:solidFill>
                  <a:schemeClr val="hlink"/>
                </a:solidFill>
              </a:rPr>
              <a:t>S</a:t>
            </a:r>
            <a:r>
              <a:rPr b="1" lang="en-GB" sz="1100" u="sng">
                <a:solidFill>
                  <a:schemeClr val="hlink"/>
                </a:solidFill>
                <a:hlinkClick r:id="rId3"/>
              </a:rPr>
              <a:t>lidesgo</a:t>
            </a:r>
            <a:r>
              <a:rPr lang="en-GB" sz="1100">
                <a:solidFill>
                  <a:schemeClr val="lt1"/>
                </a:solidFill>
              </a:rPr>
              <a:t> or keeping the "Thanks" slide.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869FB2"/>
                </a:solidFill>
              </a:rPr>
              <a:t>You are allowed to:</a:t>
            </a:r>
            <a:endParaRPr b="1" sz="1000">
              <a:solidFill>
                <a:srgbClr val="869FB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</a:rPr>
              <a:t>Modify this template.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</a:rPr>
              <a:t>Use it for both personal and commercial purposes.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869FB2"/>
                </a:solidFill>
              </a:rPr>
              <a:t>You are not allowed to:</a:t>
            </a:r>
            <a:endParaRPr b="1" sz="1000">
              <a:solidFill>
                <a:srgbClr val="869FB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109" name="Google Shape;4109;p47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For more information about editing slides, please read our FAQs or visit Slidesgo School: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-GB" sz="1000">
                <a:solidFill>
                  <a:srgbClr val="FFFFFF"/>
                </a:solidFill>
              </a:rPr>
              <a:t> and </a:t>
            </a:r>
            <a:r>
              <a:rPr lang="en-GB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4113" name="Shape 4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4" name="Google Shape;4114;p48"/>
          <p:cNvSpPr txBox="1"/>
          <p:nvPr>
            <p:ph idx="4294967295" type="title"/>
          </p:nvPr>
        </p:nvSpPr>
        <p:spPr>
          <a:xfrm>
            <a:off x="1048350" y="32004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5" name="Google Shape;4115;p48"/>
          <p:cNvSpPr txBox="1"/>
          <p:nvPr>
            <p:ph idx="4294967295" type="body"/>
          </p:nvPr>
        </p:nvSpPr>
        <p:spPr>
          <a:xfrm>
            <a:off x="943675" y="1084204"/>
            <a:ext cx="7079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-GB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-GB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-GB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6" name="Google Shape;4116;p48"/>
          <p:cNvSpPr txBox="1"/>
          <p:nvPr/>
        </p:nvSpPr>
        <p:spPr>
          <a:xfrm>
            <a:off x="943675" y="14879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-GB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-GB" sz="1100">
                <a:solidFill>
                  <a:srgbClr val="FFFFFF"/>
                </a:solidFill>
              </a:rPr>
              <a:t>Select one of the parts and </a:t>
            </a:r>
            <a:r>
              <a:rPr b="1" lang="en-GB" sz="1100">
                <a:solidFill>
                  <a:srgbClr val="869FB2"/>
                </a:solidFill>
              </a:rPr>
              <a:t>ungroup</a:t>
            </a:r>
            <a:r>
              <a:rPr lang="en-GB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-GB" sz="1100">
                <a:solidFill>
                  <a:srgbClr val="869FB2"/>
                </a:solidFill>
              </a:rPr>
              <a:t>Change the color</a:t>
            </a:r>
            <a:r>
              <a:rPr lang="en-GB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-GB" sz="1100">
                <a:solidFill>
                  <a:srgbClr val="FFFFFF"/>
                </a:solidFill>
              </a:rPr>
              <a:t>Then </a:t>
            </a:r>
            <a:r>
              <a:rPr b="1" lang="en-GB" sz="1100">
                <a:solidFill>
                  <a:srgbClr val="869FB2"/>
                </a:solidFill>
              </a:rPr>
              <a:t>resize</a:t>
            </a:r>
            <a:r>
              <a:rPr lang="en-GB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-GB" sz="1100">
                <a:solidFill>
                  <a:srgbClr val="869FB2"/>
                </a:solidFill>
              </a:rPr>
              <a:t>Group</a:t>
            </a:r>
            <a:r>
              <a:rPr lang="en-GB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-GB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-GB" sz="1100">
                <a:solidFill>
                  <a:srgbClr val="FFFFFF"/>
                </a:solidFill>
              </a:rPr>
              <a:t>Remember to choose the</a:t>
            </a:r>
            <a:r>
              <a:rPr lang="en-GB" sz="1100">
                <a:solidFill>
                  <a:srgbClr val="78909C"/>
                </a:solidFill>
              </a:rPr>
              <a:t> </a:t>
            </a:r>
            <a:r>
              <a:rPr lang="en-GB" sz="1100">
                <a:solidFill>
                  <a:srgbClr val="869FB2"/>
                </a:solidFill>
              </a:rPr>
              <a:t>“</a:t>
            </a:r>
            <a:r>
              <a:rPr b="1" lang="en-GB" sz="1100">
                <a:solidFill>
                  <a:srgbClr val="869FB2"/>
                </a:solidFill>
              </a:rPr>
              <a:t>Keep source formatting</a:t>
            </a:r>
            <a:r>
              <a:rPr lang="en-GB" sz="1100">
                <a:solidFill>
                  <a:srgbClr val="869FB2"/>
                </a:solidFill>
              </a:rPr>
              <a:t>”</a:t>
            </a:r>
            <a:r>
              <a:rPr lang="en-GB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-GB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-GB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4117" name="Google Shape;4117;p48"/>
          <p:cNvGrpSpPr/>
          <p:nvPr/>
        </p:nvGrpSpPr>
        <p:grpSpPr>
          <a:xfrm>
            <a:off x="6874322" y="1571957"/>
            <a:ext cx="1446116" cy="2863897"/>
            <a:chOff x="6529419" y="1724307"/>
            <a:chExt cx="1480463" cy="2931917"/>
          </a:xfrm>
        </p:grpSpPr>
        <p:grpSp>
          <p:nvGrpSpPr>
            <p:cNvPr id="4118" name="Google Shape;4118;p48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4119" name="Google Shape;4119;p48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4120" name="Google Shape;4120;p48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21" name="Google Shape;4121;p48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122" name="Google Shape;4122;p48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23" name="Google Shape;4123;p48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4124" name="Google Shape;4124;p48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4125" name="Google Shape;4125;p48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26" name="Google Shape;4126;p48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127" name="Google Shape;4127;p48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4128" name="Google Shape;4128;p48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29" name="Google Shape;4129;p48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30" name="Google Shape;4130;p48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31" name="Google Shape;4131;p48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132" name="Google Shape;4132;p48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4133" name="Google Shape;4133;p48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4134" name="Google Shape;4134;p48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35" name="Google Shape;4135;p48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136" name="Google Shape;4136;p48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4137" name="Google Shape;4137;p48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38" name="Google Shape;4138;p48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39" name="Google Shape;4139;p48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40" name="Google Shape;4140;p48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141" name="Google Shape;4141;p48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4142" name="Google Shape;4142;p48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4143" name="Google Shape;4143;p48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44" name="Google Shape;4144;p48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145" name="Google Shape;4145;p48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4146" name="Google Shape;4146;p48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47" name="Google Shape;4147;p48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148" name="Google Shape;4148;p48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4149" name="Google Shape;4149;p48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4150" name="Google Shape;4150;p48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1" name="Google Shape;4151;p48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152" name="Google Shape;4152;p48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4153" name="Google Shape;4153;p48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4" name="Google Shape;4154;p48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5" name="Google Shape;4155;p48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6" name="Google Shape;4156;p48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7" name="Google Shape;4157;p48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18"/>
          <p:cNvGrpSpPr/>
          <p:nvPr/>
        </p:nvGrpSpPr>
        <p:grpSpPr>
          <a:xfrm>
            <a:off x="2493112" y="1257953"/>
            <a:ext cx="2021531" cy="3005600"/>
            <a:chOff x="2493112" y="1257953"/>
            <a:chExt cx="2021531" cy="3005600"/>
          </a:xfrm>
        </p:grpSpPr>
        <p:sp>
          <p:nvSpPr>
            <p:cNvPr id="493" name="Google Shape;493;p18"/>
            <p:cNvSpPr/>
            <p:nvPr/>
          </p:nvSpPr>
          <p:spPr>
            <a:xfrm>
              <a:off x="2493112" y="1257953"/>
              <a:ext cx="1501875" cy="3005600"/>
            </a:xfrm>
            <a:custGeom>
              <a:rect b="b" l="l" r="r" t="t"/>
              <a:pathLst>
                <a:path extrusionOk="0" h="120224" w="60075">
                  <a:moveTo>
                    <a:pt x="0" y="20512"/>
                  </a:moveTo>
                  <a:lnTo>
                    <a:pt x="31461" y="0"/>
                  </a:lnTo>
                  <a:lnTo>
                    <a:pt x="60075" y="0"/>
                  </a:lnTo>
                  <a:lnTo>
                    <a:pt x="60075" y="120224"/>
                  </a:lnTo>
                </a:path>
              </a:pathLst>
            </a:cu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494" name="Google Shape;494;p18"/>
            <p:cNvCxnSpPr/>
            <p:nvPr/>
          </p:nvCxnSpPr>
          <p:spPr>
            <a:xfrm rot="10800000">
              <a:off x="4001343" y="1442212"/>
              <a:ext cx="5133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5" name="Google Shape;495;p18"/>
            <p:cNvCxnSpPr/>
            <p:nvPr/>
          </p:nvCxnSpPr>
          <p:spPr>
            <a:xfrm rot="10800000">
              <a:off x="4001343" y="2356864"/>
              <a:ext cx="5133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6" name="Google Shape;496;p18"/>
            <p:cNvCxnSpPr/>
            <p:nvPr/>
          </p:nvCxnSpPr>
          <p:spPr>
            <a:xfrm rot="10800000">
              <a:off x="4001343" y="3320327"/>
              <a:ext cx="5133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7" name="Google Shape;497;p18"/>
            <p:cNvCxnSpPr/>
            <p:nvPr/>
          </p:nvCxnSpPr>
          <p:spPr>
            <a:xfrm rot="10800000">
              <a:off x="3957843" y="4254027"/>
              <a:ext cx="5568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98" name="Google Shape;498;p18"/>
            <p:cNvSpPr/>
            <p:nvPr/>
          </p:nvSpPr>
          <p:spPr>
            <a:xfrm>
              <a:off x="2493112" y="1257953"/>
              <a:ext cx="1501875" cy="3005600"/>
            </a:xfrm>
            <a:custGeom>
              <a:rect b="b" l="l" r="r" t="t"/>
              <a:pathLst>
                <a:path extrusionOk="0" h="120224" w="60075">
                  <a:moveTo>
                    <a:pt x="0" y="20512"/>
                  </a:moveTo>
                  <a:lnTo>
                    <a:pt x="31461" y="0"/>
                  </a:lnTo>
                  <a:lnTo>
                    <a:pt x="60075" y="0"/>
                  </a:lnTo>
                  <a:lnTo>
                    <a:pt x="60075" y="120224"/>
                  </a:ln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499" name="Google Shape;499;p18"/>
            <p:cNvCxnSpPr/>
            <p:nvPr/>
          </p:nvCxnSpPr>
          <p:spPr>
            <a:xfrm rot="10800000">
              <a:off x="4001343" y="1442212"/>
              <a:ext cx="5133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0" name="Google Shape;500;p18"/>
            <p:cNvCxnSpPr/>
            <p:nvPr/>
          </p:nvCxnSpPr>
          <p:spPr>
            <a:xfrm rot="10800000">
              <a:off x="4001343" y="2356864"/>
              <a:ext cx="5133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1" name="Google Shape;501;p18"/>
            <p:cNvCxnSpPr/>
            <p:nvPr/>
          </p:nvCxnSpPr>
          <p:spPr>
            <a:xfrm rot="10800000">
              <a:off x="4001343" y="3320327"/>
              <a:ext cx="5133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2" name="Google Shape;502;p18"/>
            <p:cNvCxnSpPr/>
            <p:nvPr/>
          </p:nvCxnSpPr>
          <p:spPr>
            <a:xfrm rot="10800000">
              <a:off x="3981843" y="4254027"/>
              <a:ext cx="5328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03" name="Google Shape;503;p18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504" name="Google Shape;504;p18"/>
          <p:cNvGrpSpPr/>
          <p:nvPr/>
        </p:nvGrpSpPr>
        <p:grpSpPr>
          <a:xfrm>
            <a:off x="872982" y="1250203"/>
            <a:ext cx="2430606" cy="3122348"/>
            <a:chOff x="2616388" y="1504175"/>
            <a:chExt cx="2082425" cy="2675075"/>
          </a:xfrm>
        </p:grpSpPr>
        <p:sp>
          <p:nvSpPr>
            <p:cNvPr id="505" name="Google Shape;505;p18"/>
            <p:cNvSpPr/>
            <p:nvPr/>
          </p:nvSpPr>
          <p:spPr>
            <a:xfrm>
              <a:off x="2616688" y="3345475"/>
              <a:ext cx="1897575" cy="833775"/>
            </a:xfrm>
            <a:custGeom>
              <a:rect b="b" l="l" r="r" t="t"/>
              <a:pathLst>
                <a:path extrusionOk="0" h="33351" w="75903">
                  <a:moveTo>
                    <a:pt x="0" y="1"/>
                  </a:moveTo>
                  <a:lnTo>
                    <a:pt x="0" y="989"/>
                  </a:lnTo>
                  <a:cubicBezTo>
                    <a:pt x="0" y="1108"/>
                    <a:pt x="72" y="1215"/>
                    <a:pt x="191" y="1275"/>
                  </a:cubicBezTo>
                  <a:lnTo>
                    <a:pt x="55472" y="33195"/>
                  </a:lnTo>
                  <a:cubicBezTo>
                    <a:pt x="55829" y="33350"/>
                    <a:pt x="56246" y="33338"/>
                    <a:pt x="56591" y="33148"/>
                  </a:cubicBezTo>
                  <a:lnTo>
                    <a:pt x="75629" y="22158"/>
                  </a:lnTo>
                  <a:cubicBezTo>
                    <a:pt x="75784" y="22087"/>
                    <a:pt x="75879" y="21944"/>
                    <a:pt x="75903" y="21789"/>
                  </a:cubicBezTo>
                  <a:lnTo>
                    <a:pt x="75903" y="2080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8"/>
            <p:cNvSpPr/>
            <p:nvPr/>
          </p:nvSpPr>
          <p:spPr>
            <a:xfrm>
              <a:off x="2616388" y="3057550"/>
              <a:ext cx="1897875" cy="1095775"/>
            </a:xfrm>
            <a:custGeom>
              <a:rect b="b" l="l" r="r" t="t"/>
              <a:pathLst>
                <a:path extrusionOk="0" h="43831" w="75915">
                  <a:moveTo>
                    <a:pt x="19950" y="0"/>
                  </a:moveTo>
                  <a:cubicBezTo>
                    <a:pt x="19729" y="0"/>
                    <a:pt x="19496" y="55"/>
                    <a:pt x="19312" y="159"/>
                  </a:cubicBezTo>
                  <a:lnTo>
                    <a:pt x="274" y="11149"/>
                  </a:lnTo>
                  <a:cubicBezTo>
                    <a:pt x="120" y="11220"/>
                    <a:pt x="24" y="11351"/>
                    <a:pt x="0" y="11518"/>
                  </a:cubicBezTo>
                  <a:cubicBezTo>
                    <a:pt x="12" y="11637"/>
                    <a:pt x="84" y="11744"/>
                    <a:pt x="191" y="11804"/>
                  </a:cubicBezTo>
                  <a:lnTo>
                    <a:pt x="55484" y="43724"/>
                  </a:lnTo>
                  <a:cubicBezTo>
                    <a:pt x="55647" y="43795"/>
                    <a:pt x="55822" y="43831"/>
                    <a:pt x="55998" y="43831"/>
                  </a:cubicBezTo>
                  <a:cubicBezTo>
                    <a:pt x="56207" y="43831"/>
                    <a:pt x="56415" y="43780"/>
                    <a:pt x="56603" y="43677"/>
                  </a:cubicBezTo>
                  <a:lnTo>
                    <a:pt x="75641" y="32687"/>
                  </a:lnTo>
                  <a:cubicBezTo>
                    <a:pt x="75796" y="32616"/>
                    <a:pt x="75891" y="32485"/>
                    <a:pt x="75915" y="32318"/>
                  </a:cubicBezTo>
                  <a:cubicBezTo>
                    <a:pt x="75903" y="32199"/>
                    <a:pt x="75831" y="32080"/>
                    <a:pt x="75724" y="32032"/>
                  </a:cubicBezTo>
                  <a:lnTo>
                    <a:pt x="20432" y="112"/>
                  </a:lnTo>
                  <a:cubicBezTo>
                    <a:pt x="20303" y="37"/>
                    <a:pt x="20131" y="0"/>
                    <a:pt x="1995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8"/>
            <p:cNvSpPr/>
            <p:nvPr/>
          </p:nvSpPr>
          <p:spPr>
            <a:xfrm>
              <a:off x="2643763" y="3070150"/>
              <a:ext cx="1853825" cy="1070400"/>
            </a:xfrm>
            <a:custGeom>
              <a:rect b="b" l="l" r="r" t="t"/>
              <a:pathLst>
                <a:path extrusionOk="0" h="42816" w="74153">
                  <a:moveTo>
                    <a:pt x="54841" y="42732"/>
                  </a:moveTo>
                  <a:lnTo>
                    <a:pt x="156" y="11157"/>
                  </a:lnTo>
                  <a:cubicBezTo>
                    <a:pt x="1" y="11073"/>
                    <a:pt x="25" y="10931"/>
                    <a:pt x="191" y="10823"/>
                  </a:cubicBezTo>
                  <a:lnTo>
                    <a:pt x="18741" y="108"/>
                  </a:lnTo>
                  <a:cubicBezTo>
                    <a:pt x="18920" y="13"/>
                    <a:pt x="19134" y="1"/>
                    <a:pt x="19313" y="84"/>
                  </a:cubicBezTo>
                  <a:lnTo>
                    <a:pt x="74010" y="31671"/>
                  </a:lnTo>
                  <a:cubicBezTo>
                    <a:pt x="74153" y="31755"/>
                    <a:pt x="74129" y="31897"/>
                    <a:pt x="73962" y="31993"/>
                  </a:cubicBezTo>
                  <a:lnTo>
                    <a:pt x="55413" y="42708"/>
                  </a:lnTo>
                  <a:cubicBezTo>
                    <a:pt x="55234" y="42815"/>
                    <a:pt x="55020" y="42815"/>
                    <a:pt x="54841" y="427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8" name="Google Shape;508;p18"/>
            <p:cNvGrpSpPr/>
            <p:nvPr/>
          </p:nvGrpSpPr>
          <p:grpSpPr>
            <a:xfrm>
              <a:off x="2723238" y="3123575"/>
              <a:ext cx="1675550" cy="965475"/>
              <a:chOff x="2723238" y="3123575"/>
              <a:chExt cx="1675550" cy="965475"/>
            </a:xfrm>
          </p:grpSpPr>
          <p:sp>
            <p:nvSpPr>
              <p:cNvPr id="509" name="Google Shape;509;p18"/>
              <p:cNvSpPr/>
              <p:nvPr/>
            </p:nvSpPr>
            <p:spPr>
              <a:xfrm>
                <a:off x="3065263" y="3123575"/>
                <a:ext cx="141100" cy="79225"/>
              </a:xfrm>
              <a:custGeom>
                <a:rect b="b" l="l" r="r" t="t"/>
                <a:pathLst>
                  <a:path extrusionOk="0" h="3169" w="5644">
                    <a:moveTo>
                      <a:pt x="2190" y="0"/>
                    </a:moveTo>
                    <a:cubicBezTo>
                      <a:pt x="2018" y="0"/>
                      <a:pt x="1846" y="42"/>
                      <a:pt x="1691" y="126"/>
                    </a:cubicBezTo>
                    <a:lnTo>
                      <a:pt x="310" y="924"/>
                    </a:lnTo>
                    <a:cubicBezTo>
                      <a:pt x="36" y="1090"/>
                      <a:pt x="0" y="1328"/>
                      <a:pt x="238" y="1459"/>
                    </a:cubicBezTo>
                    <a:lnTo>
                      <a:pt x="3036" y="3079"/>
                    </a:lnTo>
                    <a:cubicBezTo>
                      <a:pt x="3173" y="3139"/>
                      <a:pt x="3317" y="3169"/>
                      <a:pt x="3460" y="3169"/>
                    </a:cubicBezTo>
                    <a:cubicBezTo>
                      <a:pt x="3629" y="3169"/>
                      <a:pt x="3798" y="3127"/>
                      <a:pt x="3953" y="3043"/>
                    </a:cubicBezTo>
                    <a:lnTo>
                      <a:pt x="5346" y="2233"/>
                    </a:lnTo>
                    <a:cubicBezTo>
                      <a:pt x="5620" y="2067"/>
                      <a:pt x="5644" y="1828"/>
                      <a:pt x="5406" y="1697"/>
                    </a:cubicBezTo>
                    <a:lnTo>
                      <a:pt x="2619" y="90"/>
                    </a:lnTo>
                    <a:cubicBezTo>
                      <a:pt x="2483" y="30"/>
                      <a:pt x="2337" y="0"/>
                      <a:pt x="2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18"/>
              <p:cNvSpPr/>
              <p:nvPr/>
            </p:nvSpPr>
            <p:spPr>
              <a:xfrm>
                <a:off x="3197713" y="3200100"/>
                <a:ext cx="141100" cy="79200"/>
              </a:xfrm>
              <a:custGeom>
                <a:rect b="b" l="l" r="r" t="t"/>
                <a:pathLst>
                  <a:path extrusionOk="0" h="3168" w="5644">
                    <a:moveTo>
                      <a:pt x="2199" y="0"/>
                    </a:moveTo>
                    <a:cubicBezTo>
                      <a:pt x="2023" y="0"/>
                      <a:pt x="1848" y="45"/>
                      <a:pt x="1691" y="137"/>
                    </a:cubicBezTo>
                    <a:lnTo>
                      <a:pt x="310" y="934"/>
                    </a:lnTo>
                    <a:cubicBezTo>
                      <a:pt x="36" y="1089"/>
                      <a:pt x="0" y="1327"/>
                      <a:pt x="239" y="1470"/>
                    </a:cubicBezTo>
                    <a:lnTo>
                      <a:pt x="3036" y="3077"/>
                    </a:lnTo>
                    <a:cubicBezTo>
                      <a:pt x="3173" y="3137"/>
                      <a:pt x="3317" y="3167"/>
                      <a:pt x="3460" y="3167"/>
                    </a:cubicBezTo>
                    <a:cubicBezTo>
                      <a:pt x="3630" y="3167"/>
                      <a:pt x="3798" y="3126"/>
                      <a:pt x="3953" y="3042"/>
                    </a:cubicBezTo>
                    <a:lnTo>
                      <a:pt x="5346" y="2244"/>
                    </a:lnTo>
                    <a:cubicBezTo>
                      <a:pt x="5620" y="2077"/>
                      <a:pt x="5644" y="1839"/>
                      <a:pt x="5406" y="1708"/>
                    </a:cubicBezTo>
                    <a:lnTo>
                      <a:pt x="2620" y="89"/>
                    </a:lnTo>
                    <a:cubicBezTo>
                      <a:pt x="2486" y="30"/>
                      <a:pt x="2342" y="0"/>
                      <a:pt x="2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18"/>
              <p:cNvSpPr/>
              <p:nvPr/>
            </p:nvSpPr>
            <p:spPr>
              <a:xfrm>
                <a:off x="3330463" y="3276550"/>
                <a:ext cx="140825" cy="79075"/>
              </a:xfrm>
              <a:custGeom>
                <a:rect b="b" l="l" r="r" t="t"/>
                <a:pathLst>
                  <a:path extrusionOk="0" h="3163" w="5633">
                    <a:moveTo>
                      <a:pt x="2179" y="1"/>
                    </a:moveTo>
                    <a:cubicBezTo>
                      <a:pt x="2006" y="1"/>
                      <a:pt x="1834" y="43"/>
                      <a:pt x="1679" y="127"/>
                    </a:cubicBezTo>
                    <a:lnTo>
                      <a:pt x="298" y="924"/>
                    </a:lnTo>
                    <a:cubicBezTo>
                      <a:pt x="24" y="1091"/>
                      <a:pt x="1" y="1329"/>
                      <a:pt x="227" y="1460"/>
                    </a:cubicBezTo>
                    <a:lnTo>
                      <a:pt x="3025" y="3067"/>
                    </a:lnTo>
                    <a:cubicBezTo>
                      <a:pt x="3159" y="3132"/>
                      <a:pt x="3300" y="3162"/>
                      <a:pt x="3441" y="3162"/>
                    </a:cubicBezTo>
                    <a:cubicBezTo>
                      <a:pt x="3613" y="3162"/>
                      <a:pt x="3784" y="3117"/>
                      <a:pt x="3942" y="3032"/>
                    </a:cubicBezTo>
                    <a:lnTo>
                      <a:pt x="5335" y="2234"/>
                    </a:lnTo>
                    <a:cubicBezTo>
                      <a:pt x="5608" y="2079"/>
                      <a:pt x="5632" y="1841"/>
                      <a:pt x="5394" y="1698"/>
                    </a:cubicBezTo>
                    <a:lnTo>
                      <a:pt x="2608" y="91"/>
                    </a:lnTo>
                    <a:cubicBezTo>
                      <a:pt x="2472" y="31"/>
                      <a:pt x="2325" y="1"/>
                      <a:pt x="2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18"/>
              <p:cNvSpPr/>
              <p:nvPr/>
            </p:nvSpPr>
            <p:spPr>
              <a:xfrm>
                <a:off x="3462613" y="3353050"/>
                <a:ext cx="141125" cy="79075"/>
              </a:xfrm>
              <a:custGeom>
                <a:rect b="b" l="l" r="r" t="t"/>
                <a:pathLst>
                  <a:path extrusionOk="0" h="3163" w="5645">
                    <a:moveTo>
                      <a:pt x="2191" y="1"/>
                    </a:moveTo>
                    <a:cubicBezTo>
                      <a:pt x="2019" y="1"/>
                      <a:pt x="1846" y="43"/>
                      <a:pt x="1692" y="127"/>
                    </a:cubicBezTo>
                    <a:lnTo>
                      <a:pt x="311" y="924"/>
                    </a:lnTo>
                    <a:cubicBezTo>
                      <a:pt x="37" y="1091"/>
                      <a:pt x="1" y="1329"/>
                      <a:pt x="239" y="1460"/>
                    </a:cubicBezTo>
                    <a:lnTo>
                      <a:pt x="3037" y="3067"/>
                    </a:lnTo>
                    <a:cubicBezTo>
                      <a:pt x="3171" y="3132"/>
                      <a:pt x="3315" y="3162"/>
                      <a:pt x="3458" y="3162"/>
                    </a:cubicBezTo>
                    <a:cubicBezTo>
                      <a:pt x="3634" y="3162"/>
                      <a:pt x="3809" y="3117"/>
                      <a:pt x="3966" y="3032"/>
                    </a:cubicBezTo>
                    <a:lnTo>
                      <a:pt x="5347" y="2234"/>
                    </a:lnTo>
                    <a:cubicBezTo>
                      <a:pt x="5609" y="2079"/>
                      <a:pt x="5645" y="1841"/>
                      <a:pt x="5406" y="1698"/>
                    </a:cubicBezTo>
                    <a:lnTo>
                      <a:pt x="2620" y="91"/>
                    </a:lnTo>
                    <a:cubicBezTo>
                      <a:pt x="2484" y="31"/>
                      <a:pt x="2337" y="1"/>
                      <a:pt x="2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18"/>
              <p:cNvSpPr/>
              <p:nvPr/>
            </p:nvSpPr>
            <p:spPr>
              <a:xfrm>
                <a:off x="3595388" y="3429425"/>
                <a:ext cx="140800" cy="79200"/>
              </a:xfrm>
              <a:custGeom>
                <a:rect b="b" l="l" r="r" t="t"/>
                <a:pathLst>
                  <a:path extrusionOk="0" h="3168" w="5632">
                    <a:moveTo>
                      <a:pt x="2187" y="1"/>
                    </a:moveTo>
                    <a:cubicBezTo>
                      <a:pt x="2013" y="1"/>
                      <a:pt x="1841" y="46"/>
                      <a:pt x="1691" y="131"/>
                    </a:cubicBezTo>
                    <a:lnTo>
                      <a:pt x="298" y="929"/>
                    </a:lnTo>
                    <a:cubicBezTo>
                      <a:pt x="24" y="1096"/>
                      <a:pt x="0" y="1334"/>
                      <a:pt x="238" y="1465"/>
                    </a:cubicBezTo>
                    <a:lnTo>
                      <a:pt x="3024" y="3072"/>
                    </a:lnTo>
                    <a:cubicBezTo>
                      <a:pt x="3158" y="3137"/>
                      <a:pt x="3302" y="3167"/>
                      <a:pt x="3446" y="3167"/>
                    </a:cubicBezTo>
                    <a:cubicBezTo>
                      <a:pt x="3621" y="3167"/>
                      <a:pt x="3796" y="3122"/>
                      <a:pt x="3953" y="3037"/>
                    </a:cubicBezTo>
                    <a:lnTo>
                      <a:pt x="5334" y="2239"/>
                    </a:lnTo>
                    <a:cubicBezTo>
                      <a:pt x="5608" y="2084"/>
                      <a:pt x="5632" y="1846"/>
                      <a:pt x="5406" y="1703"/>
                    </a:cubicBezTo>
                    <a:lnTo>
                      <a:pt x="2608" y="96"/>
                    </a:lnTo>
                    <a:cubicBezTo>
                      <a:pt x="2474" y="31"/>
                      <a:pt x="2330" y="1"/>
                      <a:pt x="2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18"/>
              <p:cNvSpPr/>
              <p:nvPr/>
            </p:nvSpPr>
            <p:spPr>
              <a:xfrm>
                <a:off x="3727838" y="3505775"/>
                <a:ext cx="141100" cy="79325"/>
              </a:xfrm>
              <a:custGeom>
                <a:rect b="b" l="l" r="r" t="t"/>
                <a:pathLst>
                  <a:path extrusionOk="0" h="3173" w="5644">
                    <a:moveTo>
                      <a:pt x="2188" y="1"/>
                    </a:moveTo>
                    <a:cubicBezTo>
                      <a:pt x="2014" y="1"/>
                      <a:pt x="1842" y="46"/>
                      <a:pt x="1691" y="137"/>
                    </a:cubicBezTo>
                    <a:lnTo>
                      <a:pt x="298" y="935"/>
                    </a:lnTo>
                    <a:cubicBezTo>
                      <a:pt x="24" y="1090"/>
                      <a:pt x="0" y="1328"/>
                      <a:pt x="239" y="1471"/>
                    </a:cubicBezTo>
                    <a:lnTo>
                      <a:pt x="3025" y="3078"/>
                    </a:lnTo>
                    <a:cubicBezTo>
                      <a:pt x="3159" y="3142"/>
                      <a:pt x="3302" y="3173"/>
                      <a:pt x="3446" y="3173"/>
                    </a:cubicBezTo>
                    <a:cubicBezTo>
                      <a:pt x="3621" y="3173"/>
                      <a:pt x="3796" y="3128"/>
                      <a:pt x="3953" y="3042"/>
                    </a:cubicBezTo>
                    <a:lnTo>
                      <a:pt x="5334" y="2245"/>
                    </a:lnTo>
                    <a:cubicBezTo>
                      <a:pt x="5608" y="2090"/>
                      <a:pt x="5644" y="1852"/>
                      <a:pt x="5406" y="1709"/>
                    </a:cubicBezTo>
                    <a:lnTo>
                      <a:pt x="2608" y="90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18"/>
              <p:cNvSpPr/>
              <p:nvPr/>
            </p:nvSpPr>
            <p:spPr>
              <a:xfrm>
                <a:off x="3860288" y="3582425"/>
                <a:ext cx="141125" cy="79175"/>
              </a:xfrm>
              <a:custGeom>
                <a:rect b="b" l="l" r="r" t="t"/>
                <a:pathLst>
                  <a:path extrusionOk="0" h="3167" w="5645">
                    <a:moveTo>
                      <a:pt x="2188" y="1"/>
                    </a:moveTo>
                    <a:cubicBezTo>
                      <a:pt x="2014" y="1"/>
                      <a:pt x="1842" y="46"/>
                      <a:pt x="1691" y="131"/>
                    </a:cubicBezTo>
                    <a:lnTo>
                      <a:pt x="298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1" y="3167"/>
                      <a:pt x="3796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4" y="1846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18"/>
              <p:cNvSpPr/>
              <p:nvPr/>
            </p:nvSpPr>
            <p:spPr>
              <a:xfrm>
                <a:off x="3992738" y="3658925"/>
                <a:ext cx="141125" cy="79175"/>
              </a:xfrm>
              <a:custGeom>
                <a:rect b="b" l="l" r="r" t="t"/>
                <a:pathLst>
                  <a:path extrusionOk="0" h="3167" w="5645">
                    <a:moveTo>
                      <a:pt x="2192" y="1"/>
                    </a:moveTo>
                    <a:cubicBezTo>
                      <a:pt x="2020" y="1"/>
                      <a:pt x="1849" y="46"/>
                      <a:pt x="1692" y="131"/>
                    </a:cubicBezTo>
                    <a:lnTo>
                      <a:pt x="299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2" y="3167"/>
                      <a:pt x="3797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5" y="1834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1"/>
                      <a:pt x="2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18"/>
              <p:cNvSpPr/>
              <p:nvPr/>
            </p:nvSpPr>
            <p:spPr>
              <a:xfrm>
                <a:off x="4125213" y="3735425"/>
                <a:ext cx="141100" cy="79050"/>
              </a:xfrm>
              <a:custGeom>
                <a:rect b="b" l="l" r="r" t="t"/>
                <a:pathLst>
                  <a:path extrusionOk="0" h="3162" w="5644">
                    <a:moveTo>
                      <a:pt x="2192" y="0"/>
                    </a:moveTo>
                    <a:cubicBezTo>
                      <a:pt x="2019" y="0"/>
                      <a:pt x="1848" y="46"/>
                      <a:pt x="1691" y="131"/>
                    </a:cubicBezTo>
                    <a:lnTo>
                      <a:pt x="298" y="929"/>
                    </a:lnTo>
                    <a:cubicBezTo>
                      <a:pt x="36" y="1084"/>
                      <a:pt x="0" y="1322"/>
                      <a:pt x="238" y="1464"/>
                    </a:cubicBezTo>
                    <a:lnTo>
                      <a:pt x="3024" y="3072"/>
                    </a:lnTo>
                    <a:cubicBezTo>
                      <a:pt x="3161" y="3132"/>
                      <a:pt x="3307" y="3162"/>
                      <a:pt x="3453" y="3162"/>
                    </a:cubicBezTo>
                    <a:cubicBezTo>
                      <a:pt x="3626" y="3162"/>
                      <a:pt x="3798" y="3120"/>
                      <a:pt x="3953" y="3036"/>
                    </a:cubicBezTo>
                    <a:lnTo>
                      <a:pt x="5334" y="2238"/>
                    </a:lnTo>
                    <a:cubicBezTo>
                      <a:pt x="5608" y="2084"/>
                      <a:pt x="5644" y="1845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2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18"/>
              <p:cNvSpPr/>
              <p:nvPr/>
            </p:nvSpPr>
            <p:spPr>
              <a:xfrm>
                <a:off x="4257663" y="3811925"/>
                <a:ext cx="141125" cy="79050"/>
              </a:xfrm>
              <a:custGeom>
                <a:rect b="b" l="l" r="r" t="t"/>
                <a:pathLst>
                  <a:path extrusionOk="0" h="3162" w="5645">
                    <a:moveTo>
                      <a:pt x="2192" y="0"/>
                    </a:moveTo>
                    <a:cubicBezTo>
                      <a:pt x="2020" y="0"/>
                      <a:pt x="1848" y="46"/>
                      <a:pt x="1691" y="131"/>
                    </a:cubicBezTo>
                    <a:lnTo>
                      <a:pt x="310" y="929"/>
                    </a:lnTo>
                    <a:cubicBezTo>
                      <a:pt x="36" y="1083"/>
                      <a:pt x="1" y="1322"/>
                      <a:pt x="239" y="1464"/>
                    </a:cubicBezTo>
                    <a:lnTo>
                      <a:pt x="3037" y="3072"/>
                    </a:lnTo>
                    <a:cubicBezTo>
                      <a:pt x="3168" y="3132"/>
                      <a:pt x="3311" y="3162"/>
                      <a:pt x="3456" y="3162"/>
                    </a:cubicBezTo>
                    <a:cubicBezTo>
                      <a:pt x="3626" y="3162"/>
                      <a:pt x="3799" y="3120"/>
                      <a:pt x="3953" y="3036"/>
                    </a:cubicBezTo>
                    <a:lnTo>
                      <a:pt x="5335" y="2226"/>
                    </a:lnTo>
                    <a:cubicBezTo>
                      <a:pt x="5608" y="2072"/>
                      <a:pt x="5644" y="1833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18"/>
              <p:cNvSpPr/>
              <p:nvPr/>
            </p:nvSpPr>
            <p:spPr>
              <a:xfrm>
                <a:off x="2968213" y="3176425"/>
                <a:ext cx="145575" cy="82925"/>
              </a:xfrm>
              <a:custGeom>
                <a:rect b="b" l="l" r="r" t="t"/>
                <a:pathLst>
                  <a:path extrusionOk="0" h="3317" w="5823">
                    <a:moveTo>
                      <a:pt x="2286" y="1"/>
                    </a:moveTo>
                    <a:cubicBezTo>
                      <a:pt x="2193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3" y="1226"/>
                      <a:pt x="1" y="1346"/>
                      <a:pt x="120" y="1417"/>
                    </a:cubicBezTo>
                    <a:lnTo>
                      <a:pt x="3323" y="3274"/>
                    </a:lnTo>
                    <a:cubicBezTo>
                      <a:pt x="3393" y="3302"/>
                      <a:pt x="3469" y="3316"/>
                      <a:pt x="3546" y="3316"/>
                    </a:cubicBezTo>
                    <a:cubicBezTo>
                      <a:pt x="3636" y="3316"/>
                      <a:pt x="3727" y="3296"/>
                      <a:pt x="3811" y="3251"/>
                    </a:cubicBezTo>
                    <a:lnTo>
                      <a:pt x="5668" y="2179"/>
                    </a:lnTo>
                    <a:cubicBezTo>
                      <a:pt x="5811" y="2096"/>
                      <a:pt x="5823" y="1965"/>
                      <a:pt x="5704" y="1893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18"/>
              <p:cNvSpPr/>
              <p:nvPr/>
            </p:nvSpPr>
            <p:spPr>
              <a:xfrm>
                <a:off x="2886963" y="3223950"/>
                <a:ext cx="201225" cy="114625"/>
              </a:xfrm>
              <a:custGeom>
                <a:rect b="b" l="l" r="r" t="t"/>
                <a:pathLst>
                  <a:path extrusionOk="0" h="4585" w="8049">
                    <a:moveTo>
                      <a:pt x="2260" y="1"/>
                    </a:moveTo>
                    <a:cubicBezTo>
                      <a:pt x="2155" y="1"/>
                      <a:pt x="2049" y="25"/>
                      <a:pt x="1953" y="76"/>
                    </a:cubicBezTo>
                    <a:lnTo>
                      <a:pt x="191" y="1100"/>
                    </a:lnTo>
                    <a:cubicBezTo>
                      <a:pt x="24" y="1195"/>
                      <a:pt x="0" y="1338"/>
                      <a:pt x="155" y="1433"/>
                    </a:cubicBezTo>
                    <a:lnTo>
                      <a:pt x="5525" y="4529"/>
                    </a:lnTo>
                    <a:cubicBezTo>
                      <a:pt x="5605" y="4566"/>
                      <a:pt x="5693" y="4584"/>
                      <a:pt x="5780" y="4584"/>
                    </a:cubicBezTo>
                    <a:cubicBezTo>
                      <a:pt x="5887" y="4584"/>
                      <a:pt x="5993" y="4557"/>
                      <a:pt x="6084" y="4505"/>
                    </a:cubicBezTo>
                    <a:lnTo>
                      <a:pt x="7858" y="3481"/>
                    </a:lnTo>
                    <a:cubicBezTo>
                      <a:pt x="8025" y="3386"/>
                      <a:pt x="8049" y="3243"/>
                      <a:pt x="7894" y="3159"/>
                    </a:cubicBezTo>
                    <a:lnTo>
                      <a:pt x="2524" y="52"/>
                    </a:lnTo>
                    <a:cubicBezTo>
                      <a:pt x="2441" y="19"/>
                      <a:pt x="2351" y="1"/>
                      <a:pt x="2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18"/>
              <p:cNvSpPr/>
              <p:nvPr/>
            </p:nvSpPr>
            <p:spPr>
              <a:xfrm>
                <a:off x="2805688" y="3271075"/>
                <a:ext cx="217325" cy="124050"/>
              </a:xfrm>
              <a:custGeom>
                <a:rect b="b" l="l" r="r" t="t"/>
                <a:pathLst>
                  <a:path extrusionOk="0" h="4962" w="8693">
                    <a:moveTo>
                      <a:pt x="2248" y="0"/>
                    </a:moveTo>
                    <a:cubicBezTo>
                      <a:pt x="2141" y="0"/>
                      <a:pt x="2036" y="27"/>
                      <a:pt x="1942" y="84"/>
                    </a:cubicBezTo>
                    <a:lnTo>
                      <a:pt x="191" y="1096"/>
                    </a:lnTo>
                    <a:cubicBezTo>
                      <a:pt x="13" y="1191"/>
                      <a:pt x="1" y="1346"/>
                      <a:pt x="144" y="1429"/>
                    </a:cubicBezTo>
                    <a:lnTo>
                      <a:pt x="6168" y="4906"/>
                    </a:lnTo>
                    <a:cubicBezTo>
                      <a:pt x="6254" y="4943"/>
                      <a:pt x="6345" y="4961"/>
                      <a:pt x="6435" y="4961"/>
                    </a:cubicBezTo>
                    <a:cubicBezTo>
                      <a:pt x="6544" y="4961"/>
                      <a:pt x="6653" y="4934"/>
                      <a:pt x="6752" y="4882"/>
                    </a:cubicBezTo>
                    <a:lnTo>
                      <a:pt x="8502" y="3882"/>
                    </a:lnTo>
                    <a:cubicBezTo>
                      <a:pt x="8669" y="3775"/>
                      <a:pt x="8692" y="3620"/>
                      <a:pt x="8538" y="3536"/>
                    </a:cubicBezTo>
                    <a:lnTo>
                      <a:pt x="2525" y="60"/>
                    </a:lnTo>
                    <a:cubicBezTo>
                      <a:pt x="2436" y="21"/>
                      <a:pt x="2341" y="0"/>
                      <a:pt x="2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18"/>
              <p:cNvSpPr/>
              <p:nvPr/>
            </p:nvSpPr>
            <p:spPr>
              <a:xfrm>
                <a:off x="4160638" y="3864775"/>
                <a:ext cx="145575" cy="82900"/>
              </a:xfrm>
              <a:custGeom>
                <a:rect b="b" l="l" r="r" t="t"/>
                <a:pathLst>
                  <a:path extrusionOk="0" h="3316" w="5823">
                    <a:moveTo>
                      <a:pt x="2255" y="1"/>
                    </a:moveTo>
                    <a:cubicBezTo>
                      <a:pt x="2170" y="1"/>
                      <a:pt x="2086" y="21"/>
                      <a:pt x="2012" y="65"/>
                    </a:cubicBezTo>
                    <a:lnTo>
                      <a:pt x="155" y="1148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3322" y="3268"/>
                    </a:lnTo>
                    <a:cubicBezTo>
                      <a:pt x="3393" y="3300"/>
                      <a:pt x="3469" y="3316"/>
                      <a:pt x="3544" y="3316"/>
                    </a:cubicBezTo>
                    <a:cubicBezTo>
                      <a:pt x="3633" y="3316"/>
                      <a:pt x="3721" y="3294"/>
                      <a:pt x="3798" y="3256"/>
                    </a:cubicBezTo>
                    <a:lnTo>
                      <a:pt x="5667" y="2172"/>
                    </a:lnTo>
                    <a:cubicBezTo>
                      <a:pt x="5810" y="2089"/>
                      <a:pt x="5822" y="1970"/>
                      <a:pt x="5691" y="1898"/>
                    </a:cubicBezTo>
                    <a:lnTo>
                      <a:pt x="2489" y="53"/>
                    </a:lnTo>
                    <a:cubicBezTo>
                      <a:pt x="2414" y="19"/>
                      <a:pt x="2334" y="1"/>
                      <a:pt x="22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18"/>
              <p:cNvSpPr/>
              <p:nvPr/>
            </p:nvSpPr>
            <p:spPr>
              <a:xfrm>
                <a:off x="4023113" y="3879875"/>
                <a:ext cx="200950" cy="114525"/>
              </a:xfrm>
              <a:custGeom>
                <a:rect b="b" l="l" r="r" t="t"/>
                <a:pathLst>
                  <a:path extrusionOk="0" h="4581" w="8038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5513" y="4521"/>
                    </a:lnTo>
                    <a:cubicBezTo>
                      <a:pt x="5597" y="4560"/>
                      <a:pt x="5688" y="4581"/>
                      <a:pt x="5780" y="4581"/>
                    </a:cubicBezTo>
                    <a:cubicBezTo>
                      <a:pt x="5885" y="4581"/>
                      <a:pt x="5990" y="4554"/>
                      <a:pt x="6085" y="4497"/>
                    </a:cubicBezTo>
                    <a:lnTo>
                      <a:pt x="7847" y="3485"/>
                    </a:lnTo>
                    <a:cubicBezTo>
                      <a:pt x="8013" y="3390"/>
                      <a:pt x="8037" y="3235"/>
                      <a:pt x="7882" y="3152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18"/>
              <p:cNvSpPr/>
              <p:nvPr/>
            </p:nvSpPr>
            <p:spPr>
              <a:xfrm>
                <a:off x="3925188" y="3917450"/>
                <a:ext cx="217300" cy="123975"/>
              </a:xfrm>
              <a:custGeom>
                <a:rect b="b" l="l" r="r" t="t"/>
                <a:pathLst>
                  <a:path extrusionOk="0" h="4959" w="8692">
                    <a:moveTo>
                      <a:pt x="2253" y="1"/>
                    </a:moveTo>
                    <a:cubicBezTo>
                      <a:pt x="2143" y="1"/>
                      <a:pt x="2033" y="31"/>
                      <a:pt x="1929" y="89"/>
                    </a:cubicBezTo>
                    <a:lnTo>
                      <a:pt x="191" y="1089"/>
                    </a:lnTo>
                    <a:cubicBezTo>
                      <a:pt x="12" y="1184"/>
                      <a:pt x="0" y="1351"/>
                      <a:pt x="143" y="1422"/>
                    </a:cubicBezTo>
                    <a:lnTo>
                      <a:pt x="6168" y="4899"/>
                    </a:lnTo>
                    <a:cubicBezTo>
                      <a:pt x="6257" y="4938"/>
                      <a:pt x="6351" y="4959"/>
                      <a:pt x="6445" y="4959"/>
                    </a:cubicBezTo>
                    <a:cubicBezTo>
                      <a:pt x="6551" y="4959"/>
                      <a:pt x="6656" y="4932"/>
                      <a:pt x="6751" y="4875"/>
                    </a:cubicBezTo>
                    <a:lnTo>
                      <a:pt x="8501" y="3875"/>
                    </a:lnTo>
                    <a:cubicBezTo>
                      <a:pt x="8668" y="3780"/>
                      <a:pt x="8692" y="3625"/>
                      <a:pt x="8537" y="3542"/>
                    </a:cubicBezTo>
                    <a:lnTo>
                      <a:pt x="2524" y="65"/>
                    </a:lnTo>
                    <a:cubicBezTo>
                      <a:pt x="2438" y="22"/>
                      <a:pt x="2346" y="1"/>
                      <a:pt x="22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18"/>
              <p:cNvSpPr/>
              <p:nvPr/>
            </p:nvSpPr>
            <p:spPr>
              <a:xfrm>
                <a:off x="2723238" y="3317650"/>
                <a:ext cx="145875" cy="82975"/>
              </a:xfrm>
              <a:custGeom>
                <a:rect b="b" l="l" r="r" t="t"/>
                <a:pathLst>
                  <a:path extrusionOk="0" h="3319" w="5835">
                    <a:moveTo>
                      <a:pt x="2284" y="0"/>
                    </a:moveTo>
                    <a:cubicBezTo>
                      <a:pt x="2201" y="0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6" y="3281"/>
                    </a:lnTo>
                    <a:cubicBezTo>
                      <a:pt x="3408" y="3307"/>
                      <a:pt x="3474" y="3319"/>
                      <a:pt x="3541" y="3319"/>
                    </a:cubicBezTo>
                    <a:cubicBezTo>
                      <a:pt x="3629" y="3319"/>
                      <a:pt x="3718" y="3298"/>
                      <a:pt x="3799" y="3257"/>
                    </a:cubicBezTo>
                    <a:lnTo>
                      <a:pt x="5680" y="2174"/>
                    </a:lnTo>
                    <a:cubicBezTo>
                      <a:pt x="5823" y="2090"/>
                      <a:pt x="5835" y="1971"/>
                      <a:pt x="5716" y="1912"/>
                    </a:cubicBezTo>
                    <a:lnTo>
                      <a:pt x="2489" y="42"/>
                    </a:lnTo>
                    <a:cubicBezTo>
                      <a:pt x="2424" y="15"/>
                      <a:pt x="2353" y="0"/>
                      <a:pt x="2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18"/>
              <p:cNvSpPr/>
              <p:nvPr/>
            </p:nvSpPr>
            <p:spPr>
              <a:xfrm>
                <a:off x="2829513" y="3378950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9" y="1"/>
                    </a:moveTo>
                    <a:cubicBezTo>
                      <a:pt x="2207" y="1"/>
                      <a:pt x="2126" y="22"/>
                      <a:pt x="2048" y="67"/>
                    </a:cubicBezTo>
                    <a:lnTo>
                      <a:pt x="155" y="1150"/>
                    </a:lnTo>
                    <a:cubicBezTo>
                      <a:pt x="24" y="1234"/>
                      <a:pt x="0" y="1353"/>
                      <a:pt x="119" y="1412"/>
                    </a:cubicBezTo>
                    <a:lnTo>
                      <a:pt x="3346" y="3281"/>
                    </a:lnTo>
                    <a:cubicBezTo>
                      <a:pt x="3411" y="3309"/>
                      <a:pt x="3484" y="3324"/>
                      <a:pt x="3557" y="3324"/>
                    </a:cubicBezTo>
                    <a:cubicBezTo>
                      <a:pt x="3642" y="3324"/>
                      <a:pt x="3727" y="3303"/>
                      <a:pt x="3798" y="3258"/>
                    </a:cubicBezTo>
                    <a:lnTo>
                      <a:pt x="5692" y="2174"/>
                    </a:lnTo>
                    <a:cubicBezTo>
                      <a:pt x="5823" y="2091"/>
                      <a:pt x="5834" y="1972"/>
                      <a:pt x="5727" y="1912"/>
                    </a:cubicBezTo>
                    <a:lnTo>
                      <a:pt x="2501" y="43"/>
                    </a:lnTo>
                    <a:cubicBezTo>
                      <a:pt x="2430" y="16"/>
                      <a:pt x="2359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18"/>
              <p:cNvSpPr/>
              <p:nvPr/>
            </p:nvSpPr>
            <p:spPr>
              <a:xfrm>
                <a:off x="2935763" y="3440275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4" y="1"/>
                    </a:moveTo>
                    <a:cubicBezTo>
                      <a:pt x="2201" y="1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7" y="3281"/>
                    </a:lnTo>
                    <a:cubicBezTo>
                      <a:pt x="3412" y="3308"/>
                      <a:pt x="3482" y="3323"/>
                      <a:pt x="3553" y="3323"/>
                    </a:cubicBezTo>
                    <a:cubicBezTo>
                      <a:pt x="3637" y="3323"/>
                      <a:pt x="3722" y="3303"/>
                      <a:pt x="3799" y="3257"/>
                    </a:cubicBezTo>
                    <a:lnTo>
                      <a:pt x="5692" y="2174"/>
                    </a:lnTo>
                    <a:cubicBezTo>
                      <a:pt x="5823" y="2091"/>
                      <a:pt x="5835" y="1971"/>
                      <a:pt x="5716" y="1912"/>
                    </a:cubicBezTo>
                    <a:lnTo>
                      <a:pt x="2489" y="43"/>
                    </a:lnTo>
                    <a:cubicBezTo>
                      <a:pt x="2424" y="15"/>
                      <a:pt x="2353" y="1"/>
                      <a:pt x="2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18"/>
              <p:cNvSpPr/>
              <p:nvPr/>
            </p:nvSpPr>
            <p:spPr>
              <a:xfrm>
                <a:off x="2990838" y="3378025"/>
                <a:ext cx="121175" cy="68575"/>
              </a:xfrm>
              <a:custGeom>
                <a:rect b="b" l="l" r="r" t="t"/>
                <a:pathLst>
                  <a:path extrusionOk="0" h="2743" w="4847">
                    <a:moveTo>
                      <a:pt x="2257" y="0"/>
                    </a:moveTo>
                    <a:cubicBezTo>
                      <a:pt x="2146" y="0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99"/>
                      <a:pt x="1" y="1342"/>
                      <a:pt x="143" y="1437"/>
                    </a:cubicBezTo>
                    <a:lnTo>
                      <a:pt x="2310" y="2687"/>
                    </a:lnTo>
                    <a:cubicBezTo>
                      <a:pt x="2394" y="2724"/>
                      <a:pt x="2484" y="2742"/>
                      <a:pt x="2574" y="2742"/>
                    </a:cubicBezTo>
                    <a:cubicBezTo>
                      <a:pt x="2690" y="2742"/>
                      <a:pt x="2805" y="2712"/>
                      <a:pt x="2906" y="2652"/>
                    </a:cubicBezTo>
                    <a:lnTo>
                      <a:pt x="4656" y="1652"/>
                    </a:lnTo>
                    <a:cubicBezTo>
                      <a:pt x="4823" y="1544"/>
                      <a:pt x="4846" y="1402"/>
                      <a:pt x="4692" y="1306"/>
                    </a:cubicBezTo>
                    <a:lnTo>
                      <a:pt x="2525" y="56"/>
                    </a:lnTo>
                    <a:cubicBezTo>
                      <a:pt x="2439" y="19"/>
                      <a:pt x="2348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18"/>
              <p:cNvSpPr/>
              <p:nvPr/>
            </p:nvSpPr>
            <p:spPr>
              <a:xfrm>
                <a:off x="3075663" y="3426925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5" y="0"/>
                    </a:moveTo>
                    <a:cubicBezTo>
                      <a:pt x="2146" y="0"/>
                      <a:pt x="2039" y="30"/>
                      <a:pt x="1942" y="89"/>
                    </a:cubicBezTo>
                    <a:lnTo>
                      <a:pt x="191" y="1089"/>
                    </a:lnTo>
                    <a:cubicBezTo>
                      <a:pt x="13" y="1196"/>
                      <a:pt x="1" y="1339"/>
                      <a:pt x="156" y="1434"/>
                    </a:cubicBezTo>
                    <a:lnTo>
                      <a:pt x="2311" y="2684"/>
                    </a:lnTo>
                    <a:cubicBezTo>
                      <a:pt x="2396" y="2722"/>
                      <a:pt x="2487" y="2740"/>
                      <a:pt x="2578" y="2740"/>
                    </a:cubicBezTo>
                    <a:cubicBezTo>
                      <a:pt x="2689" y="2740"/>
                      <a:pt x="2801" y="2713"/>
                      <a:pt x="2906" y="2660"/>
                    </a:cubicBezTo>
                    <a:lnTo>
                      <a:pt x="4644" y="1648"/>
                    </a:lnTo>
                    <a:cubicBezTo>
                      <a:pt x="4823" y="1553"/>
                      <a:pt x="4835" y="1398"/>
                      <a:pt x="4692" y="1315"/>
                    </a:cubicBezTo>
                    <a:lnTo>
                      <a:pt x="2525" y="65"/>
                    </a:lnTo>
                    <a:cubicBezTo>
                      <a:pt x="2438" y="21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18"/>
              <p:cNvSpPr/>
              <p:nvPr/>
            </p:nvSpPr>
            <p:spPr>
              <a:xfrm>
                <a:off x="3160513" y="347595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8" y="1"/>
                    </a:moveTo>
                    <a:cubicBezTo>
                      <a:pt x="2148" y="1"/>
                      <a:pt x="2039" y="28"/>
                      <a:pt x="1941" y="80"/>
                    </a:cubicBezTo>
                    <a:lnTo>
                      <a:pt x="191" y="1092"/>
                    </a:lnTo>
                    <a:cubicBezTo>
                      <a:pt x="24" y="1187"/>
                      <a:pt x="0" y="1342"/>
                      <a:pt x="155" y="1426"/>
                    </a:cubicBezTo>
                    <a:lnTo>
                      <a:pt x="2322" y="2676"/>
                    </a:lnTo>
                    <a:cubicBezTo>
                      <a:pt x="2403" y="2719"/>
                      <a:pt x="2495" y="2740"/>
                      <a:pt x="2587" y="2740"/>
                    </a:cubicBezTo>
                    <a:cubicBezTo>
                      <a:pt x="2697" y="2740"/>
                      <a:pt x="2808" y="2710"/>
                      <a:pt x="2905" y="2652"/>
                    </a:cubicBezTo>
                    <a:lnTo>
                      <a:pt x="4644" y="1652"/>
                    </a:lnTo>
                    <a:cubicBezTo>
                      <a:pt x="4822" y="1545"/>
                      <a:pt x="4834" y="1402"/>
                      <a:pt x="4691" y="1306"/>
                    </a:cubicBezTo>
                    <a:lnTo>
                      <a:pt x="2524" y="56"/>
                    </a:lnTo>
                    <a:cubicBezTo>
                      <a:pt x="2438" y="19"/>
                      <a:pt x="2348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18"/>
              <p:cNvSpPr/>
              <p:nvPr/>
            </p:nvSpPr>
            <p:spPr>
              <a:xfrm>
                <a:off x="3245338" y="3524850"/>
                <a:ext cx="121175" cy="68500"/>
              </a:xfrm>
              <a:custGeom>
                <a:rect b="b" l="l" r="r" t="t"/>
                <a:pathLst>
                  <a:path extrusionOk="0" h="2740" w="4847">
                    <a:moveTo>
                      <a:pt x="2257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101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8" y="2722"/>
                      <a:pt x="2498" y="2740"/>
                      <a:pt x="2588" y="2740"/>
                    </a:cubicBezTo>
                    <a:cubicBezTo>
                      <a:pt x="2698" y="2740"/>
                      <a:pt x="2807" y="2713"/>
                      <a:pt x="2906" y="2660"/>
                    </a:cubicBezTo>
                    <a:lnTo>
                      <a:pt x="4656" y="1648"/>
                    </a:lnTo>
                    <a:cubicBezTo>
                      <a:pt x="4822" y="1553"/>
                      <a:pt x="4846" y="1398"/>
                      <a:pt x="4691" y="1315"/>
                    </a:cubicBezTo>
                    <a:lnTo>
                      <a:pt x="2536" y="65"/>
                    </a:lnTo>
                    <a:cubicBezTo>
                      <a:pt x="2444" y="21"/>
                      <a:pt x="2349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18"/>
              <p:cNvSpPr/>
              <p:nvPr/>
            </p:nvSpPr>
            <p:spPr>
              <a:xfrm>
                <a:off x="3330463" y="357395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0" y="1"/>
                    </a:moveTo>
                    <a:cubicBezTo>
                      <a:pt x="2138" y="1"/>
                      <a:pt x="2027" y="31"/>
                      <a:pt x="1929" y="89"/>
                    </a:cubicBezTo>
                    <a:lnTo>
                      <a:pt x="191" y="1089"/>
                    </a:lnTo>
                    <a:cubicBezTo>
                      <a:pt x="12" y="1196"/>
                      <a:pt x="1" y="1339"/>
                      <a:pt x="143" y="1435"/>
                    </a:cubicBezTo>
                    <a:lnTo>
                      <a:pt x="2310" y="2685"/>
                    </a:lnTo>
                    <a:cubicBezTo>
                      <a:pt x="2396" y="2722"/>
                      <a:pt x="2487" y="2740"/>
                      <a:pt x="2577" y="2740"/>
                    </a:cubicBezTo>
                    <a:cubicBezTo>
                      <a:pt x="2687" y="2740"/>
                      <a:pt x="2796" y="2713"/>
                      <a:pt x="2894" y="2661"/>
                    </a:cubicBezTo>
                    <a:lnTo>
                      <a:pt x="4644" y="1649"/>
                    </a:lnTo>
                    <a:cubicBezTo>
                      <a:pt x="4811" y="1554"/>
                      <a:pt x="4835" y="1399"/>
                      <a:pt x="4680" y="1316"/>
                    </a:cubicBezTo>
                    <a:lnTo>
                      <a:pt x="2525" y="65"/>
                    </a:lnTo>
                    <a:cubicBezTo>
                      <a:pt x="2438" y="22"/>
                      <a:pt x="2344" y="1"/>
                      <a:pt x="2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18"/>
              <p:cNvSpPr/>
              <p:nvPr/>
            </p:nvSpPr>
            <p:spPr>
              <a:xfrm>
                <a:off x="3415288" y="3623000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9" y="0"/>
                    </a:moveTo>
                    <a:cubicBezTo>
                      <a:pt x="2149" y="0"/>
                      <a:pt x="2040" y="27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5"/>
                    </a:lnTo>
                    <a:cubicBezTo>
                      <a:pt x="2398" y="2719"/>
                      <a:pt x="2489" y="2740"/>
                      <a:pt x="2582" y="2740"/>
                    </a:cubicBezTo>
                    <a:cubicBezTo>
                      <a:pt x="2692" y="2740"/>
                      <a:pt x="2802" y="2710"/>
                      <a:pt x="2906" y="2652"/>
                    </a:cubicBezTo>
                    <a:lnTo>
                      <a:pt x="4644" y="1651"/>
                    </a:lnTo>
                    <a:cubicBezTo>
                      <a:pt x="4823" y="1544"/>
                      <a:pt x="4835" y="1401"/>
                      <a:pt x="4692" y="1306"/>
                    </a:cubicBezTo>
                    <a:lnTo>
                      <a:pt x="2525" y="56"/>
                    </a:lnTo>
                    <a:cubicBezTo>
                      <a:pt x="2439" y="18"/>
                      <a:pt x="2349" y="0"/>
                      <a:pt x="2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18"/>
              <p:cNvSpPr/>
              <p:nvPr/>
            </p:nvSpPr>
            <p:spPr>
              <a:xfrm>
                <a:off x="3500138" y="3672100"/>
                <a:ext cx="120875" cy="68400"/>
              </a:xfrm>
              <a:custGeom>
                <a:rect b="b" l="l" r="r" t="t"/>
                <a:pathLst>
                  <a:path extrusionOk="0" h="2736" w="4835">
                    <a:moveTo>
                      <a:pt x="2257" y="1"/>
                    </a:moveTo>
                    <a:cubicBezTo>
                      <a:pt x="2146" y="1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88"/>
                      <a:pt x="0" y="1342"/>
                      <a:pt x="143" y="1426"/>
                    </a:cubicBezTo>
                    <a:lnTo>
                      <a:pt x="2310" y="2676"/>
                    </a:lnTo>
                    <a:cubicBezTo>
                      <a:pt x="2399" y="2715"/>
                      <a:pt x="2496" y="2736"/>
                      <a:pt x="2593" y="2736"/>
                    </a:cubicBezTo>
                    <a:cubicBezTo>
                      <a:pt x="2702" y="2736"/>
                      <a:pt x="2810" y="2709"/>
                      <a:pt x="2905" y="2652"/>
                    </a:cubicBezTo>
                    <a:lnTo>
                      <a:pt x="4644" y="1640"/>
                    </a:lnTo>
                    <a:cubicBezTo>
                      <a:pt x="4822" y="1545"/>
                      <a:pt x="4834" y="1390"/>
                      <a:pt x="4691" y="1307"/>
                    </a:cubicBezTo>
                    <a:lnTo>
                      <a:pt x="2524" y="57"/>
                    </a:lnTo>
                    <a:cubicBezTo>
                      <a:pt x="2438" y="19"/>
                      <a:pt x="2348" y="1"/>
                      <a:pt x="2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18"/>
              <p:cNvSpPr/>
              <p:nvPr/>
            </p:nvSpPr>
            <p:spPr>
              <a:xfrm>
                <a:off x="3584963" y="372100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5" y="0"/>
                    </a:moveTo>
                    <a:cubicBezTo>
                      <a:pt x="2146" y="0"/>
                      <a:pt x="2038" y="31"/>
                      <a:pt x="1941" y="89"/>
                    </a:cubicBezTo>
                    <a:lnTo>
                      <a:pt x="191" y="1089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3" y="2722"/>
                      <a:pt x="2493" y="2740"/>
                      <a:pt x="2584" y="2740"/>
                    </a:cubicBezTo>
                    <a:cubicBezTo>
                      <a:pt x="2695" y="2740"/>
                      <a:pt x="2807" y="2713"/>
                      <a:pt x="2906" y="2661"/>
                    </a:cubicBezTo>
                    <a:lnTo>
                      <a:pt x="4656" y="1661"/>
                    </a:lnTo>
                    <a:cubicBezTo>
                      <a:pt x="4822" y="1553"/>
                      <a:pt x="4834" y="1399"/>
                      <a:pt x="4691" y="1315"/>
                    </a:cubicBezTo>
                    <a:lnTo>
                      <a:pt x="2525" y="65"/>
                    </a:lnTo>
                    <a:cubicBezTo>
                      <a:pt x="2438" y="22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18"/>
              <p:cNvSpPr/>
              <p:nvPr/>
            </p:nvSpPr>
            <p:spPr>
              <a:xfrm>
                <a:off x="3670088" y="3770225"/>
                <a:ext cx="120875" cy="68350"/>
              </a:xfrm>
              <a:custGeom>
                <a:rect b="b" l="l" r="r" t="t"/>
                <a:pathLst>
                  <a:path extrusionOk="0" h="2734" w="4835">
                    <a:moveTo>
                      <a:pt x="2246" y="1"/>
                    </a:moveTo>
                    <a:cubicBezTo>
                      <a:pt x="2139" y="1"/>
                      <a:pt x="2031" y="27"/>
                      <a:pt x="1929" y="84"/>
                    </a:cubicBezTo>
                    <a:lnTo>
                      <a:pt x="191" y="1096"/>
                    </a:lnTo>
                    <a:cubicBezTo>
                      <a:pt x="13" y="1192"/>
                      <a:pt x="1" y="1346"/>
                      <a:pt x="143" y="1430"/>
                    </a:cubicBezTo>
                    <a:lnTo>
                      <a:pt x="2310" y="2668"/>
                    </a:lnTo>
                    <a:cubicBezTo>
                      <a:pt x="2400" y="2713"/>
                      <a:pt x="2494" y="2734"/>
                      <a:pt x="2589" y="2734"/>
                    </a:cubicBezTo>
                    <a:cubicBezTo>
                      <a:pt x="2697" y="2734"/>
                      <a:pt x="2805" y="2707"/>
                      <a:pt x="2906" y="2656"/>
                    </a:cubicBezTo>
                    <a:lnTo>
                      <a:pt x="4644" y="1644"/>
                    </a:lnTo>
                    <a:cubicBezTo>
                      <a:pt x="4823" y="1549"/>
                      <a:pt x="4835" y="1394"/>
                      <a:pt x="4692" y="1311"/>
                    </a:cubicBezTo>
                    <a:lnTo>
                      <a:pt x="2525" y="61"/>
                    </a:lnTo>
                    <a:cubicBezTo>
                      <a:pt x="2435" y="22"/>
                      <a:pt x="2341" y="1"/>
                      <a:pt x="2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18"/>
              <p:cNvSpPr/>
              <p:nvPr/>
            </p:nvSpPr>
            <p:spPr>
              <a:xfrm>
                <a:off x="3754913" y="3819150"/>
                <a:ext cx="121175" cy="68400"/>
              </a:xfrm>
              <a:custGeom>
                <a:rect b="b" l="l" r="r" t="t"/>
                <a:pathLst>
                  <a:path extrusionOk="0" h="2736" w="4847">
                    <a:moveTo>
                      <a:pt x="2264" y="0"/>
                    </a:moveTo>
                    <a:cubicBezTo>
                      <a:pt x="2152" y="0"/>
                      <a:pt x="2040" y="28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6"/>
                    </a:lnTo>
                    <a:cubicBezTo>
                      <a:pt x="2400" y="2715"/>
                      <a:pt x="2497" y="2735"/>
                      <a:pt x="2593" y="2735"/>
                    </a:cubicBezTo>
                    <a:cubicBezTo>
                      <a:pt x="2703" y="2735"/>
                      <a:pt x="2811" y="2709"/>
                      <a:pt x="2906" y="2652"/>
                    </a:cubicBezTo>
                    <a:lnTo>
                      <a:pt x="4656" y="1640"/>
                    </a:lnTo>
                    <a:cubicBezTo>
                      <a:pt x="4823" y="1544"/>
                      <a:pt x="4847" y="1390"/>
                      <a:pt x="4692" y="1306"/>
                    </a:cubicBezTo>
                    <a:lnTo>
                      <a:pt x="2525" y="56"/>
                    </a:lnTo>
                    <a:cubicBezTo>
                      <a:pt x="2445" y="19"/>
                      <a:pt x="2355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18"/>
              <p:cNvSpPr/>
              <p:nvPr/>
            </p:nvSpPr>
            <p:spPr>
              <a:xfrm>
                <a:off x="3839763" y="3868050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4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089"/>
                    </a:lnTo>
                    <a:cubicBezTo>
                      <a:pt x="12" y="1196"/>
                      <a:pt x="0" y="1351"/>
                      <a:pt x="155" y="1434"/>
                    </a:cubicBezTo>
                    <a:lnTo>
                      <a:pt x="2310" y="2684"/>
                    </a:lnTo>
                    <a:cubicBezTo>
                      <a:pt x="2396" y="2722"/>
                      <a:pt x="2486" y="2740"/>
                      <a:pt x="2577" y="2740"/>
                    </a:cubicBezTo>
                    <a:cubicBezTo>
                      <a:pt x="2689" y="2740"/>
                      <a:pt x="2801" y="2713"/>
                      <a:pt x="2905" y="2660"/>
                    </a:cubicBezTo>
                    <a:lnTo>
                      <a:pt x="4644" y="1648"/>
                    </a:lnTo>
                    <a:cubicBezTo>
                      <a:pt x="4822" y="1553"/>
                      <a:pt x="4834" y="1398"/>
                      <a:pt x="4691" y="1315"/>
                    </a:cubicBezTo>
                    <a:lnTo>
                      <a:pt x="2524" y="65"/>
                    </a:lnTo>
                    <a:cubicBezTo>
                      <a:pt x="2437" y="21"/>
                      <a:pt x="2346" y="0"/>
                      <a:pt x="22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18"/>
              <p:cNvSpPr/>
              <p:nvPr/>
            </p:nvSpPr>
            <p:spPr>
              <a:xfrm>
                <a:off x="3057813" y="3322350"/>
                <a:ext cx="123550" cy="69900"/>
              </a:xfrm>
              <a:custGeom>
                <a:rect b="b" l="l" r="r" t="t"/>
                <a:pathLst>
                  <a:path extrusionOk="0" h="2796" w="4942">
                    <a:moveTo>
                      <a:pt x="2263" y="1"/>
                    </a:moveTo>
                    <a:cubicBezTo>
                      <a:pt x="2157" y="1"/>
                      <a:pt x="2051" y="28"/>
                      <a:pt x="1953" y="81"/>
                    </a:cubicBezTo>
                    <a:lnTo>
                      <a:pt x="191" y="1104"/>
                    </a:lnTo>
                    <a:cubicBezTo>
                      <a:pt x="24" y="1200"/>
                      <a:pt x="0" y="1355"/>
                      <a:pt x="143" y="1438"/>
                    </a:cubicBezTo>
                    <a:lnTo>
                      <a:pt x="2417" y="2736"/>
                    </a:lnTo>
                    <a:cubicBezTo>
                      <a:pt x="2501" y="2775"/>
                      <a:pt x="2593" y="2795"/>
                      <a:pt x="2683" y="2795"/>
                    </a:cubicBezTo>
                    <a:cubicBezTo>
                      <a:pt x="2786" y="2795"/>
                      <a:pt x="2888" y="2769"/>
                      <a:pt x="2977" y="2712"/>
                    </a:cubicBezTo>
                    <a:lnTo>
                      <a:pt x="4751" y="1700"/>
                    </a:lnTo>
                    <a:cubicBezTo>
                      <a:pt x="4918" y="1605"/>
                      <a:pt x="4942" y="1450"/>
                      <a:pt x="4787" y="1366"/>
                    </a:cubicBezTo>
                    <a:lnTo>
                      <a:pt x="2525" y="57"/>
                    </a:lnTo>
                    <a:cubicBezTo>
                      <a:pt x="2439" y="19"/>
                      <a:pt x="235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18"/>
              <p:cNvSpPr/>
              <p:nvPr/>
            </p:nvSpPr>
            <p:spPr>
              <a:xfrm>
                <a:off x="3145313" y="33729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9" y="0"/>
                    </a:moveTo>
                    <a:cubicBezTo>
                      <a:pt x="2161" y="0"/>
                      <a:pt x="2052" y="27"/>
                      <a:pt x="1954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5"/>
                    </a:cubicBezTo>
                    <a:lnTo>
                      <a:pt x="2525" y="56"/>
                    </a:lnTo>
                    <a:cubicBezTo>
                      <a:pt x="2445" y="18"/>
                      <a:pt x="2357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18"/>
              <p:cNvSpPr/>
              <p:nvPr/>
            </p:nvSpPr>
            <p:spPr>
              <a:xfrm>
                <a:off x="3232838" y="34235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0"/>
                    </a:moveTo>
                    <a:cubicBezTo>
                      <a:pt x="2160" y="0"/>
                      <a:pt x="2051" y="27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498" y="2772"/>
                      <a:pt x="2585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1" y="1449"/>
                      <a:pt x="4787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18"/>
              <p:cNvSpPr/>
              <p:nvPr/>
            </p:nvSpPr>
            <p:spPr>
              <a:xfrm>
                <a:off x="3320338" y="34741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0"/>
                    </a:moveTo>
                    <a:cubicBezTo>
                      <a:pt x="2161" y="0"/>
                      <a:pt x="2052" y="27"/>
                      <a:pt x="1953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5"/>
                    </a:cubicBezTo>
                    <a:lnTo>
                      <a:pt x="2418" y="2735"/>
                    </a:lnTo>
                    <a:cubicBezTo>
                      <a:pt x="2503" y="2772"/>
                      <a:pt x="2592" y="2791"/>
                      <a:pt x="2679" y="2791"/>
                    </a:cubicBezTo>
                    <a:cubicBezTo>
                      <a:pt x="2786" y="2791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99" y="1366"/>
                    </a:cubicBezTo>
                    <a:lnTo>
                      <a:pt x="2525" y="56"/>
                    </a:lnTo>
                    <a:cubicBezTo>
                      <a:pt x="2444" y="18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18"/>
              <p:cNvSpPr/>
              <p:nvPr/>
            </p:nvSpPr>
            <p:spPr>
              <a:xfrm>
                <a:off x="3407863" y="35247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9" y="0"/>
                    </a:moveTo>
                    <a:cubicBezTo>
                      <a:pt x="2162" y="0"/>
                      <a:pt x="2056" y="27"/>
                      <a:pt x="1965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503" y="2772"/>
                      <a:pt x="2591" y="2791"/>
                      <a:pt x="2678" y="2791"/>
                    </a:cubicBezTo>
                    <a:cubicBezTo>
                      <a:pt x="2785" y="2791"/>
                      <a:pt x="2890" y="2763"/>
                      <a:pt x="2989" y="2711"/>
                    </a:cubicBezTo>
                    <a:lnTo>
                      <a:pt x="4751" y="1687"/>
                    </a:lnTo>
                    <a:cubicBezTo>
                      <a:pt x="4929" y="1592"/>
                      <a:pt x="4941" y="1449"/>
                      <a:pt x="4798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18"/>
              <p:cNvSpPr/>
              <p:nvPr/>
            </p:nvSpPr>
            <p:spPr>
              <a:xfrm>
                <a:off x="3495663" y="3575275"/>
                <a:ext cx="123250" cy="69875"/>
              </a:xfrm>
              <a:custGeom>
                <a:rect b="b" l="l" r="r" t="t"/>
                <a:pathLst>
                  <a:path extrusionOk="0" h="2795" w="4930">
                    <a:moveTo>
                      <a:pt x="2253" y="0"/>
                    </a:moveTo>
                    <a:cubicBezTo>
                      <a:pt x="2150" y="0"/>
                      <a:pt x="2048" y="27"/>
                      <a:pt x="1953" y="84"/>
                    </a:cubicBezTo>
                    <a:lnTo>
                      <a:pt x="191" y="1096"/>
                    </a:lnTo>
                    <a:cubicBezTo>
                      <a:pt x="12" y="1191"/>
                      <a:pt x="1" y="1346"/>
                      <a:pt x="143" y="1429"/>
                    </a:cubicBezTo>
                    <a:lnTo>
                      <a:pt x="2406" y="2739"/>
                    </a:lnTo>
                    <a:cubicBezTo>
                      <a:pt x="2491" y="2776"/>
                      <a:pt x="2582" y="2795"/>
                      <a:pt x="2671" y="2795"/>
                    </a:cubicBezTo>
                    <a:cubicBezTo>
                      <a:pt x="2779" y="2795"/>
                      <a:pt x="2885" y="2767"/>
                      <a:pt x="2977" y="2715"/>
                    </a:cubicBezTo>
                    <a:lnTo>
                      <a:pt x="4751" y="1691"/>
                    </a:lnTo>
                    <a:cubicBezTo>
                      <a:pt x="4918" y="1596"/>
                      <a:pt x="4930" y="1441"/>
                      <a:pt x="4787" y="1370"/>
                    </a:cubicBezTo>
                    <a:lnTo>
                      <a:pt x="2525" y="60"/>
                    </a:lnTo>
                    <a:cubicBezTo>
                      <a:pt x="2435" y="21"/>
                      <a:pt x="2343" y="0"/>
                      <a:pt x="22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18"/>
              <p:cNvSpPr/>
              <p:nvPr/>
            </p:nvSpPr>
            <p:spPr>
              <a:xfrm>
                <a:off x="3583163" y="3625975"/>
                <a:ext cx="123575" cy="69775"/>
              </a:xfrm>
              <a:custGeom>
                <a:rect b="b" l="l" r="r" t="t"/>
                <a:pathLst>
                  <a:path extrusionOk="0" h="2791" w="4943">
                    <a:moveTo>
                      <a:pt x="2264" y="0"/>
                    </a:moveTo>
                    <a:cubicBezTo>
                      <a:pt x="2157" y="0"/>
                      <a:pt x="2052" y="28"/>
                      <a:pt x="1954" y="80"/>
                    </a:cubicBezTo>
                    <a:lnTo>
                      <a:pt x="191" y="1104"/>
                    </a:lnTo>
                    <a:cubicBezTo>
                      <a:pt x="13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2" y="1687"/>
                    </a:lnTo>
                    <a:cubicBezTo>
                      <a:pt x="4918" y="1592"/>
                      <a:pt x="4942" y="1437"/>
                      <a:pt x="4799" y="1354"/>
                    </a:cubicBezTo>
                    <a:lnTo>
                      <a:pt x="2525" y="56"/>
                    </a:lnTo>
                    <a:cubicBezTo>
                      <a:pt x="2439" y="19"/>
                      <a:pt x="2351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18"/>
              <p:cNvSpPr/>
              <p:nvPr/>
            </p:nvSpPr>
            <p:spPr>
              <a:xfrm>
                <a:off x="3670688" y="3676275"/>
                <a:ext cx="123550" cy="69875"/>
              </a:xfrm>
              <a:custGeom>
                <a:rect b="b" l="l" r="r" t="t"/>
                <a:pathLst>
                  <a:path extrusionOk="0" h="2795" w="4942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2417" y="2735"/>
                    </a:lnTo>
                    <a:cubicBezTo>
                      <a:pt x="2501" y="2774"/>
                      <a:pt x="2593" y="2795"/>
                      <a:pt x="2685" y="2795"/>
                    </a:cubicBezTo>
                    <a:cubicBezTo>
                      <a:pt x="2789" y="2795"/>
                      <a:pt x="2894" y="2768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18"/>
              <p:cNvSpPr/>
              <p:nvPr/>
            </p:nvSpPr>
            <p:spPr>
              <a:xfrm>
                <a:off x="3758188" y="3726875"/>
                <a:ext cx="123550" cy="69925"/>
              </a:xfrm>
              <a:custGeom>
                <a:rect b="b" l="l" r="r" t="t"/>
                <a:pathLst>
                  <a:path extrusionOk="0" h="2797" w="4942">
                    <a:moveTo>
                      <a:pt x="2270" y="1"/>
                    </a:moveTo>
                    <a:cubicBezTo>
                      <a:pt x="2163" y="1"/>
                      <a:pt x="2057" y="28"/>
                      <a:pt x="1965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6"/>
                    </a:cubicBezTo>
                    <a:lnTo>
                      <a:pt x="2418" y="2735"/>
                    </a:lnTo>
                    <a:cubicBezTo>
                      <a:pt x="2504" y="2775"/>
                      <a:pt x="2599" y="2796"/>
                      <a:pt x="2694" y="2796"/>
                    </a:cubicBezTo>
                    <a:cubicBezTo>
                      <a:pt x="2795" y="2796"/>
                      <a:pt x="2897" y="2772"/>
                      <a:pt x="2989" y="2723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5" y="19"/>
                      <a:pt x="2357" y="1"/>
                      <a:pt x="2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18"/>
              <p:cNvSpPr/>
              <p:nvPr/>
            </p:nvSpPr>
            <p:spPr>
              <a:xfrm>
                <a:off x="3845713" y="37774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1"/>
                    </a:moveTo>
                    <a:cubicBezTo>
                      <a:pt x="2160" y="1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6"/>
                    </a:cubicBezTo>
                    <a:lnTo>
                      <a:pt x="2417" y="2735"/>
                    </a:lnTo>
                    <a:cubicBezTo>
                      <a:pt x="2498" y="2773"/>
                      <a:pt x="2585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1" y="1687"/>
                    </a:lnTo>
                    <a:cubicBezTo>
                      <a:pt x="4918" y="1592"/>
                      <a:pt x="4941" y="1449"/>
                      <a:pt x="4799" y="1366"/>
                    </a:cubicBezTo>
                    <a:lnTo>
                      <a:pt x="2524" y="56"/>
                    </a:lnTo>
                    <a:cubicBezTo>
                      <a:pt x="2444" y="19"/>
                      <a:pt x="235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18"/>
              <p:cNvSpPr/>
              <p:nvPr/>
            </p:nvSpPr>
            <p:spPr>
              <a:xfrm>
                <a:off x="3933513" y="3828075"/>
                <a:ext cx="123250" cy="69800"/>
              </a:xfrm>
              <a:custGeom>
                <a:rect b="b" l="l" r="r" t="t"/>
                <a:pathLst>
                  <a:path extrusionOk="0" h="2792" w="4930">
                    <a:moveTo>
                      <a:pt x="2258" y="1"/>
                    </a:moveTo>
                    <a:cubicBezTo>
                      <a:pt x="2151" y="1"/>
                      <a:pt x="2045" y="28"/>
                      <a:pt x="1953" y="80"/>
                    </a:cubicBezTo>
                    <a:lnTo>
                      <a:pt x="179" y="1092"/>
                    </a:lnTo>
                    <a:cubicBezTo>
                      <a:pt x="13" y="1199"/>
                      <a:pt x="1" y="1342"/>
                      <a:pt x="144" y="1426"/>
                    </a:cubicBezTo>
                    <a:lnTo>
                      <a:pt x="2406" y="2735"/>
                    </a:lnTo>
                    <a:cubicBezTo>
                      <a:pt x="2491" y="2773"/>
                      <a:pt x="2582" y="2791"/>
                      <a:pt x="2672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39" y="1688"/>
                    </a:lnTo>
                    <a:cubicBezTo>
                      <a:pt x="4918" y="1592"/>
                      <a:pt x="4930" y="1449"/>
                      <a:pt x="4787" y="1366"/>
                    </a:cubicBezTo>
                    <a:lnTo>
                      <a:pt x="2513" y="56"/>
                    </a:lnTo>
                    <a:cubicBezTo>
                      <a:pt x="2432" y="19"/>
                      <a:pt x="2345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18"/>
              <p:cNvSpPr/>
              <p:nvPr/>
            </p:nvSpPr>
            <p:spPr>
              <a:xfrm>
                <a:off x="3080738" y="3241325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0"/>
                    </a:moveTo>
                    <a:cubicBezTo>
                      <a:pt x="2192" y="0"/>
                      <a:pt x="2099" y="25"/>
                      <a:pt x="2012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8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8"/>
                      <a:pt x="5310" y="1678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18"/>
              <p:cNvSpPr/>
              <p:nvPr/>
            </p:nvSpPr>
            <p:spPr>
              <a:xfrm>
                <a:off x="3178963" y="329817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31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6" y="3023"/>
                    </a:cubicBezTo>
                    <a:cubicBezTo>
                      <a:pt x="3128" y="3023"/>
                      <a:pt x="3219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22" y="1679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18"/>
              <p:cNvSpPr/>
              <p:nvPr/>
            </p:nvSpPr>
            <p:spPr>
              <a:xfrm>
                <a:off x="3277488" y="335490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56" y="0"/>
                    </a:moveTo>
                    <a:cubicBezTo>
                      <a:pt x="2170" y="0"/>
                      <a:pt x="2087" y="21"/>
                      <a:pt x="2012" y="64"/>
                    </a:cubicBezTo>
                    <a:lnTo>
                      <a:pt x="155" y="1148"/>
                    </a:lnTo>
                    <a:cubicBezTo>
                      <a:pt x="12" y="1231"/>
                      <a:pt x="0" y="1350"/>
                      <a:pt x="119" y="1422"/>
                    </a:cubicBezTo>
                    <a:lnTo>
                      <a:pt x="2810" y="2981"/>
                    </a:lnTo>
                    <a:cubicBezTo>
                      <a:pt x="2881" y="3009"/>
                      <a:pt x="2957" y="3023"/>
                      <a:pt x="3032" y="3023"/>
                    </a:cubicBezTo>
                    <a:cubicBezTo>
                      <a:pt x="3121" y="3023"/>
                      <a:pt x="3209" y="3003"/>
                      <a:pt x="3286" y="2958"/>
                    </a:cubicBezTo>
                    <a:lnTo>
                      <a:pt x="5156" y="1886"/>
                    </a:lnTo>
                    <a:cubicBezTo>
                      <a:pt x="5299" y="1803"/>
                      <a:pt x="5310" y="1672"/>
                      <a:pt x="5191" y="1600"/>
                    </a:cubicBezTo>
                    <a:lnTo>
                      <a:pt x="2489" y="53"/>
                    </a:lnTo>
                    <a:cubicBezTo>
                      <a:pt x="2414" y="18"/>
                      <a:pt x="2334" y="0"/>
                      <a:pt x="2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18"/>
              <p:cNvSpPr/>
              <p:nvPr/>
            </p:nvSpPr>
            <p:spPr>
              <a:xfrm>
                <a:off x="3375713" y="341157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67" y="1143"/>
                    </a:lnTo>
                    <a:cubicBezTo>
                      <a:pt x="24" y="1226"/>
                      <a:pt x="0" y="1345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18"/>
              <p:cNvSpPr/>
              <p:nvPr/>
            </p:nvSpPr>
            <p:spPr>
              <a:xfrm>
                <a:off x="3473938" y="346842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2"/>
                    </a:cubicBezTo>
                    <a:lnTo>
                      <a:pt x="167" y="1143"/>
                    </a:lnTo>
                    <a:cubicBezTo>
                      <a:pt x="24" y="1226"/>
                      <a:pt x="0" y="1346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18"/>
              <p:cNvSpPr/>
              <p:nvPr/>
            </p:nvSpPr>
            <p:spPr>
              <a:xfrm>
                <a:off x="3572463" y="3525275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1"/>
                    </a:moveTo>
                    <a:cubicBezTo>
                      <a:pt x="2192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2810" y="2977"/>
                    </a:lnTo>
                    <a:cubicBezTo>
                      <a:pt x="2879" y="3008"/>
                      <a:pt x="2952" y="3024"/>
                      <a:pt x="3026" y="3024"/>
                    </a:cubicBezTo>
                    <a:cubicBezTo>
                      <a:pt x="3118" y="3024"/>
                      <a:pt x="3212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11" y="1679"/>
                      <a:pt x="5191" y="1608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18"/>
              <p:cNvSpPr/>
              <p:nvPr/>
            </p:nvSpPr>
            <p:spPr>
              <a:xfrm>
                <a:off x="3670688" y="3582000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68" y="1"/>
                    </a:moveTo>
                    <a:cubicBezTo>
                      <a:pt x="2182" y="1"/>
                      <a:pt x="2099" y="22"/>
                      <a:pt x="2024" y="65"/>
                    </a:cubicBezTo>
                    <a:lnTo>
                      <a:pt x="167" y="1148"/>
                    </a:lnTo>
                    <a:cubicBezTo>
                      <a:pt x="12" y="1232"/>
                      <a:pt x="0" y="1351"/>
                      <a:pt x="131" y="1422"/>
                    </a:cubicBezTo>
                    <a:lnTo>
                      <a:pt x="2822" y="2982"/>
                    </a:lnTo>
                    <a:cubicBezTo>
                      <a:pt x="2893" y="3009"/>
                      <a:pt x="2969" y="3024"/>
                      <a:pt x="3044" y="3024"/>
                    </a:cubicBezTo>
                    <a:cubicBezTo>
                      <a:pt x="3133" y="3024"/>
                      <a:pt x="3221" y="3003"/>
                      <a:pt x="3298" y="2958"/>
                    </a:cubicBezTo>
                    <a:lnTo>
                      <a:pt x="5156" y="1887"/>
                    </a:lnTo>
                    <a:cubicBezTo>
                      <a:pt x="5299" y="1803"/>
                      <a:pt x="5323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18"/>
              <p:cNvSpPr/>
              <p:nvPr/>
            </p:nvSpPr>
            <p:spPr>
              <a:xfrm>
                <a:off x="3769213" y="3638850"/>
                <a:ext cx="132775" cy="75575"/>
              </a:xfrm>
              <a:custGeom>
                <a:rect b="b" l="l" r="r" t="t"/>
                <a:pathLst>
                  <a:path extrusionOk="0" h="3023" w="5311">
                    <a:moveTo>
                      <a:pt x="2266" y="1"/>
                    </a:moveTo>
                    <a:cubicBezTo>
                      <a:pt x="2180" y="1"/>
                      <a:pt x="2093" y="22"/>
                      <a:pt x="2013" y="65"/>
                    </a:cubicBezTo>
                    <a:lnTo>
                      <a:pt x="155" y="1137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2810" y="2970"/>
                    </a:lnTo>
                    <a:cubicBezTo>
                      <a:pt x="2885" y="3004"/>
                      <a:pt x="2965" y="3022"/>
                      <a:pt x="3045" y="3022"/>
                    </a:cubicBezTo>
                    <a:cubicBezTo>
                      <a:pt x="3131" y="3022"/>
                      <a:pt x="3218" y="3001"/>
                      <a:pt x="3298" y="2958"/>
                    </a:cubicBezTo>
                    <a:lnTo>
                      <a:pt x="5156" y="1875"/>
                    </a:lnTo>
                    <a:cubicBezTo>
                      <a:pt x="5299" y="1803"/>
                      <a:pt x="5311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18"/>
              <p:cNvSpPr/>
              <p:nvPr/>
            </p:nvSpPr>
            <p:spPr>
              <a:xfrm>
                <a:off x="3867438" y="369555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0"/>
                    </a:moveTo>
                    <a:cubicBezTo>
                      <a:pt x="2193" y="0"/>
                      <a:pt x="2099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57"/>
                      <a:pt x="120" y="1428"/>
                    </a:cubicBezTo>
                    <a:lnTo>
                      <a:pt x="2822" y="2976"/>
                    </a:lnTo>
                    <a:cubicBezTo>
                      <a:pt x="2891" y="3008"/>
                      <a:pt x="2962" y="3023"/>
                      <a:pt x="3033" y="3023"/>
                    </a:cubicBezTo>
                    <a:cubicBezTo>
                      <a:pt x="3122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7"/>
                      <a:pt x="5311" y="1678"/>
                      <a:pt x="5192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18"/>
              <p:cNvSpPr/>
              <p:nvPr/>
            </p:nvSpPr>
            <p:spPr>
              <a:xfrm>
                <a:off x="3965963" y="375240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74" y="0"/>
                    </a:moveTo>
                    <a:cubicBezTo>
                      <a:pt x="2183" y="0"/>
                      <a:pt x="2092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6" y="3023"/>
                      <a:pt x="3207" y="2999"/>
                      <a:pt x="3287" y="2952"/>
                    </a:cubicBezTo>
                    <a:lnTo>
                      <a:pt x="5156" y="1881"/>
                    </a:lnTo>
                    <a:cubicBezTo>
                      <a:pt x="5299" y="1798"/>
                      <a:pt x="5311" y="1678"/>
                      <a:pt x="5192" y="1607"/>
                    </a:cubicBezTo>
                    <a:lnTo>
                      <a:pt x="2489" y="47"/>
                    </a:lnTo>
                    <a:cubicBezTo>
                      <a:pt x="2420" y="16"/>
                      <a:pt x="2347" y="0"/>
                      <a:pt x="2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18"/>
              <p:cNvSpPr/>
              <p:nvPr/>
            </p:nvSpPr>
            <p:spPr>
              <a:xfrm>
                <a:off x="4064188" y="3809250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0"/>
                    </a:moveTo>
                    <a:cubicBezTo>
                      <a:pt x="2195" y="0"/>
                      <a:pt x="2104" y="25"/>
                      <a:pt x="2025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20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7" y="3023"/>
                    </a:cubicBezTo>
                    <a:cubicBezTo>
                      <a:pt x="3128" y="3023"/>
                      <a:pt x="3219" y="2999"/>
                      <a:pt x="3299" y="2953"/>
                    </a:cubicBezTo>
                    <a:lnTo>
                      <a:pt x="5168" y="1881"/>
                    </a:lnTo>
                    <a:cubicBezTo>
                      <a:pt x="5311" y="1798"/>
                      <a:pt x="5323" y="1667"/>
                      <a:pt x="5204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18"/>
              <p:cNvSpPr/>
              <p:nvPr/>
            </p:nvSpPr>
            <p:spPr>
              <a:xfrm>
                <a:off x="3915663" y="4005975"/>
                <a:ext cx="145875" cy="83075"/>
              </a:xfrm>
              <a:custGeom>
                <a:rect b="b" l="l" r="r" t="t"/>
                <a:pathLst>
                  <a:path extrusionOk="0" h="3323" w="5835">
                    <a:moveTo>
                      <a:pt x="2283" y="0"/>
                    </a:moveTo>
                    <a:cubicBezTo>
                      <a:pt x="2200" y="0"/>
                      <a:pt x="2119" y="22"/>
                      <a:pt x="2048" y="60"/>
                    </a:cubicBezTo>
                    <a:lnTo>
                      <a:pt x="155" y="1156"/>
                    </a:lnTo>
                    <a:cubicBezTo>
                      <a:pt x="12" y="1227"/>
                      <a:pt x="0" y="1346"/>
                      <a:pt x="119" y="1418"/>
                    </a:cubicBezTo>
                    <a:lnTo>
                      <a:pt x="3346" y="3275"/>
                    </a:lnTo>
                    <a:cubicBezTo>
                      <a:pt x="3411" y="3308"/>
                      <a:pt x="3482" y="3323"/>
                      <a:pt x="3553" y="3323"/>
                    </a:cubicBezTo>
                    <a:cubicBezTo>
                      <a:pt x="3637" y="3323"/>
                      <a:pt x="3721" y="3302"/>
                      <a:pt x="3798" y="3263"/>
                    </a:cubicBezTo>
                    <a:lnTo>
                      <a:pt x="5680" y="2168"/>
                    </a:lnTo>
                    <a:cubicBezTo>
                      <a:pt x="5811" y="2096"/>
                      <a:pt x="5834" y="1977"/>
                      <a:pt x="5715" y="1906"/>
                    </a:cubicBezTo>
                    <a:lnTo>
                      <a:pt x="2489" y="48"/>
                    </a:lnTo>
                    <a:cubicBezTo>
                      <a:pt x="2423" y="16"/>
                      <a:pt x="2353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18"/>
              <p:cNvSpPr/>
              <p:nvPr/>
            </p:nvSpPr>
            <p:spPr>
              <a:xfrm>
                <a:off x="3809388" y="3944650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2" y="1"/>
                    </a:moveTo>
                    <a:cubicBezTo>
                      <a:pt x="2198" y="1"/>
                      <a:pt x="2114" y="22"/>
                      <a:pt x="2037" y="61"/>
                    </a:cubicBezTo>
                    <a:lnTo>
                      <a:pt x="156" y="1156"/>
                    </a:lnTo>
                    <a:cubicBezTo>
                      <a:pt x="13" y="1227"/>
                      <a:pt x="1" y="1347"/>
                      <a:pt x="120" y="1418"/>
                    </a:cubicBezTo>
                    <a:lnTo>
                      <a:pt x="3346" y="3275"/>
                    </a:lnTo>
                    <a:cubicBezTo>
                      <a:pt x="3412" y="3308"/>
                      <a:pt x="3482" y="3323"/>
                      <a:pt x="3552" y="3323"/>
                    </a:cubicBezTo>
                    <a:cubicBezTo>
                      <a:pt x="3635" y="3323"/>
                      <a:pt x="3716" y="3302"/>
                      <a:pt x="3787" y="3263"/>
                    </a:cubicBezTo>
                    <a:lnTo>
                      <a:pt x="5680" y="2168"/>
                    </a:lnTo>
                    <a:cubicBezTo>
                      <a:pt x="5811" y="2097"/>
                      <a:pt x="5835" y="1978"/>
                      <a:pt x="5716" y="1906"/>
                    </a:cubicBezTo>
                    <a:lnTo>
                      <a:pt x="2489" y="49"/>
                    </a:lnTo>
                    <a:cubicBezTo>
                      <a:pt x="2424" y="16"/>
                      <a:pt x="2353" y="1"/>
                      <a:pt x="2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18"/>
              <p:cNvSpPr/>
              <p:nvPr/>
            </p:nvSpPr>
            <p:spPr>
              <a:xfrm>
                <a:off x="3703138" y="3883350"/>
                <a:ext cx="145875" cy="82950"/>
              </a:xfrm>
              <a:custGeom>
                <a:rect b="b" l="l" r="r" t="t"/>
                <a:pathLst>
                  <a:path extrusionOk="0" h="3318" w="5835">
                    <a:moveTo>
                      <a:pt x="2282" y="0"/>
                    </a:moveTo>
                    <a:cubicBezTo>
                      <a:pt x="2198" y="0"/>
                      <a:pt x="2114" y="21"/>
                      <a:pt x="2036" y="60"/>
                    </a:cubicBezTo>
                    <a:lnTo>
                      <a:pt x="143" y="1155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3346" y="3275"/>
                    </a:lnTo>
                    <a:cubicBezTo>
                      <a:pt x="3414" y="3303"/>
                      <a:pt x="3488" y="3318"/>
                      <a:pt x="3560" y="3318"/>
                    </a:cubicBezTo>
                    <a:cubicBezTo>
                      <a:pt x="3640" y="3318"/>
                      <a:pt x="3718" y="3300"/>
                      <a:pt x="3786" y="3263"/>
                    </a:cubicBezTo>
                    <a:lnTo>
                      <a:pt x="5679" y="2167"/>
                    </a:lnTo>
                    <a:cubicBezTo>
                      <a:pt x="5810" y="2084"/>
                      <a:pt x="5834" y="1977"/>
                      <a:pt x="5715" y="1905"/>
                    </a:cubicBezTo>
                    <a:lnTo>
                      <a:pt x="2489" y="48"/>
                    </a:lnTo>
                    <a:cubicBezTo>
                      <a:pt x="2423" y="15"/>
                      <a:pt x="2353" y="0"/>
                      <a:pt x="2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18"/>
              <p:cNvSpPr/>
              <p:nvPr/>
            </p:nvSpPr>
            <p:spPr>
              <a:xfrm>
                <a:off x="3042338" y="3501700"/>
                <a:ext cx="700400" cy="403300"/>
              </a:xfrm>
              <a:custGeom>
                <a:rect b="b" l="l" r="r" t="t"/>
                <a:pathLst>
                  <a:path extrusionOk="0" h="16132" w="28016">
                    <a:moveTo>
                      <a:pt x="2294" y="0"/>
                    </a:moveTo>
                    <a:cubicBezTo>
                      <a:pt x="2206" y="0"/>
                      <a:pt x="2117" y="22"/>
                      <a:pt x="2036" y="62"/>
                    </a:cubicBezTo>
                    <a:lnTo>
                      <a:pt x="155" y="1158"/>
                    </a:lnTo>
                    <a:cubicBezTo>
                      <a:pt x="12" y="1229"/>
                      <a:pt x="0" y="1348"/>
                      <a:pt x="119" y="1419"/>
                    </a:cubicBezTo>
                    <a:lnTo>
                      <a:pt x="25539" y="16088"/>
                    </a:lnTo>
                    <a:cubicBezTo>
                      <a:pt x="25607" y="16116"/>
                      <a:pt x="25678" y="16131"/>
                      <a:pt x="25749" y="16131"/>
                    </a:cubicBezTo>
                    <a:cubicBezTo>
                      <a:pt x="25827" y="16131"/>
                      <a:pt x="25905" y="16113"/>
                      <a:pt x="25980" y="16076"/>
                    </a:cubicBezTo>
                    <a:lnTo>
                      <a:pt x="27873" y="14981"/>
                    </a:lnTo>
                    <a:cubicBezTo>
                      <a:pt x="28004" y="14897"/>
                      <a:pt x="28016" y="14790"/>
                      <a:pt x="27909" y="14719"/>
                    </a:cubicBezTo>
                    <a:lnTo>
                      <a:pt x="2489" y="38"/>
                    </a:lnTo>
                    <a:cubicBezTo>
                      <a:pt x="2427" y="13"/>
                      <a:pt x="2361" y="0"/>
                      <a:pt x="2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65" name="Google Shape;565;p18"/>
            <p:cNvSpPr/>
            <p:nvPr/>
          </p:nvSpPr>
          <p:spPr>
            <a:xfrm>
              <a:off x="3548638" y="2988300"/>
              <a:ext cx="838525" cy="489075"/>
            </a:xfrm>
            <a:custGeom>
              <a:rect b="b" l="l" r="r" t="t"/>
              <a:pathLst>
                <a:path extrusionOk="0" h="19563" w="33541">
                  <a:moveTo>
                    <a:pt x="32481" y="13526"/>
                  </a:moveTo>
                  <a:lnTo>
                    <a:pt x="9585" y="298"/>
                  </a:lnTo>
                  <a:cubicBezTo>
                    <a:pt x="9073" y="0"/>
                    <a:pt x="8180" y="48"/>
                    <a:pt x="7585" y="381"/>
                  </a:cubicBezTo>
                  <a:lnTo>
                    <a:pt x="680" y="4370"/>
                  </a:lnTo>
                  <a:lnTo>
                    <a:pt x="1" y="4215"/>
                  </a:lnTo>
                  <a:lnTo>
                    <a:pt x="1" y="5132"/>
                  </a:lnTo>
                  <a:cubicBezTo>
                    <a:pt x="25" y="5346"/>
                    <a:pt x="156" y="5537"/>
                    <a:pt x="346" y="5632"/>
                  </a:cubicBezTo>
                  <a:lnTo>
                    <a:pt x="23968" y="19265"/>
                  </a:lnTo>
                  <a:cubicBezTo>
                    <a:pt x="24480" y="19562"/>
                    <a:pt x="25373" y="19527"/>
                    <a:pt x="25968" y="19181"/>
                  </a:cubicBezTo>
                  <a:lnTo>
                    <a:pt x="33053" y="15098"/>
                  </a:lnTo>
                  <a:cubicBezTo>
                    <a:pt x="33374" y="14907"/>
                    <a:pt x="33541" y="14669"/>
                    <a:pt x="33541" y="14443"/>
                  </a:cubicBezTo>
                  <a:lnTo>
                    <a:pt x="33541" y="135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8"/>
            <p:cNvSpPr/>
            <p:nvPr/>
          </p:nvSpPr>
          <p:spPr>
            <a:xfrm>
              <a:off x="3548638" y="2968000"/>
              <a:ext cx="838525" cy="484075"/>
            </a:xfrm>
            <a:custGeom>
              <a:rect b="b" l="l" r="r" t="t"/>
              <a:pathLst>
                <a:path extrusionOk="0" h="19363" w="33541">
                  <a:moveTo>
                    <a:pt x="8720" y="1"/>
                  </a:moveTo>
                  <a:cubicBezTo>
                    <a:pt x="8327" y="1"/>
                    <a:pt x="7911" y="94"/>
                    <a:pt x="7585" y="277"/>
                  </a:cubicBezTo>
                  <a:lnTo>
                    <a:pt x="489" y="4372"/>
                  </a:lnTo>
                  <a:cubicBezTo>
                    <a:pt x="168" y="4563"/>
                    <a:pt x="1" y="4801"/>
                    <a:pt x="1" y="5027"/>
                  </a:cubicBezTo>
                  <a:cubicBezTo>
                    <a:pt x="25" y="5242"/>
                    <a:pt x="156" y="5432"/>
                    <a:pt x="346" y="5527"/>
                  </a:cubicBezTo>
                  <a:lnTo>
                    <a:pt x="23968" y="19160"/>
                  </a:lnTo>
                  <a:cubicBezTo>
                    <a:pt x="24202" y="19296"/>
                    <a:pt x="24517" y="19363"/>
                    <a:pt x="24845" y="19363"/>
                  </a:cubicBezTo>
                  <a:cubicBezTo>
                    <a:pt x="25235" y="19363"/>
                    <a:pt x="25646" y="19269"/>
                    <a:pt x="25968" y="19088"/>
                  </a:cubicBezTo>
                  <a:lnTo>
                    <a:pt x="33053" y="14993"/>
                  </a:lnTo>
                  <a:cubicBezTo>
                    <a:pt x="33374" y="14802"/>
                    <a:pt x="33541" y="14564"/>
                    <a:pt x="33541" y="14338"/>
                  </a:cubicBezTo>
                  <a:cubicBezTo>
                    <a:pt x="33529" y="14112"/>
                    <a:pt x="33398" y="13921"/>
                    <a:pt x="33195" y="13838"/>
                  </a:cubicBezTo>
                  <a:lnTo>
                    <a:pt x="9585" y="193"/>
                  </a:lnTo>
                  <a:cubicBezTo>
                    <a:pt x="9354" y="64"/>
                    <a:pt x="9045" y="1"/>
                    <a:pt x="872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8"/>
            <p:cNvSpPr/>
            <p:nvPr/>
          </p:nvSpPr>
          <p:spPr>
            <a:xfrm>
              <a:off x="3760888" y="2885900"/>
              <a:ext cx="414350" cy="444425"/>
            </a:xfrm>
            <a:custGeom>
              <a:rect b="b" l="l" r="r" t="t"/>
              <a:pathLst>
                <a:path extrusionOk="0" h="17777" w="16574">
                  <a:moveTo>
                    <a:pt x="14323" y="8073"/>
                  </a:moveTo>
                  <a:lnTo>
                    <a:pt x="0" y="1"/>
                  </a:lnTo>
                  <a:lnTo>
                    <a:pt x="0" y="8680"/>
                  </a:lnTo>
                  <a:cubicBezTo>
                    <a:pt x="0" y="8728"/>
                    <a:pt x="24" y="8764"/>
                    <a:pt x="71" y="8787"/>
                  </a:cubicBezTo>
                  <a:lnTo>
                    <a:pt x="15526" y="17705"/>
                  </a:lnTo>
                  <a:cubicBezTo>
                    <a:pt x="15669" y="17777"/>
                    <a:pt x="15835" y="17765"/>
                    <a:pt x="15966" y="17693"/>
                  </a:cubicBezTo>
                  <a:lnTo>
                    <a:pt x="16466" y="17408"/>
                  </a:lnTo>
                  <a:cubicBezTo>
                    <a:pt x="16526" y="17372"/>
                    <a:pt x="16574" y="17324"/>
                    <a:pt x="16574" y="17253"/>
                  </a:cubicBezTo>
                  <a:lnTo>
                    <a:pt x="16574" y="857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8"/>
            <p:cNvSpPr/>
            <p:nvPr/>
          </p:nvSpPr>
          <p:spPr>
            <a:xfrm>
              <a:off x="3759688" y="2873400"/>
              <a:ext cx="415550" cy="239350"/>
            </a:xfrm>
            <a:custGeom>
              <a:rect b="b" l="l" r="r" t="t"/>
              <a:pathLst>
                <a:path extrusionOk="0" h="9574" w="16622">
                  <a:moveTo>
                    <a:pt x="878" y="0"/>
                  </a:moveTo>
                  <a:cubicBezTo>
                    <a:pt x="796" y="0"/>
                    <a:pt x="714" y="21"/>
                    <a:pt x="643" y="60"/>
                  </a:cubicBezTo>
                  <a:lnTo>
                    <a:pt x="143" y="346"/>
                  </a:lnTo>
                  <a:cubicBezTo>
                    <a:pt x="12" y="429"/>
                    <a:pt x="0" y="536"/>
                    <a:pt x="119" y="608"/>
                  </a:cubicBezTo>
                  <a:lnTo>
                    <a:pt x="15574" y="9526"/>
                  </a:lnTo>
                  <a:cubicBezTo>
                    <a:pt x="15639" y="9558"/>
                    <a:pt x="15707" y="9574"/>
                    <a:pt x="15776" y="9574"/>
                  </a:cubicBezTo>
                  <a:cubicBezTo>
                    <a:pt x="15856" y="9574"/>
                    <a:pt x="15937" y="9552"/>
                    <a:pt x="16014" y="9514"/>
                  </a:cubicBezTo>
                  <a:lnTo>
                    <a:pt x="16502" y="9228"/>
                  </a:lnTo>
                  <a:cubicBezTo>
                    <a:pt x="16562" y="9204"/>
                    <a:pt x="16610" y="9145"/>
                    <a:pt x="16622" y="9073"/>
                  </a:cubicBezTo>
                  <a:cubicBezTo>
                    <a:pt x="16610" y="9026"/>
                    <a:pt x="16586" y="8990"/>
                    <a:pt x="16538" y="8966"/>
                  </a:cubicBezTo>
                  <a:lnTo>
                    <a:pt x="1084" y="48"/>
                  </a:lnTo>
                  <a:cubicBezTo>
                    <a:pt x="1018" y="15"/>
                    <a:pt x="948" y="0"/>
                    <a:pt x="87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8"/>
            <p:cNvSpPr/>
            <p:nvPr/>
          </p:nvSpPr>
          <p:spPr>
            <a:xfrm>
              <a:off x="3248613" y="1504175"/>
              <a:ext cx="1450200" cy="1892225"/>
            </a:xfrm>
            <a:custGeom>
              <a:rect b="b" l="l" r="r" t="t"/>
              <a:pathLst>
                <a:path extrusionOk="0" h="75689" w="58008">
                  <a:moveTo>
                    <a:pt x="56710" y="31219"/>
                  </a:moveTo>
                  <a:lnTo>
                    <a:pt x="2977" y="203"/>
                  </a:lnTo>
                  <a:cubicBezTo>
                    <a:pt x="2655" y="13"/>
                    <a:pt x="2358" y="1"/>
                    <a:pt x="2132" y="132"/>
                  </a:cubicBezTo>
                  <a:lnTo>
                    <a:pt x="0" y="1358"/>
                  </a:lnTo>
                  <a:lnTo>
                    <a:pt x="1679" y="2549"/>
                  </a:lnTo>
                  <a:lnTo>
                    <a:pt x="1679" y="40875"/>
                  </a:lnTo>
                  <a:cubicBezTo>
                    <a:pt x="1679" y="41828"/>
                    <a:pt x="2263" y="42947"/>
                    <a:pt x="2977" y="43363"/>
                  </a:cubicBezTo>
                  <a:lnTo>
                    <a:pt x="55353" y="73605"/>
                  </a:lnTo>
                  <a:lnTo>
                    <a:pt x="55424" y="75689"/>
                  </a:lnTo>
                  <a:lnTo>
                    <a:pt x="57555" y="74451"/>
                  </a:lnTo>
                  <a:cubicBezTo>
                    <a:pt x="57829" y="74296"/>
                    <a:pt x="58008" y="73927"/>
                    <a:pt x="58008" y="73403"/>
                  </a:cubicBezTo>
                  <a:lnTo>
                    <a:pt x="58008" y="33707"/>
                  </a:lnTo>
                  <a:cubicBezTo>
                    <a:pt x="58008" y="32743"/>
                    <a:pt x="57424" y="31636"/>
                    <a:pt x="56710" y="3121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8"/>
            <p:cNvSpPr/>
            <p:nvPr/>
          </p:nvSpPr>
          <p:spPr>
            <a:xfrm>
              <a:off x="3237288" y="1535150"/>
              <a:ext cx="1408250" cy="1864225"/>
            </a:xfrm>
            <a:custGeom>
              <a:rect b="b" l="l" r="r" t="t"/>
              <a:pathLst>
                <a:path extrusionOk="0" h="74569" w="56330">
                  <a:moveTo>
                    <a:pt x="55032" y="31206"/>
                  </a:moveTo>
                  <a:lnTo>
                    <a:pt x="1299" y="203"/>
                  </a:lnTo>
                  <a:cubicBezTo>
                    <a:pt x="977" y="12"/>
                    <a:pt x="680" y="0"/>
                    <a:pt x="453" y="131"/>
                  </a:cubicBezTo>
                  <a:cubicBezTo>
                    <a:pt x="180" y="286"/>
                    <a:pt x="1" y="655"/>
                    <a:pt x="1" y="1179"/>
                  </a:cubicBezTo>
                  <a:lnTo>
                    <a:pt x="1" y="40862"/>
                  </a:lnTo>
                  <a:cubicBezTo>
                    <a:pt x="1" y="41827"/>
                    <a:pt x="584" y="42934"/>
                    <a:pt x="1299" y="43351"/>
                  </a:cubicBezTo>
                  <a:lnTo>
                    <a:pt x="55032" y="74367"/>
                  </a:lnTo>
                  <a:cubicBezTo>
                    <a:pt x="55353" y="74557"/>
                    <a:pt x="55651" y="74569"/>
                    <a:pt x="55877" y="74438"/>
                  </a:cubicBezTo>
                  <a:cubicBezTo>
                    <a:pt x="56151" y="74283"/>
                    <a:pt x="56329" y="73914"/>
                    <a:pt x="56329" y="73390"/>
                  </a:cubicBezTo>
                  <a:lnTo>
                    <a:pt x="56329" y="33695"/>
                  </a:lnTo>
                  <a:cubicBezTo>
                    <a:pt x="56329" y="32742"/>
                    <a:pt x="55746" y="31623"/>
                    <a:pt x="55032" y="312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8"/>
            <p:cNvSpPr/>
            <p:nvPr/>
          </p:nvSpPr>
          <p:spPr>
            <a:xfrm>
              <a:off x="3266763" y="1573550"/>
              <a:ext cx="1349000" cy="1787150"/>
            </a:xfrm>
            <a:custGeom>
              <a:rect b="b" l="l" r="r" t="t"/>
              <a:pathLst>
                <a:path extrusionOk="0" h="71486" w="53960">
                  <a:moveTo>
                    <a:pt x="53174" y="30492"/>
                  </a:moveTo>
                  <a:lnTo>
                    <a:pt x="798" y="250"/>
                  </a:lnTo>
                  <a:cubicBezTo>
                    <a:pt x="358" y="0"/>
                    <a:pt x="1" y="274"/>
                    <a:pt x="1" y="845"/>
                  </a:cubicBezTo>
                  <a:lnTo>
                    <a:pt x="1" y="39481"/>
                  </a:lnTo>
                  <a:cubicBezTo>
                    <a:pt x="1" y="40065"/>
                    <a:pt x="358" y="40743"/>
                    <a:pt x="798" y="40993"/>
                  </a:cubicBezTo>
                  <a:lnTo>
                    <a:pt x="53174" y="71235"/>
                  </a:lnTo>
                  <a:cubicBezTo>
                    <a:pt x="53603" y="71485"/>
                    <a:pt x="53960" y="71223"/>
                    <a:pt x="53960" y="70640"/>
                  </a:cubicBezTo>
                  <a:lnTo>
                    <a:pt x="53960" y="32004"/>
                  </a:lnTo>
                  <a:cubicBezTo>
                    <a:pt x="53960" y="31421"/>
                    <a:pt x="53614" y="30742"/>
                    <a:pt x="53174" y="304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18"/>
          <p:cNvGrpSpPr/>
          <p:nvPr/>
        </p:nvGrpSpPr>
        <p:grpSpPr>
          <a:xfrm>
            <a:off x="4514643" y="2001759"/>
            <a:ext cx="3756117" cy="770424"/>
            <a:chOff x="4514643" y="2001759"/>
            <a:chExt cx="3756117" cy="770424"/>
          </a:xfrm>
        </p:grpSpPr>
        <p:sp>
          <p:nvSpPr>
            <p:cNvPr id="573" name="Google Shape;573;p18"/>
            <p:cNvSpPr/>
            <p:nvPr/>
          </p:nvSpPr>
          <p:spPr>
            <a:xfrm>
              <a:off x="4514643" y="2096271"/>
              <a:ext cx="581400" cy="581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4" name="Google Shape;574;p18"/>
            <p:cNvGrpSpPr/>
            <p:nvPr/>
          </p:nvGrpSpPr>
          <p:grpSpPr>
            <a:xfrm>
              <a:off x="5277960" y="2001759"/>
              <a:ext cx="2992800" cy="770424"/>
              <a:chOff x="5277960" y="2001759"/>
              <a:chExt cx="2992800" cy="770424"/>
            </a:xfrm>
          </p:grpSpPr>
          <p:sp>
            <p:nvSpPr>
              <p:cNvPr id="575" name="Google Shape;575;p18"/>
              <p:cNvSpPr txBox="1"/>
              <p:nvPr/>
            </p:nvSpPr>
            <p:spPr>
              <a:xfrm flipH="1">
                <a:off x="5277960" y="2001759"/>
                <a:ext cx="29928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Saturn</a:t>
                </a:r>
                <a:endParaRPr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576" name="Google Shape;576;p18"/>
              <p:cNvSpPr txBox="1"/>
              <p:nvPr/>
            </p:nvSpPr>
            <p:spPr>
              <a:xfrm flipH="1">
                <a:off x="5277960" y="2245083"/>
                <a:ext cx="2992800" cy="52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Saturn is the ringed planet. It’s a gas giant, composed mostly of hydrogen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577" name="Google Shape;577;p18"/>
          <p:cNvGrpSpPr/>
          <p:nvPr/>
        </p:nvGrpSpPr>
        <p:grpSpPr>
          <a:xfrm>
            <a:off x="4514643" y="2946517"/>
            <a:ext cx="3756117" cy="770424"/>
            <a:chOff x="4514643" y="2946517"/>
            <a:chExt cx="3756117" cy="770424"/>
          </a:xfrm>
        </p:grpSpPr>
        <p:sp>
          <p:nvSpPr>
            <p:cNvPr id="578" name="Google Shape;578;p18"/>
            <p:cNvSpPr/>
            <p:nvPr/>
          </p:nvSpPr>
          <p:spPr>
            <a:xfrm>
              <a:off x="4514643" y="3041029"/>
              <a:ext cx="581400" cy="581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9" name="Google Shape;579;p18"/>
            <p:cNvGrpSpPr/>
            <p:nvPr/>
          </p:nvGrpSpPr>
          <p:grpSpPr>
            <a:xfrm>
              <a:off x="5277960" y="2946517"/>
              <a:ext cx="2992800" cy="770424"/>
              <a:chOff x="5277960" y="2946517"/>
              <a:chExt cx="2992800" cy="770424"/>
            </a:xfrm>
          </p:grpSpPr>
          <p:sp>
            <p:nvSpPr>
              <p:cNvPr id="580" name="Google Shape;580;p18"/>
              <p:cNvSpPr txBox="1"/>
              <p:nvPr/>
            </p:nvSpPr>
            <p:spPr>
              <a:xfrm flipH="1">
                <a:off x="5277960" y="2946517"/>
                <a:ext cx="29928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Neptune</a:t>
                </a:r>
                <a:endParaRPr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581" name="Google Shape;581;p18"/>
              <p:cNvSpPr txBox="1"/>
              <p:nvPr/>
            </p:nvSpPr>
            <p:spPr>
              <a:xfrm flipH="1">
                <a:off x="5277960" y="3189841"/>
                <a:ext cx="2992800" cy="52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Sun. It’s really cold there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582" name="Google Shape;582;p18"/>
          <p:cNvGrpSpPr/>
          <p:nvPr/>
        </p:nvGrpSpPr>
        <p:grpSpPr>
          <a:xfrm>
            <a:off x="4514643" y="3891276"/>
            <a:ext cx="3756375" cy="770424"/>
            <a:chOff x="4514643" y="3891276"/>
            <a:chExt cx="3756375" cy="770424"/>
          </a:xfrm>
        </p:grpSpPr>
        <p:sp>
          <p:nvSpPr>
            <p:cNvPr id="583" name="Google Shape;583;p18"/>
            <p:cNvSpPr/>
            <p:nvPr/>
          </p:nvSpPr>
          <p:spPr>
            <a:xfrm>
              <a:off x="4514643" y="3985788"/>
              <a:ext cx="581400" cy="581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4" name="Google Shape;584;p18"/>
            <p:cNvGrpSpPr/>
            <p:nvPr/>
          </p:nvGrpSpPr>
          <p:grpSpPr>
            <a:xfrm>
              <a:off x="5277918" y="3891276"/>
              <a:ext cx="2993100" cy="770424"/>
              <a:chOff x="5277918" y="3891276"/>
              <a:chExt cx="2993100" cy="770424"/>
            </a:xfrm>
          </p:grpSpPr>
          <p:sp>
            <p:nvSpPr>
              <p:cNvPr id="585" name="Google Shape;585;p18"/>
              <p:cNvSpPr txBox="1"/>
              <p:nvPr/>
            </p:nvSpPr>
            <p:spPr>
              <a:xfrm>
                <a:off x="5277918" y="3891276"/>
                <a:ext cx="29931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Mercury</a:t>
                </a:r>
                <a:endParaRPr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586" name="Google Shape;586;p18"/>
              <p:cNvSpPr txBox="1"/>
              <p:nvPr/>
            </p:nvSpPr>
            <p:spPr>
              <a:xfrm>
                <a:off x="5277918" y="4134600"/>
                <a:ext cx="2993100" cy="52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one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587" name="Google Shape;587;p18"/>
          <p:cNvGrpSpPr/>
          <p:nvPr/>
        </p:nvGrpSpPr>
        <p:grpSpPr>
          <a:xfrm>
            <a:off x="4514643" y="1057000"/>
            <a:ext cx="3756117" cy="770424"/>
            <a:chOff x="4514643" y="1057000"/>
            <a:chExt cx="3756117" cy="770424"/>
          </a:xfrm>
        </p:grpSpPr>
        <p:sp>
          <p:nvSpPr>
            <p:cNvPr id="588" name="Google Shape;588;p18"/>
            <p:cNvSpPr/>
            <p:nvPr/>
          </p:nvSpPr>
          <p:spPr>
            <a:xfrm>
              <a:off x="4514643" y="1151512"/>
              <a:ext cx="581400" cy="581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9" name="Google Shape;589;p18"/>
            <p:cNvGrpSpPr/>
            <p:nvPr/>
          </p:nvGrpSpPr>
          <p:grpSpPr>
            <a:xfrm>
              <a:off x="5277960" y="1057000"/>
              <a:ext cx="2992800" cy="770424"/>
              <a:chOff x="5277960" y="1057000"/>
              <a:chExt cx="2992800" cy="770424"/>
            </a:xfrm>
          </p:grpSpPr>
          <p:sp>
            <p:nvSpPr>
              <p:cNvPr id="590" name="Google Shape;590;p18"/>
              <p:cNvSpPr txBox="1"/>
              <p:nvPr/>
            </p:nvSpPr>
            <p:spPr>
              <a:xfrm flipH="1">
                <a:off x="5277960" y="1057000"/>
                <a:ext cx="29928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Mars</a:t>
                </a:r>
                <a:endParaRPr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591" name="Google Shape;591;p18"/>
              <p:cNvSpPr txBox="1"/>
              <p:nvPr/>
            </p:nvSpPr>
            <p:spPr>
              <a:xfrm flipH="1">
                <a:off x="5277960" y="1300324"/>
                <a:ext cx="2992800" cy="52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place. The planet is full of iron oxide dust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592" name="Google Shape;592;p18"/>
          <p:cNvGrpSpPr/>
          <p:nvPr/>
        </p:nvGrpSpPr>
        <p:grpSpPr>
          <a:xfrm>
            <a:off x="4652650" y="2217670"/>
            <a:ext cx="305386" cy="338602"/>
            <a:chOff x="5096732" y="2187564"/>
            <a:chExt cx="305386" cy="338602"/>
          </a:xfrm>
        </p:grpSpPr>
        <p:sp>
          <p:nvSpPr>
            <p:cNvPr id="593" name="Google Shape;593;p18"/>
            <p:cNvSpPr/>
            <p:nvPr/>
          </p:nvSpPr>
          <p:spPr>
            <a:xfrm>
              <a:off x="5315391" y="2247184"/>
              <a:ext cx="39764" cy="19891"/>
            </a:xfrm>
            <a:custGeom>
              <a:rect b="b" l="l" r="r" t="t"/>
              <a:pathLst>
                <a:path extrusionOk="0" h="1130" w="2259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4" name="Google Shape;594;p18"/>
            <p:cNvSpPr/>
            <p:nvPr/>
          </p:nvSpPr>
          <p:spPr>
            <a:xfrm>
              <a:off x="5214564" y="2187564"/>
              <a:ext cx="32670" cy="39764"/>
            </a:xfrm>
            <a:custGeom>
              <a:rect b="b" l="l" r="r" t="t"/>
              <a:pathLst>
                <a:path extrusionOk="0" h="2259" w="1856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5" name="Google Shape;595;p18"/>
            <p:cNvSpPr/>
            <p:nvPr/>
          </p:nvSpPr>
          <p:spPr>
            <a:xfrm>
              <a:off x="5284164" y="2187564"/>
              <a:ext cx="32670" cy="39764"/>
            </a:xfrm>
            <a:custGeom>
              <a:rect b="b" l="l" r="r" t="t"/>
              <a:pathLst>
                <a:path extrusionOk="0" h="2259" w="1856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6" name="Google Shape;596;p18"/>
            <p:cNvSpPr/>
            <p:nvPr/>
          </p:nvSpPr>
          <p:spPr>
            <a:xfrm>
              <a:off x="5176243" y="2247184"/>
              <a:ext cx="39782" cy="19891"/>
            </a:xfrm>
            <a:custGeom>
              <a:rect b="b" l="l" r="r" t="t"/>
              <a:pathLst>
                <a:path extrusionOk="0" h="1130" w="226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7" name="Google Shape;597;p18"/>
            <p:cNvSpPr/>
            <p:nvPr/>
          </p:nvSpPr>
          <p:spPr>
            <a:xfrm>
              <a:off x="5096732" y="2347254"/>
              <a:ext cx="59655" cy="178912"/>
            </a:xfrm>
            <a:custGeom>
              <a:rect b="b" l="l" r="r" t="t"/>
              <a:pathLst>
                <a:path extrusionOk="0" h="10164" w="3389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8" name="Google Shape;598;p18"/>
            <p:cNvSpPr/>
            <p:nvPr/>
          </p:nvSpPr>
          <p:spPr>
            <a:xfrm>
              <a:off x="5176243" y="2247870"/>
              <a:ext cx="225875" cy="278296"/>
            </a:xfrm>
            <a:custGeom>
              <a:rect b="b" l="l" r="r" t="t"/>
              <a:pathLst>
                <a:path extrusionOk="0" h="15810" w="12832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99" name="Google Shape;599;p18"/>
          <p:cNvGrpSpPr/>
          <p:nvPr/>
        </p:nvGrpSpPr>
        <p:grpSpPr>
          <a:xfrm>
            <a:off x="4635056" y="3162094"/>
            <a:ext cx="340573" cy="339271"/>
            <a:chOff x="5073109" y="3150705"/>
            <a:chExt cx="340573" cy="339271"/>
          </a:xfrm>
        </p:grpSpPr>
        <p:sp>
          <p:nvSpPr>
            <p:cNvPr id="600" name="Google Shape;600;p18"/>
            <p:cNvSpPr/>
            <p:nvPr/>
          </p:nvSpPr>
          <p:spPr>
            <a:xfrm>
              <a:off x="5073161" y="3210325"/>
              <a:ext cx="340520" cy="279651"/>
            </a:xfrm>
            <a:custGeom>
              <a:rect b="b" l="l" r="r" t="t"/>
              <a:pathLst>
                <a:path extrusionOk="0" h="15887" w="19345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1" name="Google Shape;601;p18"/>
            <p:cNvSpPr/>
            <p:nvPr/>
          </p:nvSpPr>
          <p:spPr>
            <a:xfrm>
              <a:off x="5073109" y="3368712"/>
              <a:ext cx="101144" cy="61662"/>
            </a:xfrm>
            <a:custGeom>
              <a:rect b="b" l="l" r="r" t="t"/>
              <a:pathLst>
                <a:path extrusionOk="0" h="3503" w="5746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2" name="Google Shape;602;p18"/>
            <p:cNvSpPr/>
            <p:nvPr/>
          </p:nvSpPr>
          <p:spPr>
            <a:xfrm>
              <a:off x="5206412" y="3150705"/>
              <a:ext cx="207269" cy="139165"/>
            </a:xfrm>
            <a:custGeom>
              <a:rect b="b" l="l" r="r" t="t"/>
              <a:pathLst>
                <a:path extrusionOk="0" h="7906" w="11775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03" name="Google Shape;603;p18"/>
          <p:cNvGrpSpPr/>
          <p:nvPr/>
        </p:nvGrpSpPr>
        <p:grpSpPr>
          <a:xfrm>
            <a:off x="4635716" y="4106861"/>
            <a:ext cx="339253" cy="339253"/>
            <a:chOff x="5061713" y="4084392"/>
            <a:chExt cx="339253" cy="339253"/>
          </a:xfrm>
        </p:grpSpPr>
        <p:sp>
          <p:nvSpPr>
            <p:cNvPr id="604" name="Google Shape;604;p18"/>
            <p:cNvSpPr/>
            <p:nvPr/>
          </p:nvSpPr>
          <p:spPr>
            <a:xfrm>
              <a:off x="5061713" y="4219175"/>
              <a:ext cx="339253" cy="204471"/>
            </a:xfrm>
            <a:custGeom>
              <a:rect b="b" l="l" r="r" t="t"/>
              <a:pathLst>
                <a:path extrusionOk="0" h="11616" w="19273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5" name="Google Shape;605;p18"/>
            <p:cNvSpPr/>
            <p:nvPr/>
          </p:nvSpPr>
          <p:spPr>
            <a:xfrm>
              <a:off x="5340678" y="4164537"/>
              <a:ext cx="50378" cy="74529"/>
            </a:xfrm>
            <a:custGeom>
              <a:rect b="b" l="l" r="r" t="t"/>
              <a:pathLst>
                <a:path extrusionOk="0" h="4234" w="2862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6" name="Google Shape;606;p18"/>
            <p:cNvSpPr/>
            <p:nvPr/>
          </p:nvSpPr>
          <p:spPr>
            <a:xfrm>
              <a:off x="5071676" y="4164537"/>
              <a:ext cx="50378" cy="74529"/>
            </a:xfrm>
            <a:custGeom>
              <a:rect b="b" l="l" r="r" t="t"/>
              <a:pathLst>
                <a:path extrusionOk="0" h="4234" w="2862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7" name="Google Shape;607;p18"/>
            <p:cNvSpPr/>
            <p:nvPr/>
          </p:nvSpPr>
          <p:spPr>
            <a:xfrm>
              <a:off x="5141910" y="4084392"/>
              <a:ext cx="178912" cy="236683"/>
            </a:xfrm>
            <a:custGeom>
              <a:rect b="b" l="l" r="r" t="t"/>
              <a:pathLst>
                <a:path extrusionOk="0" h="13446" w="10164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08" name="Google Shape;608;p18"/>
          <p:cNvGrpSpPr/>
          <p:nvPr/>
        </p:nvGrpSpPr>
        <p:grpSpPr>
          <a:xfrm>
            <a:off x="4666195" y="1272586"/>
            <a:ext cx="278296" cy="339253"/>
            <a:chOff x="5110273" y="1253332"/>
            <a:chExt cx="278296" cy="339253"/>
          </a:xfrm>
        </p:grpSpPr>
        <p:sp>
          <p:nvSpPr>
            <p:cNvPr id="609" name="Google Shape;609;p18"/>
            <p:cNvSpPr/>
            <p:nvPr/>
          </p:nvSpPr>
          <p:spPr>
            <a:xfrm>
              <a:off x="5110273" y="1532297"/>
              <a:ext cx="52491" cy="39764"/>
            </a:xfrm>
            <a:custGeom>
              <a:rect b="b" l="l" r="r" t="t"/>
              <a:pathLst>
                <a:path extrusionOk="0" h="2259" w="2982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0" name="Google Shape;610;p18"/>
            <p:cNvSpPr/>
            <p:nvPr/>
          </p:nvSpPr>
          <p:spPr>
            <a:xfrm>
              <a:off x="5110273" y="1312952"/>
              <a:ext cx="198785" cy="199489"/>
            </a:xfrm>
            <a:custGeom>
              <a:rect b="b" l="l" r="r" t="t"/>
              <a:pathLst>
                <a:path extrusionOk="0" h="11333" w="11293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1" name="Google Shape;611;p18"/>
            <p:cNvSpPr/>
            <p:nvPr/>
          </p:nvSpPr>
          <p:spPr>
            <a:xfrm>
              <a:off x="5110273" y="1253332"/>
              <a:ext cx="198785" cy="39764"/>
            </a:xfrm>
            <a:custGeom>
              <a:rect b="b" l="l" r="r" t="t"/>
              <a:pathLst>
                <a:path extrusionOk="0" h="2259" w="11293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2" name="Google Shape;612;p18"/>
            <p:cNvSpPr/>
            <p:nvPr/>
          </p:nvSpPr>
          <p:spPr>
            <a:xfrm>
              <a:off x="5169910" y="1353402"/>
              <a:ext cx="218658" cy="239183"/>
            </a:xfrm>
            <a:custGeom>
              <a:rect b="b" l="l" r="r" t="t"/>
              <a:pathLst>
                <a:path extrusionOk="0" h="13588" w="12422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7" name="Google Shape;617;p19"/>
          <p:cNvGrpSpPr/>
          <p:nvPr/>
        </p:nvGrpSpPr>
        <p:grpSpPr>
          <a:xfrm flipH="1">
            <a:off x="6004425" y="1283325"/>
            <a:ext cx="672700" cy="2635025"/>
            <a:chOff x="2440250" y="1283325"/>
            <a:chExt cx="672700" cy="2635025"/>
          </a:xfrm>
        </p:grpSpPr>
        <p:grpSp>
          <p:nvGrpSpPr>
            <p:cNvPr id="618" name="Google Shape;618;p19"/>
            <p:cNvGrpSpPr/>
            <p:nvPr/>
          </p:nvGrpSpPr>
          <p:grpSpPr>
            <a:xfrm>
              <a:off x="2440325" y="1283325"/>
              <a:ext cx="672625" cy="2635017"/>
              <a:chOff x="2440325" y="1283325"/>
              <a:chExt cx="672625" cy="2635017"/>
            </a:xfrm>
          </p:grpSpPr>
          <p:cxnSp>
            <p:nvCxnSpPr>
              <p:cNvPr id="619" name="Google Shape;619;p19"/>
              <p:cNvCxnSpPr/>
              <p:nvPr/>
            </p:nvCxnSpPr>
            <p:spPr>
              <a:xfrm rot="10800000">
                <a:off x="2706150" y="2984984"/>
                <a:ext cx="4068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0" name="Google Shape;620;p19"/>
              <p:cNvCxnSpPr/>
              <p:nvPr/>
            </p:nvCxnSpPr>
            <p:spPr>
              <a:xfrm rot="10800000">
                <a:off x="2683250" y="1283325"/>
                <a:ext cx="0" cy="26298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1" name="Google Shape;621;p19"/>
              <p:cNvCxnSpPr/>
              <p:nvPr/>
            </p:nvCxnSpPr>
            <p:spPr>
              <a:xfrm rot="10800000">
                <a:off x="2440325" y="1296075"/>
                <a:ext cx="2811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2" name="Google Shape;622;p19"/>
              <p:cNvCxnSpPr/>
              <p:nvPr/>
            </p:nvCxnSpPr>
            <p:spPr>
              <a:xfrm rot="10800000">
                <a:off x="2440325" y="3918342"/>
                <a:ext cx="2811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3" name="Google Shape;623;p19"/>
              <p:cNvCxnSpPr/>
              <p:nvPr/>
            </p:nvCxnSpPr>
            <p:spPr>
              <a:xfrm rot="10800000">
                <a:off x="2440325" y="2607209"/>
                <a:ext cx="2811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24" name="Google Shape;624;p19"/>
            <p:cNvGrpSpPr/>
            <p:nvPr/>
          </p:nvGrpSpPr>
          <p:grpSpPr>
            <a:xfrm>
              <a:off x="2440250" y="1283325"/>
              <a:ext cx="672688" cy="2635025"/>
              <a:chOff x="2440263" y="1283325"/>
              <a:chExt cx="672688" cy="2635025"/>
            </a:xfrm>
          </p:grpSpPr>
          <p:cxnSp>
            <p:nvCxnSpPr>
              <p:cNvPr id="625" name="Google Shape;625;p19"/>
              <p:cNvCxnSpPr/>
              <p:nvPr/>
            </p:nvCxnSpPr>
            <p:spPr>
              <a:xfrm rot="10800000">
                <a:off x="2686050" y="2984984"/>
                <a:ext cx="4269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6" name="Google Shape;626;p19"/>
              <p:cNvCxnSpPr/>
              <p:nvPr/>
            </p:nvCxnSpPr>
            <p:spPr>
              <a:xfrm rot="10800000">
                <a:off x="2683250" y="1283325"/>
                <a:ext cx="0" cy="2629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7" name="Google Shape;627;p19"/>
              <p:cNvCxnSpPr/>
              <p:nvPr/>
            </p:nvCxnSpPr>
            <p:spPr>
              <a:xfrm rot="10800000">
                <a:off x="2440263" y="1296075"/>
                <a:ext cx="25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8" name="Google Shape;628;p19"/>
              <p:cNvCxnSpPr/>
              <p:nvPr/>
            </p:nvCxnSpPr>
            <p:spPr>
              <a:xfrm rot="10800000">
                <a:off x="2440263" y="3918350"/>
                <a:ext cx="25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9" name="Google Shape;629;p19"/>
              <p:cNvCxnSpPr/>
              <p:nvPr/>
            </p:nvCxnSpPr>
            <p:spPr>
              <a:xfrm rot="10800000">
                <a:off x="2440288" y="2607200"/>
                <a:ext cx="2565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630" name="Google Shape;630;p19"/>
          <p:cNvGrpSpPr/>
          <p:nvPr/>
        </p:nvGrpSpPr>
        <p:grpSpPr>
          <a:xfrm>
            <a:off x="2440250" y="1283325"/>
            <a:ext cx="672700" cy="2635025"/>
            <a:chOff x="2440250" y="1283325"/>
            <a:chExt cx="672700" cy="2635025"/>
          </a:xfrm>
        </p:grpSpPr>
        <p:grpSp>
          <p:nvGrpSpPr>
            <p:cNvPr id="631" name="Google Shape;631;p19"/>
            <p:cNvGrpSpPr/>
            <p:nvPr/>
          </p:nvGrpSpPr>
          <p:grpSpPr>
            <a:xfrm>
              <a:off x="2440325" y="1283325"/>
              <a:ext cx="672625" cy="2635017"/>
              <a:chOff x="2440325" y="1283325"/>
              <a:chExt cx="672625" cy="2635017"/>
            </a:xfrm>
          </p:grpSpPr>
          <p:cxnSp>
            <p:nvCxnSpPr>
              <p:cNvPr id="632" name="Google Shape;632;p19"/>
              <p:cNvCxnSpPr/>
              <p:nvPr/>
            </p:nvCxnSpPr>
            <p:spPr>
              <a:xfrm rot="10800000">
                <a:off x="2706150" y="2984984"/>
                <a:ext cx="4068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3" name="Google Shape;633;p19"/>
              <p:cNvCxnSpPr/>
              <p:nvPr/>
            </p:nvCxnSpPr>
            <p:spPr>
              <a:xfrm rot="10800000">
                <a:off x="2683250" y="1283325"/>
                <a:ext cx="0" cy="26298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4" name="Google Shape;634;p19"/>
              <p:cNvCxnSpPr/>
              <p:nvPr/>
            </p:nvCxnSpPr>
            <p:spPr>
              <a:xfrm rot="10800000">
                <a:off x="2440325" y="1296075"/>
                <a:ext cx="2811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5" name="Google Shape;635;p19"/>
              <p:cNvCxnSpPr/>
              <p:nvPr/>
            </p:nvCxnSpPr>
            <p:spPr>
              <a:xfrm rot="10800000">
                <a:off x="2440325" y="3918342"/>
                <a:ext cx="2811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6" name="Google Shape;636;p19"/>
              <p:cNvCxnSpPr/>
              <p:nvPr/>
            </p:nvCxnSpPr>
            <p:spPr>
              <a:xfrm rot="10800000">
                <a:off x="2440325" y="2607209"/>
                <a:ext cx="2811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37" name="Google Shape;637;p19"/>
            <p:cNvGrpSpPr/>
            <p:nvPr/>
          </p:nvGrpSpPr>
          <p:grpSpPr>
            <a:xfrm>
              <a:off x="2440250" y="1283325"/>
              <a:ext cx="672688" cy="2635025"/>
              <a:chOff x="2440263" y="1283325"/>
              <a:chExt cx="672688" cy="2635025"/>
            </a:xfrm>
          </p:grpSpPr>
          <p:cxnSp>
            <p:nvCxnSpPr>
              <p:cNvPr id="638" name="Google Shape;638;p19"/>
              <p:cNvCxnSpPr/>
              <p:nvPr/>
            </p:nvCxnSpPr>
            <p:spPr>
              <a:xfrm rot="10800000">
                <a:off x="2686050" y="2984984"/>
                <a:ext cx="4269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9" name="Google Shape;639;p19"/>
              <p:cNvCxnSpPr/>
              <p:nvPr/>
            </p:nvCxnSpPr>
            <p:spPr>
              <a:xfrm rot="10800000">
                <a:off x="2683250" y="1283325"/>
                <a:ext cx="0" cy="2629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0" name="Google Shape;640;p19"/>
              <p:cNvCxnSpPr/>
              <p:nvPr/>
            </p:nvCxnSpPr>
            <p:spPr>
              <a:xfrm rot="10800000">
                <a:off x="2440263" y="1296075"/>
                <a:ext cx="25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1" name="Google Shape;641;p19"/>
              <p:cNvCxnSpPr/>
              <p:nvPr/>
            </p:nvCxnSpPr>
            <p:spPr>
              <a:xfrm rot="10800000">
                <a:off x="2440263" y="3918350"/>
                <a:ext cx="25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2" name="Google Shape;642;p19"/>
              <p:cNvCxnSpPr/>
              <p:nvPr/>
            </p:nvCxnSpPr>
            <p:spPr>
              <a:xfrm rot="10800000">
                <a:off x="2440288" y="2607200"/>
                <a:ext cx="2565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643" name="Google Shape;643;p19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644" name="Google Shape;644;p19"/>
          <p:cNvGrpSpPr/>
          <p:nvPr/>
        </p:nvGrpSpPr>
        <p:grpSpPr>
          <a:xfrm>
            <a:off x="3018283" y="1634595"/>
            <a:ext cx="3050210" cy="2381866"/>
            <a:chOff x="3018283" y="1634595"/>
            <a:chExt cx="3050210" cy="2381866"/>
          </a:xfrm>
        </p:grpSpPr>
        <p:grpSp>
          <p:nvGrpSpPr>
            <p:cNvPr id="645" name="Google Shape;645;p19"/>
            <p:cNvGrpSpPr/>
            <p:nvPr/>
          </p:nvGrpSpPr>
          <p:grpSpPr>
            <a:xfrm rot="3697694">
              <a:off x="4488459" y="2222237"/>
              <a:ext cx="1157423" cy="699014"/>
              <a:chOff x="3441057" y="2206786"/>
              <a:chExt cx="1157400" cy="699000"/>
            </a:xfrm>
          </p:grpSpPr>
          <p:cxnSp>
            <p:nvCxnSpPr>
              <p:cNvPr id="646" name="Google Shape;646;p19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7" name="Google Shape;647;p19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48" name="Google Shape;648;p19"/>
            <p:cNvGrpSpPr/>
            <p:nvPr/>
          </p:nvGrpSpPr>
          <p:grpSpPr>
            <a:xfrm rot="3697694">
              <a:off x="3953917" y="2602087"/>
              <a:ext cx="1157423" cy="699014"/>
              <a:chOff x="3441057" y="2206786"/>
              <a:chExt cx="1157400" cy="699000"/>
            </a:xfrm>
          </p:grpSpPr>
          <p:cxnSp>
            <p:nvCxnSpPr>
              <p:cNvPr id="649" name="Google Shape;649;p19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0" name="Google Shape;650;p19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51" name="Google Shape;651;p19"/>
            <p:cNvGrpSpPr/>
            <p:nvPr/>
          </p:nvGrpSpPr>
          <p:grpSpPr>
            <a:xfrm rot="3697694">
              <a:off x="3337463" y="2991674"/>
              <a:ext cx="1157423" cy="699014"/>
              <a:chOff x="3441057" y="2206786"/>
              <a:chExt cx="1157400" cy="699000"/>
            </a:xfrm>
          </p:grpSpPr>
          <p:cxnSp>
            <p:nvCxnSpPr>
              <p:cNvPr id="652" name="Google Shape;652;p19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3" name="Google Shape;653;p19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54" name="Google Shape;654;p19"/>
            <p:cNvGrpSpPr/>
            <p:nvPr/>
          </p:nvGrpSpPr>
          <p:grpSpPr>
            <a:xfrm>
              <a:off x="4028030" y="2544811"/>
              <a:ext cx="1157400" cy="699000"/>
              <a:chOff x="3441057" y="2206786"/>
              <a:chExt cx="1157400" cy="699000"/>
            </a:xfrm>
          </p:grpSpPr>
          <p:cxnSp>
            <p:nvCxnSpPr>
              <p:cNvPr id="655" name="Google Shape;655;p19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6" name="Google Shape;656;p19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57" name="Google Shape;657;p19"/>
            <p:cNvGrpSpPr/>
            <p:nvPr/>
          </p:nvGrpSpPr>
          <p:grpSpPr>
            <a:xfrm>
              <a:off x="4615002" y="2980236"/>
              <a:ext cx="1157400" cy="699000"/>
              <a:chOff x="3441057" y="2206786"/>
              <a:chExt cx="1157400" cy="699000"/>
            </a:xfrm>
          </p:grpSpPr>
          <p:cxnSp>
            <p:nvCxnSpPr>
              <p:cNvPr id="658" name="Google Shape;658;p19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9" name="Google Shape;659;p19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60" name="Google Shape;660;p19"/>
            <p:cNvGrpSpPr/>
            <p:nvPr/>
          </p:nvGrpSpPr>
          <p:grpSpPr>
            <a:xfrm>
              <a:off x="3441057" y="2206786"/>
              <a:ext cx="1157400" cy="699000"/>
              <a:chOff x="3441057" y="2206786"/>
              <a:chExt cx="1157400" cy="699000"/>
            </a:xfrm>
          </p:grpSpPr>
          <p:cxnSp>
            <p:nvCxnSpPr>
              <p:cNvPr id="661" name="Google Shape;661;p19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2" name="Google Shape;662;p19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63" name="Google Shape;663;p19"/>
            <p:cNvGrpSpPr/>
            <p:nvPr/>
          </p:nvGrpSpPr>
          <p:grpSpPr>
            <a:xfrm>
              <a:off x="4226889" y="1634595"/>
              <a:ext cx="598632" cy="805372"/>
              <a:chOff x="3478424" y="1308364"/>
              <a:chExt cx="2187185" cy="2942536"/>
            </a:xfrm>
          </p:grpSpPr>
          <p:sp>
            <p:nvSpPr>
              <p:cNvPr id="664" name="Google Shape;664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rect b="b" l="l" r="r" t="t"/>
                <a:pathLst>
                  <a:path extrusionOk="0" h="71307" w="52721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rect b="b" l="l" r="r" t="t"/>
                <a:pathLst>
                  <a:path extrusionOk="0" h="31624" w="53269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rect b="b" l="l" r="r" t="t"/>
                <a:pathLst>
                  <a:path extrusionOk="0" h="15538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rect b="b" l="l" r="r" t="t"/>
                <a:pathLst>
                  <a:path extrusionOk="0" h="15538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07" name="Google Shape;707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708" name="Google Shape;708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rect b="b" l="l" r="r" t="t"/>
                  <a:pathLst>
                    <a:path extrusionOk="0" h="44914" w="78439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9" name="Google Shape;709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rect b="b" l="l" r="r" t="t"/>
                  <a:pathLst>
                    <a:path extrusionOk="0" h="46572" w="79261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10" name="Google Shape;710;p19"/>
            <p:cNvGrpSpPr/>
            <p:nvPr/>
          </p:nvGrpSpPr>
          <p:grpSpPr>
            <a:xfrm>
              <a:off x="4819732" y="1979138"/>
              <a:ext cx="598632" cy="805372"/>
              <a:chOff x="3478424" y="1308364"/>
              <a:chExt cx="2187185" cy="2942536"/>
            </a:xfrm>
          </p:grpSpPr>
          <p:sp>
            <p:nvSpPr>
              <p:cNvPr id="711" name="Google Shape;711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rect b="b" l="l" r="r" t="t"/>
                <a:pathLst>
                  <a:path extrusionOk="0" h="71307" w="52721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rect b="b" l="l" r="r" t="t"/>
                <a:pathLst>
                  <a:path extrusionOk="0" h="31624" w="53269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rect b="b" l="l" r="r" t="t"/>
                <a:pathLst>
                  <a:path extrusionOk="0" h="15538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rect b="b" l="l" r="r" t="t"/>
                <a:pathLst>
                  <a:path extrusionOk="0" h="15538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54" name="Google Shape;754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755" name="Google Shape;755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rect b="b" l="l" r="r" t="t"/>
                  <a:pathLst>
                    <a:path extrusionOk="0" h="44914" w="78439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6" name="Google Shape;756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rect b="b" l="l" r="r" t="t"/>
                  <a:pathLst>
                    <a:path extrusionOk="0" h="46572" w="79261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57" name="Google Shape;757;p19"/>
            <p:cNvGrpSpPr/>
            <p:nvPr/>
          </p:nvGrpSpPr>
          <p:grpSpPr>
            <a:xfrm>
              <a:off x="5469860" y="2359776"/>
              <a:ext cx="598632" cy="805372"/>
              <a:chOff x="3478424" y="1308364"/>
              <a:chExt cx="2187185" cy="2942536"/>
            </a:xfrm>
          </p:grpSpPr>
          <p:sp>
            <p:nvSpPr>
              <p:cNvPr id="758" name="Google Shape;758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rect b="b" l="l" r="r" t="t"/>
                <a:pathLst>
                  <a:path extrusionOk="0" h="71307" w="52721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rect b="b" l="l" r="r" t="t"/>
                <a:pathLst>
                  <a:path extrusionOk="0" h="31624" w="53269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rect b="b" l="l" r="r" t="t"/>
                <a:pathLst>
                  <a:path extrusionOk="0" h="15538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rect b="b" l="l" r="r" t="t"/>
                <a:pathLst>
                  <a:path extrusionOk="0" h="15538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01" name="Google Shape;801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802" name="Google Shape;802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rect b="b" l="l" r="r" t="t"/>
                  <a:pathLst>
                    <a:path extrusionOk="0" h="44914" w="78439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3" name="Google Shape;803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rect b="b" l="l" r="r" t="t"/>
                  <a:pathLst>
                    <a:path extrusionOk="0" h="46572" w="79261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804" name="Google Shape;804;p19"/>
            <p:cNvGrpSpPr/>
            <p:nvPr/>
          </p:nvGrpSpPr>
          <p:grpSpPr>
            <a:xfrm>
              <a:off x="3635042" y="1987866"/>
              <a:ext cx="598632" cy="805372"/>
              <a:chOff x="3478424" y="1308364"/>
              <a:chExt cx="2187185" cy="2942536"/>
            </a:xfrm>
          </p:grpSpPr>
          <p:sp>
            <p:nvSpPr>
              <p:cNvPr id="805" name="Google Shape;805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rect b="b" l="l" r="r" t="t"/>
                <a:pathLst>
                  <a:path extrusionOk="0" h="71307" w="52721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rect b="b" l="l" r="r" t="t"/>
                <a:pathLst>
                  <a:path extrusionOk="0" h="31624" w="53269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rect b="b" l="l" r="r" t="t"/>
                <a:pathLst>
                  <a:path extrusionOk="0" h="15538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rect b="b" l="l" r="r" t="t"/>
                <a:pathLst>
                  <a:path extrusionOk="0" h="15538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48" name="Google Shape;848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849" name="Google Shape;849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rect b="b" l="l" r="r" t="t"/>
                  <a:pathLst>
                    <a:path extrusionOk="0" h="44914" w="78439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0" name="Google Shape;850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rect b="b" l="l" r="r" t="t"/>
                  <a:pathLst>
                    <a:path extrusionOk="0" h="46572" w="79261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851" name="Google Shape;851;p19"/>
            <p:cNvGrpSpPr/>
            <p:nvPr/>
          </p:nvGrpSpPr>
          <p:grpSpPr>
            <a:xfrm>
              <a:off x="4227884" y="2332409"/>
              <a:ext cx="598632" cy="805372"/>
              <a:chOff x="3478424" y="1308364"/>
              <a:chExt cx="2187185" cy="2942536"/>
            </a:xfrm>
          </p:grpSpPr>
          <p:sp>
            <p:nvSpPr>
              <p:cNvPr id="852" name="Google Shape;852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rect b="b" l="l" r="r" t="t"/>
                <a:pathLst>
                  <a:path extrusionOk="0" h="71307" w="52721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rect b="b" l="l" r="r" t="t"/>
                <a:pathLst>
                  <a:path extrusionOk="0" h="31624" w="53269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rect b="b" l="l" r="r" t="t"/>
                <a:pathLst>
                  <a:path extrusionOk="0" h="15538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rect b="b" l="l" r="r" t="t"/>
                <a:pathLst>
                  <a:path extrusionOk="0" h="15538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95" name="Google Shape;895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896" name="Google Shape;896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rect b="b" l="l" r="r" t="t"/>
                  <a:pathLst>
                    <a:path extrusionOk="0" h="44914" w="78439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7" name="Google Shape;897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rect b="b" l="l" r="r" t="t"/>
                  <a:pathLst>
                    <a:path extrusionOk="0" h="46572" w="79261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898" name="Google Shape;898;p19"/>
            <p:cNvGrpSpPr/>
            <p:nvPr/>
          </p:nvGrpSpPr>
          <p:grpSpPr>
            <a:xfrm>
              <a:off x="4878013" y="2713047"/>
              <a:ext cx="598632" cy="805372"/>
              <a:chOff x="3478424" y="1308364"/>
              <a:chExt cx="2187185" cy="2942536"/>
            </a:xfrm>
          </p:grpSpPr>
          <p:sp>
            <p:nvSpPr>
              <p:cNvPr id="899" name="Google Shape;899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rect b="b" l="l" r="r" t="t"/>
                <a:pathLst>
                  <a:path extrusionOk="0" h="71307" w="52721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rect b="b" l="l" r="r" t="t"/>
                <a:pathLst>
                  <a:path extrusionOk="0" h="31624" w="53269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rect b="b" l="l" r="r" t="t"/>
                <a:pathLst>
                  <a:path extrusionOk="0" h="15538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rect b="b" l="l" r="r" t="t"/>
                <a:pathLst>
                  <a:path extrusionOk="0" h="15538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42" name="Google Shape;942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943" name="Google Shape;943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rect b="b" l="l" r="r" t="t"/>
                  <a:pathLst>
                    <a:path extrusionOk="0" h="44914" w="78439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4" name="Google Shape;944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rect b="b" l="l" r="r" t="t"/>
                  <a:pathLst>
                    <a:path extrusionOk="0" h="46572" w="79261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45" name="Google Shape;945;p19"/>
            <p:cNvGrpSpPr/>
            <p:nvPr/>
          </p:nvGrpSpPr>
          <p:grpSpPr>
            <a:xfrm>
              <a:off x="3018283" y="2357045"/>
              <a:ext cx="598632" cy="805372"/>
              <a:chOff x="3478424" y="1308364"/>
              <a:chExt cx="2187185" cy="2942536"/>
            </a:xfrm>
          </p:grpSpPr>
          <p:sp>
            <p:nvSpPr>
              <p:cNvPr id="946" name="Google Shape;946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rect b="b" l="l" r="r" t="t"/>
                <a:pathLst>
                  <a:path extrusionOk="0" h="71307" w="52721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rect b="b" l="l" r="r" t="t"/>
                <a:pathLst>
                  <a:path extrusionOk="0" h="31624" w="53269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rect b="b" l="l" r="r" t="t"/>
                <a:pathLst>
                  <a:path extrusionOk="0" h="15538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rect b="b" l="l" r="r" t="t"/>
                <a:pathLst>
                  <a:path extrusionOk="0" h="15538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89" name="Google Shape;989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990" name="Google Shape;990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rect b="b" l="l" r="r" t="t"/>
                  <a:pathLst>
                    <a:path extrusionOk="0" h="44914" w="78439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1" name="Google Shape;991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rect b="b" l="l" r="r" t="t"/>
                  <a:pathLst>
                    <a:path extrusionOk="0" h="46572" w="79261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92" name="Google Shape;992;p19"/>
            <p:cNvGrpSpPr/>
            <p:nvPr/>
          </p:nvGrpSpPr>
          <p:grpSpPr>
            <a:xfrm>
              <a:off x="3611125" y="2701588"/>
              <a:ext cx="598632" cy="805372"/>
              <a:chOff x="3478424" y="1308364"/>
              <a:chExt cx="2187185" cy="2942536"/>
            </a:xfrm>
          </p:grpSpPr>
          <p:sp>
            <p:nvSpPr>
              <p:cNvPr id="993" name="Google Shape;993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rect b="b" l="l" r="r" t="t"/>
                <a:pathLst>
                  <a:path extrusionOk="0" h="71307" w="52721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rect b="b" l="l" r="r" t="t"/>
                <a:pathLst>
                  <a:path extrusionOk="0" h="31624" w="53269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rect b="b" l="l" r="r" t="t"/>
                <a:pathLst>
                  <a:path extrusionOk="0" h="15538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rect b="b" l="l" r="r" t="t"/>
                <a:pathLst>
                  <a:path extrusionOk="0" h="15538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36" name="Google Shape;1036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1037" name="Google Shape;1037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rect b="b" l="l" r="r" t="t"/>
                  <a:pathLst>
                    <a:path extrusionOk="0" h="44914" w="78439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8" name="Google Shape;1038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rect b="b" l="l" r="r" t="t"/>
                  <a:pathLst>
                    <a:path extrusionOk="0" h="46572" w="79261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39" name="Google Shape;1039;p19"/>
            <p:cNvGrpSpPr/>
            <p:nvPr/>
          </p:nvGrpSpPr>
          <p:grpSpPr>
            <a:xfrm>
              <a:off x="4261254" y="3082226"/>
              <a:ext cx="598632" cy="805372"/>
              <a:chOff x="3478424" y="1308364"/>
              <a:chExt cx="2187185" cy="2942536"/>
            </a:xfrm>
          </p:grpSpPr>
          <p:sp>
            <p:nvSpPr>
              <p:cNvPr id="1040" name="Google Shape;1040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rect b="b" l="l" r="r" t="t"/>
                <a:pathLst>
                  <a:path extrusionOk="0" h="71307" w="52721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rect b="b" l="l" r="r" t="t"/>
                <a:pathLst>
                  <a:path extrusionOk="0" h="31624" w="53269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rect b="b" l="l" r="r" t="t"/>
                <a:pathLst>
                  <a:path extrusionOk="0" h="15538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rect b="b" l="l" r="r" t="t"/>
                <a:pathLst>
                  <a:path extrusionOk="0" h="15538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83" name="Google Shape;1083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1084" name="Google Shape;1084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rect b="b" l="l" r="r" t="t"/>
                  <a:pathLst>
                    <a:path extrusionOk="0" h="44914" w="78439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5" name="Google Shape;1085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rect b="b" l="l" r="r" t="t"/>
                  <a:pathLst>
                    <a:path extrusionOk="0" h="46572" w="79261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086" name="Google Shape;1086;p19"/>
          <p:cNvGrpSpPr/>
          <p:nvPr/>
        </p:nvGrpSpPr>
        <p:grpSpPr>
          <a:xfrm>
            <a:off x="6703688" y="1162324"/>
            <a:ext cx="1890913" cy="712190"/>
            <a:chOff x="6703688" y="1169337"/>
            <a:chExt cx="1890913" cy="712190"/>
          </a:xfrm>
        </p:grpSpPr>
        <p:sp>
          <p:nvSpPr>
            <p:cNvPr id="1087" name="Google Shape;1087;p19"/>
            <p:cNvSpPr txBox="1"/>
            <p:nvPr/>
          </p:nvSpPr>
          <p:spPr>
            <a:xfrm>
              <a:off x="6703688" y="1169337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88" name="Google Shape;1088;p19"/>
            <p:cNvSpPr txBox="1"/>
            <p:nvPr/>
          </p:nvSpPr>
          <p:spPr>
            <a:xfrm>
              <a:off x="6703700" y="1422827"/>
              <a:ext cx="1890900" cy="45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89" name="Google Shape;1089;p19"/>
          <p:cNvGrpSpPr/>
          <p:nvPr/>
        </p:nvGrpSpPr>
        <p:grpSpPr>
          <a:xfrm>
            <a:off x="549300" y="2471179"/>
            <a:ext cx="1891050" cy="707855"/>
            <a:chOff x="549300" y="2469057"/>
            <a:chExt cx="1891050" cy="707855"/>
          </a:xfrm>
        </p:grpSpPr>
        <p:sp>
          <p:nvSpPr>
            <p:cNvPr id="1090" name="Google Shape;1090;p19"/>
            <p:cNvSpPr txBox="1"/>
            <p:nvPr/>
          </p:nvSpPr>
          <p:spPr>
            <a:xfrm>
              <a:off x="549300" y="2469057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91" name="Google Shape;1091;p19"/>
            <p:cNvSpPr txBox="1"/>
            <p:nvPr/>
          </p:nvSpPr>
          <p:spPr>
            <a:xfrm>
              <a:off x="549450" y="2721813"/>
              <a:ext cx="18909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terribly hot, even hotter than 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2" name="Google Shape;1092;p19"/>
          <p:cNvGrpSpPr/>
          <p:nvPr/>
        </p:nvGrpSpPr>
        <p:grpSpPr>
          <a:xfrm>
            <a:off x="549363" y="1162325"/>
            <a:ext cx="1890913" cy="712189"/>
            <a:chOff x="549363" y="1169337"/>
            <a:chExt cx="1890913" cy="712189"/>
          </a:xfrm>
        </p:grpSpPr>
        <p:sp>
          <p:nvSpPr>
            <p:cNvPr id="1093" name="Google Shape;1093;p19"/>
            <p:cNvSpPr txBox="1"/>
            <p:nvPr/>
          </p:nvSpPr>
          <p:spPr>
            <a:xfrm>
              <a:off x="549363" y="1169337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94" name="Google Shape;1094;p19"/>
            <p:cNvSpPr txBox="1"/>
            <p:nvPr/>
          </p:nvSpPr>
          <p:spPr>
            <a:xfrm>
              <a:off x="549375" y="1422826"/>
              <a:ext cx="1890900" cy="45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5" name="Google Shape;1095;p19"/>
          <p:cNvGrpSpPr/>
          <p:nvPr/>
        </p:nvGrpSpPr>
        <p:grpSpPr>
          <a:xfrm>
            <a:off x="549363" y="3775700"/>
            <a:ext cx="1890988" cy="712190"/>
            <a:chOff x="549363" y="3754662"/>
            <a:chExt cx="1890988" cy="712190"/>
          </a:xfrm>
        </p:grpSpPr>
        <p:sp>
          <p:nvSpPr>
            <p:cNvPr id="1096" name="Google Shape;1096;p19"/>
            <p:cNvSpPr txBox="1"/>
            <p:nvPr/>
          </p:nvSpPr>
          <p:spPr>
            <a:xfrm>
              <a:off x="549363" y="3754662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97" name="Google Shape;1097;p19"/>
            <p:cNvSpPr txBox="1"/>
            <p:nvPr/>
          </p:nvSpPr>
          <p:spPr>
            <a:xfrm>
              <a:off x="549450" y="4008152"/>
              <a:ext cx="1890900" cy="45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8" name="Google Shape;1098;p19"/>
          <p:cNvGrpSpPr/>
          <p:nvPr/>
        </p:nvGrpSpPr>
        <p:grpSpPr>
          <a:xfrm>
            <a:off x="6703688" y="2470810"/>
            <a:ext cx="1890913" cy="708593"/>
            <a:chOff x="6703688" y="2464782"/>
            <a:chExt cx="1890913" cy="708593"/>
          </a:xfrm>
        </p:grpSpPr>
        <p:sp>
          <p:nvSpPr>
            <p:cNvPr id="1099" name="Google Shape;1099;p19"/>
            <p:cNvSpPr txBox="1"/>
            <p:nvPr/>
          </p:nvSpPr>
          <p:spPr>
            <a:xfrm>
              <a:off x="6703688" y="2464782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00" name="Google Shape;1100;p19"/>
            <p:cNvSpPr txBox="1"/>
            <p:nvPr/>
          </p:nvSpPr>
          <p:spPr>
            <a:xfrm>
              <a:off x="6703701" y="2718275"/>
              <a:ext cx="18909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the ringed planet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01" name="Google Shape;1101;p19"/>
          <p:cNvGrpSpPr/>
          <p:nvPr/>
        </p:nvGrpSpPr>
        <p:grpSpPr>
          <a:xfrm>
            <a:off x="6703688" y="3775699"/>
            <a:ext cx="1890913" cy="712190"/>
            <a:chOff x="6703688" y="3754662"/>
            <a:chExt cx="1890913" cy="712190"/>
          </a:xfrm>
        </p:grpSpPr>
        <p:sp>
          <p:nvSpPr>
            <p:cNvPr id="1102" name="Google Shape;1102;p19"/>
            <p:cNvSpPr txBox="1"/>
            <p:nvPr/>
          </p:nvSpPr>
          <p:spPr>
            <a:xfrm>
              <a:off x="6703688" y="3754662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03" name="Google Shape;1103;p19"/>
            <p:cNvSpPr txBox="1"/>
            <p:nvPr/>
          </p:nvSpPr>
          <p:spPr>
            <a:xfrm>
              <a:off x="6703700" y="4008153"/>
              <a:ext cx="1890900" cy="45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8" name="Google Shape;1108;p20"/>
          <p:cNvCxnSpPr>
            <a:stCxn id="1109" idx="2"/>
            <a:endCxn id="1110" idx="0"/>
          </p:cNvCxnSpPr>
          <p:nvPr/>
        </p:nvCxnSpPr>
        <p:spPr>
          <a:xfrm flipH="1" rot="-5400000">
            <a:off x="3122149" y="2430119"/>
            <a:ext cx="550200" cy="2495100"/>
          </a:xfrm>
          <a:prstGeom prst="bentConnector3">
            <a:avLst>
              <a:gd fmla="val 49989" name="adj1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1" name="Google Shape;1111;p20"/>
          <p:cNvSpPr/>
          <p:nvPr/>
        </p:nvSpPr>
        <p:spPr>
          <a:xfrm>
            <a:off x="1206499" y="1516169"/>
            <a:ext cx="1886400" cy="18864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12" name="Google Shape;1112;p20"/>
          <p:cNvCxnSpPr>
            <a:stCxn id="1113" idx="2"/>
            <a:endCxn id="1110" idx="0"/>
          </p:cNvCxnSpPr>
          <p:nvPr/>
        </p:nvCxnSpPr>
        <p:spPr>
          <a:xfrm rot="5400000">
            <a:off x="5617299" y="2430119"/>
            <a:ext cx="550200" cy="2495100"/>
          </a:xfrm>
          <a:prstGeom prst="bentConnector3">
            <a:avLst>
              <a:gd fmla="val 49989" name="adj1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4" name="Google Shape;1114;p20"/>
          <p:cNvSpPr/>
          <p:nvPr/>
        </p:nvSpPr>
        <p:spPr>
          <a:xfrm>
            <a:off x="6196749" y="1516169"/>
            <a:ext cx="1886400" cy="18864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20"/>
          <p:cNvSpPr/>
          <p:nvPr/>
        </p:nvSpPr>
        <p:spPr>
          <a:xfrm>
            <a:off x="1206499" y="1516169"/>
            <a:ext cx="1886400" cy="1886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20"/>
          <p:cNvSpPr/>
          <p:nvPr/>
        </p:nvSpPr>
        <p:spPr>
          <a:xfrm>
            <a:off x="6196749" y="1516169"/>
            <a:ext cx="1886400" cy="1886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15" name="Google Shape;1115;p20"/>
          <p:cNvCxnSpPr>
            <a:endCxn id="1110" idx="0"/>
          </p:cNvCxnSpPr>
          <p:nvPr/>
        </p:nvCxnSpPr>
        <p:spPr>
          <a:xfrm>
            <a:off x="4644800" y="3402450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6" name="Google Shape;1116;p20"/>
          <p:cNvSpPr/>
          <p:nvPr/>
        </p:nvSpPr>
        <p:spPr>
          <a:xfrm>
            <a:off x="3701611" y="1516169"/>
            <a:ext cx="1886400" cy="18864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20"/>
          <p:cNvSpPr/>
          <p:nvPr/>
        </p:nvSpPr>
        <p:spPr>
          <a:xfrm>
            <a:off x="3701611" y="1516169"/>
            <a:ext cx="1886400" cy="1886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20"/>
          <p:cNvSpPr/>
          <p:nvPr/>
        </p:nvSpPr>
        <p:spPr>
          <a:xfrm>
            <a:off x="3444713" y="1284639"/>
            <a:ext cx="581400" cy="581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20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1120" name="Google Shape;1120;p20"/>
          <p:cNvGrpSpPr/>
          <p:nvPr/>
        </p:nvGrpSpPr>
        <p:grpSpPr>
          <a:xfrm>
            <a:off x="3872050" y="1975049"/>
            <a:ext cx="1544400" cy="1010725"/>
            <a:chOff x="3872050" y="1975049"/>
            <a:chExt cx="1544400" cy="1010725"/>
          </a:xfrm>
        </p:grpSpPr>
        <p:sp>
          <p:nvSpPr>
            <p:cNvPr id="1121" name="Google Shape;1121;p20"/>
            <p:cNvSpPr txBox="1"/>
            <p:nvPr/>
          </p:nvSpPr>
          <p:spPr>
            <a:xfrm>
              <a:off x="3872050" y="1975049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22" name="Google Shape;1122;p20"/>
            <p:cNvSpPr txBox="1"/>
            <p:nvPr/>
          </p:nvSpPr>
          <p:spPr>
            <a:xfrm>
              <a:off x="3872050" y="2228574"/>
              <a:ext cx="15444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23" name="Google Shape;1123;p20"/>
          <p:cNvGrpSpPr/>
          <p:nvPr/>
        </p:nvGrpSpPr>
        <p:grpSpPr>
          <a:xfrm>
            <a:off x="1376050" y="1975049"/>
            <a:ext cx="1544400" cy="1010725"/>
            <a:chOff x="1376050" y="1975049"/>
            <a:chExt cx="1544400" cy="1010725"/>
          </a:xfrm>
        </p:grpSpPr>
        <p:sp>
          <p:nvSpPr>
            <p:cNvPr id="1124" name="Google Shape;1124;p20"/>
            <p:cNvSpPr txBox="1"/>
            <p:nvPr/>
          </p:nvSpPr>
          <p:spPr>
            <a:xfrm>
              <a:off x="1376050" y="1975049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25" name="Google Shape;1125;p20"/>
            <p:cNvSpPr txBox="1"/>
            <p:nvPr/>
          </p:nvSpPr>
          <p:spPr>
            <a:xfrm>
              <a:off x="1376050" y="2228574"/>
              <a:ext cx="15444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26" name="Google Shape;1126;p20"/>
          <p:cNvGrpSpPr/>
          <p:nvPr/>
        </p:nvGrpSpPr>
        <p:grpSpPr>
          <a:xfrm>
            <a:off x="6369149" y="1975049"/>
            <a:ext cx="1544400" cy="1010725"/>
            <a:chOff x="6369149" y="1975049"/>
            <a:chExt cx="1544400" cy="1010725"/>
          </a:xfrm>
        </p:grpSpPr>
        <p:sp>
          <p:nvSpPr>
            <p:cNvPr id="1127" name="Google Shape;1127;p20"/>
            <p:cNvSpPr txBox="1"/>
            <p:nvPr/>
          </p:nvSpPr>
          <p:spPr>
            <a:xfrm>
              <a:off x="6369149" y="1975049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28" name="Google Shape;1128;p20"/>
            <p:cNvSpPr txBox="1"/>
            <p:nvPr/>
          </p:nvSpPr>
          <p:spPr>
            <a:xfrm>
              <a:off x="6369149" y="2228574"/>
              <a:ext cx="15444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place, not hot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29" name="Google Shape;1129;p20"/>
          <p:cNvSpPr/>
          <p:nvPr/>
        </p:nvSpPr>
        <p:spPr>
          <a:xfrm>
            <a:off x="3565786" y="1416309"/>
            <a:ext cx="339253" cy="318060"/>
          </a:xfrm>
          <a:custGeom>
            <a:rect b="b" l="l" r="r" t="t"/>
            <a:pathLst>
              <a:path extrusionOk="0" h="18069" w="19273">
                <a:moveTo>
                  <a:pt x="5456" y="7679"/>
                </a:moveTo>
                <a:cubicBezTo>
                  <a:pt x="6294" y="7679"/>
                  <a:pt x="6715" y="8694"/>
                  <a:pt x="6122" y="9284"/>
                </a:cubicBezTo>
                <a:cubicBezTo>
                  <a:pt x="5930" y="9476"/>
                  <a:pt x="5694" y="9562"/>
                  <a:pt x="5462" y="9562"/>
                </a:cubicBezTo>
                <a:cubicBezTo>
                  <a:pt x="4979" y="9562"/>
                  <a:pt x="4517" y="9188"/>
                  <a:pt x="4517" y="8622"/>
                </a:cubicBezTo>
                <a:cubicBezTo>
                  <a:pt x="4517" y="8101"/>
                  <a:pt x="4936" y="7679"/>
                  <a:pt x="5456" y="7679"/>
                </a:cubicBezTo>
                <a:close/>
                <a:moveTo>
                  <a:pt x="9636" y="7679"/>
                </a:moveTo>
                <a:cubicBezTo>
                  <a:pt x="10473" y="7679"/>
                  <a:pt x="10892" y="8694"/>
                  <a:pt x="10299" y="9284"/>
                </a:cubicBezTo>
                <a:cubicBezTo>
                  <a:pt x="10107" y="9476"/>
                  <a:pt x="9872" y="9562"/>
                  <a:pt x="9640" y="9562"/>
                </a:cubicBezTo>
                <a:cubicBezTo>
                  <a:pt x="9157" y="9562"/>
                  <a:pt x="8694" y="9188"/>
                  <a:pt x="8694" y="8622"/>
                </a:cubicBezTo>
                <a:cubicBezTo>
                  <a:pt x="8694" y="8101"/>
                  <a:pt x="9115" y="7679"/>
                  <a:pt x="9636" y="7679"/>
                </a:cubicBezTo>
                <a:close/>
                <a:moveTo>
                  <a:pt x="13813" y="7679"/>
                </a:moveTo>
                <a:cubicBezTo>
                  <a:pt x="14650" y="7679"/>
                  <a:pt x="15071" y="8694"/>
                  <a:pt x="14478" y="9284"/>
                </a:cubicBezTo>
                <a:cubicBezTo>
                  <a:pt x="14286" y="9476"/>
                  <a:pt x="14050" y="9562"/>
                  <a:pt x="13819" y="9562"/>
                </a:cubicBezTo>
                <a:cubicBezTo>
                  <a:pt x="13336" y="9562"/>
                  <a:pt x="12873" y="9188"/>
                  <a:pt x="12873" y="8622"/>
                </a:cubicBezTo>
                <a:cubicBezTo>
                  <a:pt x="12873" y="8101"/>
                  <a:pt x="13292" y="7679"/>
                  <a:pt x="13813" y="7679"/>
                </a:cubicBezTo>
                <a:close/>
                <a:moveTo>
                  <a:pt x="9597" y="1"/>
                </a:moveTo>
                <a:cubicBezTo>
                  <a:pt x="4303" y="1"/>
                  <a:pt x="0" y="3801"/>
                  <a:pt x="0" y="8471"/>
                </a:cubicBezTo>
                <a:cubicBezTo>
                  <a:pt x="0" y="10444"/>
                  <a:pt x="780" y="12356"/>
                  <a:pt x="2201" y="13870"/>
                </a:cubicBezTo>
                <a:cubicBezTo>
                  <a:pt x="2481" y="15033"/>
                  <a:pt x="2138" y="16258"/>
                  <a:pt x="1292" y="17104"/>
                </a:cubicBezTo>
                <a:cubicBezTo>
                  <a:pt x="940" y="17460"/>
                  <a:pt x="1190" y="18068"/>
                  <a:pt x="1692" y="18068"/>
                </a:cubicBezTo>
                <a:cubicBezTo>
                  <a:pt x="3300" y="18065"/>
                  <a:pt x="4845" y="17442"/>
                  <a:pt x="6005" y="16328"/>
                </a:cubicBezTo>
                <a:cubicBezTo>
                  <a:pt x="7150" y="16731"/>
                  <a:pt x="8357" y="16939"/>
                  <a:pt x="9571" y="16939"/>
                </a:cubicBezTo>
                <a:cubicBezTo>
                  <a:pt x="9579" y="16939"/>
                  <a:pt x="9588" y="16939"/>
                  <a:pt x="9597" y="16939"/>
                </a:cubicBezTo>
                <a:cubicBezTo>
                  <a:pt x="14891" y="16939"/>
                  <a:pt x="19272" y="13139"/>
                  <a:pt x="19272" y="8471"/>
                </a:cubicBezTo>
                <a:cubicBezTo>
                  <a:pt x="19272" y="3801"/>
                  <a:pt x="14891" y="1"/>
                  <a:pt x="959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cxnSp>
        <p:nvCxnSpPr>
          <p:cNvPr id="1130" name="Google Shape;1130;p20"/>
          <p:cNvCxnSpPr>
            <a:stCxn id="1113" idx="2"/>
            <a:endCxn id="1110" idx="0"/>
          </p:cNvCxnSpPr>
          <p:nvPr/>
        </p:nvCxnSpPr>
        <p:spPr>
          <a:xfrm rot="5400000">
            <a:off x="5617299" y="2430119"/>
            <a:ext cx="550200" cy="2495100"/>
          </a:xfrm>
          <a:prstGeom prst="bentConnector3">
            <a:avLst>
              <a:gd fmla="val 49989" name="adj1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1" name="Google Shape;1131;p20"/>
          <p:cNvCxnSpPr>
            <a:stCxn id="1117" idx="2"/>
            <a:endCxn id="1110" idx="0"/>
          </p:cNvCxnSpPr>
          <p:nvPr/>
        </p:nvCxnSpPr>
        <p:spPr>
          <a:xfrm>
            <a:off x="4644811" y="3402569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2" name="Google Shape;1132;p20"/>
          <p:cNvSpPr/>
          <p:nvPr/>
        </p:nvSpPr>
        <p:spPr>
          <a:xfrm>
            <a:off x="949600" y="1284639"/>
            <a:ext cx="581400" cy="581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p20"/>
          <p:cNvSpPr/>
          <p:nvPr/>
        </p:nvSpPr>
        <p:spPr>
          <a:xfrm>
            <a:off x="5939850" y="1284639"/>
            <a:ext cx="581400" cy="581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4" name="Google Shape;1134;p20"/>
          <p:cNvGrpSpPr/>
          <p:nvPr/>
        </p:nvGrpSpPr>
        <p:grpSpPr>
          <a:xfrm>
            <a:off x="6053161" y="1405704"/>
            <a:ext cx="354778" cy="339271"/>
            <a:chOff x="5045500" y="842250"/>
            <a:chExt cx="503875" cy="481850"/>
          </a:xfrm>
        </p:grpSpPr>
        <p:sp>
          <p:nvSpPr>
            <p:cNvPr id="1135" name="Google Shape;1135;p20"/>
            <p:cNvSpPr/>
            <p:nvPr/>
          </p:nvSpPr>
          <p:spPr>
            <a:xfrm>
              <a:off x="5045500" y="842250"/>
              <a:ext cx="503875" cy="481850"/>
            </a:xfrm>
            <a:custGeom>
              <a:rect b="b" l="l" r="r" t="t"/>
              <a:pathLst>
                <a:path extrusionOk="0" h="19274" w="20155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36" name="Google Shape;1136;p20"/>
            <p:cNvSpPr/>
            <p:nvPr/>
          </p:nvSpPr>
          <p:spPr>
            <a:xfrm>
              <a:off x="5221050" y="898625"/>
              <a:ext cx="254100" cy="254100"/>
            </a:xfrm>
            <a:custGeom>
              <a:rect b="b" l="l" r="r" t="t"/>
              <a:pathLst>
                <a:path extrusionOk="0" h="10164" w="10164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37" name="Google Shape;1137;p20"/>
          <p:cNvGrpSpPr/>
          <p:nvPr/>
        </p:nvGrpSpPr>
        <p:grpSpPr>
          <a:xfrm>
            <a:off x="1070198" y="1426281"/>
            <a:ext cx="340204" cy="298116"/>
            <a:chOff x="899850" y="871450"/>
            <a:chExt cx="483175" cy="423400"/>
          </a:xfrm>
        </p:grpSpPr>
        <p:sp>
          <p:nvSpPr>
            <p:cNvPr id="1138" name="Google Shape;1138;p20"/>
            <p:cNvSpPr/>
            <p:nvPr/>
          </p:nvSpPr>
          <p:spPr>
            <a:xfrm>
              <a:off x="1325175" y="1040825"/>
              <a:ext cx="56425" cy="28275"/>
            </a:xfrm>
            <a:custGeom>
              <a:rect b="b" l="l" r="r" t="t"/>
              <a:pathLst>
                <a:path extrusionOk="0" h="1131" w="2257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4"/>
                  </a:cubicBezTo>
                  <a:cubicBezTo>
                    <a:pt x="2256" y="251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39" name="Google Shape;1139;p20"/>
            <p:cNvSpPr/>
            <p:nvPr/>
          </p:nvSpPr>
          <p:spPr>
            <a:xfrm>
              <a:off x="1323750" y="956100"/>
              <a:ext cx="59275" cy="56525"/>
            </a:xfrm>
            <a:custGeom>
              <a:rect b="b" l="l" r="r" t="t"/>
              <a:pathLst>
                <a:path extrusionOk="0" h="2261" w="2371">
                  <a:moveTo>
                    <a:pt x="1750" y="0"/>
                  </a:moveTo>
                  <a:cubicBezTo>
                    <a:pt x="1605" y="0"/>
                    <a:pt x="1461" y="55"/>
                    <a:pt x="1350" y="165"/>
                  </a:cubicBezTo>
                  <a:lnTo>
                    <a:pt x="220" y="1294"/>
                  </a:lnTo>
                  <a:cubicBezTo>
                    <a:pt x="0" y="1517"/>
                    <a:pt x="0" y="1872"/>
                    <a:pt x="220" y="2095"/>
                  </a:cubicBezTo>
                  <a:cubicBezTo>
                    <a:pt x="332" y="2205"/>
                    <a:pt x="476" y="2260"/>
                    <a:pt x="621" y="2260"/>
                  </a:cubicBezTo>
                  <a:cubicBezTo>
                    <a:pt x="765" y="2260"/>
                    <a:pt x="910" y="2205"/>
                    <a:pt x="1021" y="2095"/>
                  </a:cubicBezTo>
                  <a:lnTo>
                    <a:pt x="2151" y="966"/>
                  </a:lnTo>
                  <a:cubicBezTo>
                    <a:pt x="2370" y="743"/>
                    <a:pt x="2370" y="388"/>
                    <a:pt x="2151" y="165"/>
                  </a:cubicBezTo>
                  <a:cubicBezTo>
                    <a:pt x="2039" y="55"/>
                    <a:pt x="1895" y="0"/>
                    <a:pt x="17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40" name="Google Shape;1140;p20"/>
            <p:cNvSpPr/>
            <p:nvPr/>
          </p:nvSpPr>
          <p:spPr>
            <a:xfrm>
              <a:off x="1323750" y="1097250"/>
              <a:ext cx="59275" cy="56525"/>
            </a:xfrm>
            <a:custGeom>
              <a:rect b="b" l="l" r="r" t="t"/>
              <a:pathLst>
                <a:path extrusionOk="0" h="2261" w="2371">
                  <a:moveTo>
                    <a:pt x="621" y="0"/>
                  </a:moveTo>
                  <a:cubicBezTo>
                    <a:pt x="476" y="0"/>
                    <a:pt x="332" y="55"/>
                    <a:pt x="220" y="165"/>
                  </a:cubicBezTo>
                  <a:cubicBezTo>
                    <a:pt x="0" y="388"/>
                    <a:pt x="0" y="743"/>
                    <a:pt x="220" y="966"/>
                  </a:cubicBezTo>
                  <a:lnTo>
                    <a:pt x="1350" y="2095"/>
                  </a:lnTo>
                  <a:cubicBezTo>
                    <a:pt x="1461" y="2205"/>
                    <a:pt x="1605" y="2260"/>
                    <a:pt x="1750" y="2260"/>
                  </a:cubicBezTo>
                  <a:cubicBezTo>
                    <a:pt x="1895" y="2260"/>
                    <a:pt x="2039" y="2205"/>
                    <a:pt x="2151" y="2095"/>
                  </a:cubicBezTo>
                  <a:cubicBezTo>
                    <a:pt x="2370" y="1872"/>
                    <a:pt x="2370" y="1517"/>
                    <a:pt x="2151" y="1294"/>
                  </a:cubicBezTo>
                  <a:lnTo>
                    <a:pt x="1021" y="165"/>
                  </a:lnTo>
                  <a:cubicBezTo>
                    <a:pt x="910" y="55"/>
                    <a:pt x="765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41" name="Google Shape;1141;p20"/>
            <p:cNvSpPr/>
            <p:nvPr/>
          </p:nvSpPr>
          <p:spPr>
            <a:xfrm>
              <a:off x="899850" y="871450"/>
              <a:ext cx="396150" cy="423400"/>
            </a:xfrm>
            <a:custGeom>
              <a:rect b="b" l="l" r="r" t="t"/>
              <a:pathLst>
                <a:path extrusionOk="0" h="16936" w="15846">
                  <a:moveTo>
                    <a:pt x="6812" y="4518"/>
                  </a:moveTo>
                  <a:lnTo>
                    <a:pt x="6812" y="10164"/>
                  </a:lnTo>
                  <a:lnTo>
                    <a:pt x="5682" y="10164"/>
                  </a:lnTo>
                  <a:lnTo>
                    <a:pt x="5682" y="4518"/>
                  </a:lnTo>
                  <a:close/>
                  <a:moveTo>
                    <a:pt x="14153" y="1130"/>
                  </a:moveTo>
                  <a:cubicBezTo>
                    <a:pt x="14463" y="1130"/>
                    <a:pt x="14716" y="1380"/>
                    <a:pt x="14716" y="1693"/>
                  </a:cubicBezTo>
                  <a:lnTo>
                    <a:pt x="14716" y="12985"/>
                  </a:lnTo>
                  <a:cubicBezTo>
                    <a:pt x="14716" y="13298"/>
                    <a:pt x="14463" y="13551"/>
                    <a:pt x="14153" y="13551"/>
                  </a:cubicBezTo>
                  <a:lnTo>
                    <a:pt x="13587" y="13551"/>
                  </a:lnTo>
                  <a:lnTo>
                    <a:pt x="13587" y="1130"/>
                  </a:lnTo>
                  <a:close/>
                  <a:moveTo>
                    <a:pt x="13018" y="1"/>
                  </a:moveTo>
                  <a:cubicBezTo>
                    <a:pt x="13012" y="1"/>
                    <a:pt x="13006" y="4"/>
                    <a:pt x="13000" y="4"/>
                  </a:cubicBezTo>
                  <a:cubicBezTo>
                    <a:pt x="12992" y="4"/>
                    <a:pt x="12985" y="4"/>
                    <a:pt x="12978" y="4"/>
                  </a:cubicBezTo>
                  <a:cubicBezTo>
                    <a:pt x="12972" y="4"/>
                    <a:pt x="12967" y="4"/>
                    <a:pt x="12961" y="4"/>
                  </a:cubicBezTo>
                  <a:cubicBezTo>
                    <a:pt x="12797" y="4"/>
                    <a:pt x="12768" y="58"/>
                    <a:pt x="7221" y="3385"/>
                  </a:cubicBezTo>
                  <a:lnTo>
                    <a:pt x="3990" y="3385"/>
                  </a:lnTo>
                  <a:cubicBezTo>
                    <a:pt x="1810" y="3388"/>
                    <a:pt x="0" y="5159"/>
                    <a:pt x="0" y="7339"/>
                  </a:cubicBezTo>
                  <a:cubicBezTo>
                    <a:pt x="0" y="9323"/>
                    <a:pt x="1515" y="10959"/>
                    <a:pt x="3424" y="11236"/>
                  </a:cubicBezTo>
                  <a:lnTo>
                    <a:pt x="3424" y="15244"/>
                  </a:lnTo>
                  <a:cubicBezTo>
                    <a:pt x="3424" y="16180"/>
                    <a:pt x="4183" y="16936"/>
                    <a:pt x="5119" y="16936"/>
                  </a:cubicBezTo>
                  <a:cubicBezTo>
                    <a:pt x="6053" y="16936"/>
                    <a:pt x="6812" y="16180"/>
                    <a:pt x="6812" y="15244"/>
                  </a:cubicBezTo>
                  <a:lnTo>
                    <a:pt x="6812" y="11293"/>
                  </a:lnTo>
                  <a:lnTo>
                    <a:pt x="7221" y="11293"/>
                  </a:lnTo>
                  <a:cubicBezTo>
                    <a:pt x="12690" y="14573"/>
                    <a:pt x="12811" y="14681"/>
                    <a:pt x="12984" y="14681"/>
                  </a:cubicBezTo>
                  <a:cubicBezTo>
                    <a:pt x="12997" y="14681"/>
                    <a:pt x="13009" y="14681"/>
                    <a:pt x="13024" y="14681"/>
                  </a:cubicBezTo>
                  <a:lnTo>
                    <a:pt x="14153" y="14681"/>
                  </a:lnTo>
                  <a:cubicBezTo>
                    <a:pt x="15087" y="14678"/>
                    <a:pt x="15845" y="13922"/>
                    <a:pt x="15845" y="12985"/>
                  </a:cubicBezTo>
                  <a:lnTo>
                    <a:pt x="15845" y="1693"/>
                  </a:lnTo>
                  <a:cubicBezTo>
                    <a:pt x="15845" y="756"/>
                    <a:pt x="15087" y="1"/>
                    <a:pt x="141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142" name="Google Shape;1142;p20"/>
          <p:cNvSpPr/>
          <p:nvPr/>
        </p:nvSpPr>
        <p:spPr>
          <a:xfrm>
            <a:off x="3701600" y="3952650"/>
            <a:ext cx="1886400" cy="653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20"/>
          <p:cNvSpPr/>
          <p:nvPr/>
        </p:nvSpPr>
        <p:spPr>
          <a:xfrm>
            <a:off x="3701600" y="3952650"/>
            <a:ext cx="1886400" cy="653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3" name="Google Shape;1143;p20"/>
          <p:cNvCxnSpPr>
            <a:stCxn id="1109" idx="2"/>
            <a:endCxn id="1110" idx="0"/>
          </p:cNvCxnSpPr>
          <p:nvPr/>
        </p:nvCxnSpPr>
        <p:spPr>
          <a:xfrm flipH="1" rot="-5400000">
            <a:off x="3122149" y="2430119"/>
            <a:ext cx="550200" cy="2495100"/>
          </a:xfrm>
          <a:prstGeom prst="bentConnector3">
            <a:avLst>
              <a:gd fmla="val 49989" name="adj1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4" name="Google Shape;1144;p20"/>
          <p:cNvSpPr txBox="1"/>
          <p:nvPr/>
        </p:nvSpPr>
        <p:spPr>
          <a:xfrm>
            <a:off x="3872050" y="4152749"/>
            <a:ext cx="15444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8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21"/>
          <p:cNvSpPr/>
          <p:nvPr/>
        </p:nvSpPr>
        <p:spPr>
          <a:xfrm>
            <a:off x="3701600" y="2562715"/>
            <a:ext cx="1886400" cy="513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0" name="Google Shape;1150;p21"/>
          <p:cNvCxnSpPr>
            <a:stCxn id="1151" idx="2"/>
            <a:endCxn id="1152" idx="2"/>
          </p:cNvCxnSpPr>
          <p:nvPr/>
        </p:nvCxnSpPr>
        <p:spPr>
          <a:xfrm rot="10800000">
            <a:off x="4644812" y="3075624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3" name="Google Shape;1153;p21"/>
          <p:cNvCxnSpPr>
            <a:stCxn id="1154" idx="2"/>
            <a:endCxn id="1152" idx="0"/>
          </p:cNvCxnSpPr>
          <p:nvPr/>
        </p:nvCxnSpPr>
        <p:spPr>
          <a:xfrm>
            <a:off x="4644812" y="2012624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5" name="Google Shape;1155;p21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cxnSp>
        <p:nvCxnSpPr>
          <p:cNvPr id="1156" name="Google Shape;1156;p21"/>
          <p:cNvCxnSpPr>
            <a:stCxn id="1157" idx="2"/>
            <a:endCxn id="1152" idx="0"/>
          </p:cNvCxnSpPr>
          <p:nvPr/>
        </p:nvCxnSpPr>
        <p:spPr>
          <a:xfrm flipH="1" rot="-5400000">
            <a:off x="3122150" y="1040174"/>
            <a:ext cx="550200" cy="2495100"/>
          </a:xfrm>
          <a:prstGeom prst="bentConnector3">
            <a:avLst>
              <a:gd fmla="val 49990" name="adj1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8" name="Google Shape;1158;p21"/>
          <p:cNvSpPr/>
          <p:nvPr/>
        </p:nvSpPr>
        <p:spPr>
          <a:xfrm>
            <a:off x="1206500" y="1094324"/>
            <a:ext cx="1886400" cy="9183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9" name="Google Shape;1159;p21"/>
          <p:cNvCxnSpPr>
            <a:stCxn id="1160" idx="2"/>
            <a:endCxn id="1152" idx="0"/>
          </p:cNvCxnSpPr>
          <p:nvPr/>
        </p:nvCxnSpPr>
        <p:spPr>
          <a:xfrm rot="5400000">
            <a:off x="5617300" y="1040174"/>
            <a:ext cx="550200" cy="2495100"/>
          </a:xfrm>
          <a:prstGeom prst="bentConnector3">
            <a:avLst>
              <a:gd fmla="val 49990" name="adj1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1" name="Google Shape;1161;p21"/>
          <p:cNvSpPr/>
          <p:nvPr/>
        </p:nvSpPr>
        <p:spPr>
          <a:xfrm>
            <a:off x="6196750" y="1094324"/>
            <a:ext cx="1886400" cy="9183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21"/>
          <p:cNvSpPr/>
          <p:nvPr/>
        </p:nvSpPr>
        <p:spPr>
          <a:xfrm>
            <a:off x="1206500" y="1094324"/>
            <a:ext cx="1886400" cy="918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21"/>
          <p:cNvSpPr/>
          <p:nvPr/>
        </p:nvSpPr>
        <p:spPr>
          <a:xfrm>
            <a:off x="6196750" y="1094324"/>
            <a:ext cx="1886400" cy="918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21"/>
          <p:cNvSpPr/>
          <p:nvPr/>
        </p:nvSpPr>
        <p:spPr>
          <a:xfrm>
            <a:off x="3701612" y="1094324"/>
            <a:ext cx="1886400" cy="9183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21"/>
          <p:cNvSpPr/>
          <p:nvPr/>
        </p:nvSpPr>
        <p:spPr>
          <a:xfrm>
            <a:off x="3701612" y="1094324"/>
            <a:ext cx="1886400" cy="918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3" name="Google Shape;1163;p21"/>
          <p:cNvGrpSpPr/>
          <p:nvPr/>
        </p:nvGrpSpPr>
        <p:grpSpPr>
          <a:xfrm>
            <a:off x="3776050" y="1211025"/>
            <a:ext cx="1736400" cy="684903"/>
            <a:chOff x="3776050" y="1211025"/>
            <a:chExt cx="1736400" cy="684903"/>
          </a:xfrm>
        </p:grpSpPr>
        <p:sp>
          <p:nvSpPr>
            <p:cNvPr id="1164" name="Google Shape;1164;p21"/>
            <p:cNvSpPr txBox="1"/>
            <p:nvPr/>
          </p:nvSpPr>
          <p:spPr>
            <a:xfrm>
              <a:off x="3776050" y="1211025"/>
              <a:ext cx="1736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65" name="Google Shape;1165;p21"/>
            <p:cNvSpPr txBox="1"/>
            <p:nvPr/>
          </p:nvSpPr>
          <p:spPr>
            <a:xfrm>
              <a:off x="3776050" y="1464528"/>
              <a:ext cx="1736400" cy="4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terribly hot, even hotter than Mercury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6" name="Google Shape;1166;p21"/>
          <p:cNvGrpSpPr/>
          <p:nvPr/>
        </p:nvGrpSpPr>
        <p:grpSpPr>
          <a:xfrm>
            <a:off x="1280050" y="1211025"/>
            <a:ext cx="1736400" cy="684905"/>
            <a:chOff x="1280050" y="1211025"/>
            <a:chExt cx="1736400" cy="684905"/>
          </a:xfrm>
        </p:grpSpPr>
        <p:sp>
          <p:nvSpPr>
            <p:cNvPr id="1167" name="Google Shape;1167;p21"/>
            <p:cNvSpPr txBox="1"/>
            <p:nvPr/>
          </p:nvSpPr>
          <p:spPr>
            <a:xfrm>
              <a:off x="1280050" y="1211025"/>
              <a:ext cx="1736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68" name="Google Shape;1168;p21"/>
            <p:cNvSpPr txBox="1"/>
            <p:nvPr/>
          </p:nvSpPr>
          <p:spPr>
            <a:xfrm>
              <a:off x="1280050" y="1464530"/>
              <a:ext cx="1736400" cy="4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9" name="Google Shape;1169;p21"/>
          <p:cNvGrpSpPr/>
          <p:nvPr/>
        </p:nvGrpSpPr>
        <p:grpSpPr>
          <a:xfrm>
            <a:off x="6273100" y="1211025"/>
            <a:ext cx="1736400" cy="684903"/>
            <a:chOff x="6273100" y="1211025"/>
            <a:chExt cx="1736400" cy="684903"/>
          </a:xfrm>
        </p:grpSpPr>
        <p:sp>
          <p:nvSpPr>
            <p:cNvPr id="1170" name="Google Shape;1170;p21"/>
            <p:cNvSpPr txBox="1"/>
            <p:nvPr/>
          </p:nvSpPr>
          <p:spPr>
            <a:xfrm>
              <a:off x="6273100" y="1211025"/>
              <a:ext cx="1736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71" name="Google Shape;1171;p21"/>
            <p:cNvSpPr txBox="1"/>
            <p:nvPr/>
          </p:nvSpPr>
          <p:spPr>
            <a:xfrm>
              <a:off x="6273100" y="1464528"/>
              <a:ext cx="1736400" cy="4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172" name="Google Shape;1172;p21"/>
          <p:cNvCxnSpPr>
            <a:stCxn id="1160" idx="2"/>
            <a:endCxn id="1152" idx="0"/>
          </p:cNvCxnSpPr>
          <p:nvPr/>
        </p:nvCxnSpPr>
        <p:spPr>
          <a:xfrm rot="5400000">
            <a:off x="5617300" y="1040174"/>
            <a:ext cx="550200" cy="2495100"/>
          </a:xfrm>
          <a:prstGeom prst="bentConnector3">
            <a:avLst>
              <a:gd fmla="val 49990" name="adj1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3" name="Google Shape;1173;p21"/>
          <p:cNvCxnSpPr>
            <a:stCxn id="1157" idx="2"/>
            <a:endCxn id="1152" idx="0"/>
          </p:cNvCxnSpPr>
          <p:nvPr/>
        </p:nvCxnSpPr>
        <p:spPr>
          <a:xfrm flipH="1" rot="-5400000">
            <a:off x="3122150" y="1040174"/>
            <a:ext cx="550200" cy="2495100"/>
          </a:xfrm>
          <a:prstGeom prst="bentConnector3">
            <a:avLst>
              <a:gd fmla="val 49990" name="adj1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4" name="Google Shape;1174;p21"/>
          <p:cNvCxnSpPr>
            <a:stCxn id="1175" idx="2"/>
            <a:endCxn id="1152" idx="2"/>
          </p:cNvCxnSpPr>
          <p:nvPr/>
        </p:nvCxnSpPr>
        <p:spPr>
          <a:xfrm rot="-5400000">
            <a:off x="3122150" y="2103174"/>
            <a:ext cx="550200" cy="2495100"/>
          </a:xfrm>
          <a:prstGeom prst="bentConnector3">
            <a:avLst>
              <a:gd fmla="val 49992" name="adj1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6" name="Google Shape;1176;p21"/>
          <p:cNvSpPr/>
          <p:nvPr/>
        </p:nvSpPr>
        <p:spPr>
          <a:xfrm flipH="1" rot="10800000">
            <a:off x="1206500" y="3625824"/>
            <a:ext cx="1886400" cy="9183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7" name="Google Shape;1177;p21"/>
          <p:cNvCxnSpPr>
            <a:stCxn id="1178" idx="2"/>
            <a:endCxn id="1152" idx="2"/>
          </p:cNvCxnSpPr>
          <p:nvPr/>
        </p:nvCxnSpPr>
        <p:spPr>
          <a:xfrm flipH="1" rot="5400000">
            <a:off x="5617300" y="2103174"/>
            <a:ext cx="550200" cy="2495100"/>
          </a:xfrm>
          <a:prstGeom prst="bentConnector3">
            <a:avLst>
              <a:gd fmla="val 49992" name="adj1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9" name="Google Shape;1179;p21"/>
          <p:cNvSpPr/>
          <p:nvPr/>
        </p:nvSpPr>
        <p:spPr>
          <a:xfrm flipH="1" rot="10800000">
            <a:off x="6196750" y="3625824"/>
            <a:ext cx="1886400" cy="9183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21"/>
          <p:cNvSpPr/>
          <p:nvPr/>
        </p:nvSpPr>
        <p:spPr>
          <a:xfrm flipH="1" rot="10800000">
            <a:off x="1206500" y="3625824"/>
            <a:ext cx="1886400" cy="918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21"/>
          <p:cNvSpPr/>
          <p:nvPr/>
        </p:nvSpPr>
        <p:spPr>
          <a:xfrm flipH="1" rot="10800000">
            <a:off x="6196750" y="3625824"/>
            <a:ext cx="1886400" cy="918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p21"/>
          <p:cNvSpPr/>
          <p:nvPr/>
        </p:nvSpPr>
        <p:spPr>
          <a:xfrm flipH="1" rot="10800000">
            <a:off x="3701612" y="3625824"/>
            <a:ext cx="1886400" cy="9183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21"/>
          <p:cNvSpPr/>
          <p:nvPr/>
        </p:nvSpPr>
        <p:spPr>
          <a:xfrm flipH="1" rot="10800000">
            <a:off x="3701612" y="3625824"/>
            <a:ext cx="1886400" cy="918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1" name="Google Shape;1181;p21"/>
          <p:cNvGrpSpPr/>
          <p:nvPr/>
        </p:nvGrpSpPr>
        <p:grpSpPr>
          <a:xfrm>
            <a:off x="3776050" y="3755475"/>
            <a:ext cx="1736400" cy="684923"/>
            <a:chOff x="3776050" y="3755475"/>
            <a:chExt cx="1736400" cy="684923"/>
          </a:xfrm>
        </p:grpSpPr>
        <p:sp>
          <p:nvSpPr>
            <p:cNvPr id="1182" name="Google Shape;1182;p21"/>
            <p:cNvSpPr txBox="1"/>
            <p:nvPr/>
          </p:nvSpPr>
          <p:spPr>
            <a:xfrm>
              <a:off x="3776050" y="3755475"/>
              <a:ext cx="1736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83" name="Google Shape;1183;p21"/>
            <p:cNvSpPr txBox="1"/>
            <p:nvPr/>
          </p:nvSpPr>
          <p:spPr>
            <a:xfrm>
              <a:off x="3776050" y="4008998"/>
              <a:ext cx="1736400" cy="4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planet and a gas giant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84" name="Google Shape;1184;p21"/>
          <p:cNvGrpSpPr/>
          <p:nvPr/>
        </p:nvGrpSpPr>
        <p:grpSpPr>
          <a:xfrm>
            <a:off x="1280050" y="3755487"/>
            <a:ext cx="1736400" cy="684916"/>
            <a:chOff x="1280050" y="3755487"/>
            <a:chExt cx="1736400" cy="684916"/>
          </a:xfrm>
        </p:grpSpPr>
        <p:sp>
          <p:nvSpPr>
            <p:cNvPr id="1185" name="Google Shape;1185;p21"/>
            <p:cNvSpPr txBox="1"/>
            <p:nvPr/>
          </p:nvSpPr>
          <p:spPr>
            <a:xfrm>
              <a:off x="1280050" y="3755487"/>
              <a:ext cx="1736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86" name="Google Shape;1186;p21"/>
            <p:cNvSpPr txBox="1"/>
            <p:nvPr/>
          </p:nvSpPr>
          <p:spPr>
            <a:xfrm>
              <a:off x="1280050" y="4009004"/>
              <a:ext cx="1736400" cy="4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87" name="Google Shape;1187;p21"/>
          <p:cNvGrpSpPr/>
          <p:nvPr/>
        </p:nvGrpSpPr>
        <p:grpSpPr>
          <a:xfrm>
            <a:off x="6273150" y="3755475"/>
            <a:ext cx="1736400" cy="684923"/>
            <a:chOff x="6273100" y="3755475"/>
            <a:chExt cx="1736400" cy="684923"/>
          </a:xfrm>
        </p:grpSpPr>
        <p:sp>
          <p:nvSpPr>
            <p:cNvPr id="1188" name="Google Shape;1188;p21"/>
            <p:cNvSpPr txBox="1"/>
            <p:nvPr/>
          </p:nvSpPr>
          <p:spPr>
            <a:xfrm>
              <a:off x="6273100" y="3755475"/>
              <a:ext cx="1736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89" name="Google Shape;1189;p21"/>
            <p:cNvSpPr txBox="1"/>
            <p:nvPr/>
          </p:nvSpPr>
          <p:spPr>
            <a:xfrm>
              <a:off x="6273100" y="4008998"/>
              <a:ext cx="1736400" cy="4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52" name="Google Shape;1152;p21"/>
          <p:cNvSpPr/>
          <p:nvPr/>
        </p:nvSpPr>
        <p:spPr>
          <a:xfrm>
            <a:off x="3701600" y="2562715"/>
            <a:ext cx="1886400" cy="513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90" name="Google Shape;1190;p21"/>
          <p:cNvCxnSpPr>
            <a:stCxn id="1178" idx="2"/>
            <a:endCxn id="1152" idx="2"/>
          </p:cNvCxnSpPr>
          <p:nvPr/>
        </p:nvCxnSpPr>
        <p:spPr>
          <a:xfrm flipH="1" rot="5400000">
            <a:off x="5617300" y="2103174"/>
            <a:ext cx="550200" cy="2495100"/>
          </a:xfrm>
          <a:prstGeom prst="bentConnector3">
            <a:avLst>
              <a:gd fmla="val 49992" name="adj1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1" name="Google Shape;1191;p21"/>
          <p:cNvCxnSpPr>
            <a:stCxn id="1175" idx="2"/>
            <a:endCxn id="1152" idx="2"/>
          </p:cNvCxnSpPr>
          <p:nvPr/>
        </p:nvCxnSpPr>
        <p:spPr>
          <a:xfrm rot="-5400000">
            <a:off x="3122150" y="2103174"/>
            <a:ext cx="550200" cy="2495100"/>
          </a:xfrm>
          <a:prstGeom prst="bentConnector3">
            <a:avLst>
              <a:gd fmla="val 49992" name="adj1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2" name="Google Shape;1192;p21"/>
          <p:cNvCxnSpPr>
            <a:stCxn id="1154" idx="2"/>
            <a:endCxn id="1152" idx="0"/>
          </p:cNvCxnSpPr>
          <p:nvPr/>
        </p:nvCxnSpPr>
        <p:spPr>
          <a:xfrm>
            <a:off x="4644812" y="201262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3" name="Google Shape;1193;p21"/>
          <p:cNvCxnSpPr>
            <a:stCxn id="1151" idx="2"/>
            <a:endCxn id="1152" idx="2"/>
          </p:cNvCxnSpPr>
          <p:nvPr/>
        </p:nvCxnSpPr>
        <p:spPr>
          <a:xfrm rot="10800000">
            <a:off x="4644812" y="307562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4" name="Google Shape;1194;p21"/>
          <p:cNvSpPr txBox="1"/>
          <p:nvPr/>
        </p:nvSpPr>
        <p:spPr>
          <a:xfrm>
            <a:off x="3872050" y="2692465"/>
            <a:ext cx="15444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Solar System</a:t>
            </a:r>
            <a:endParaRPr sz="18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22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1200" name="Google Shape;1200;p22"/>
          <p:cNvGrpSpPr/>
          <p:nvPr/>
        </p:nvGrpSpPr>
        <p:grpSpPr>
          <a:xfrm>
            <a:off x="777838" y="1955190"/>
            <a:ext cx="1891063" cy="694194"/>
            <a:chOff x="777838" y="1948526"/>
            <a:chExt cx="1891063" cy="694194"/>
          </a:xfrm>
        </p:grpSpPr>
        <p:sp>
          <p:nvSpPr>
            <p:cNvPr id="1201" name="Google Shape;1201;p22"/>
            <p:cNvSpPr txBox="1"/>
            <p:nvPr/>
          </p:nvSpPr>
          <p:spPr>
            <a:xfrm>
              <a:off x="777838" y="1948526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02" name="Google Shape;1202;p22"/>
            <p:cNvSpPr txBox="1"/>
            <p:nvPr/>
          </p:nvSpPr>
          <p:spPr>
            <a:xfrm>
              <a:off x="778000" y="2202020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terribly hot, even hotter than 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3" name="Google Shape;1203;p22"/>
          <p:cNvGrpSpPr/>
          <p:nvPr/>
        </p:nvGrpSpPr>
        <p:grpSpPr>
          <a:xfrm>
            <a:off x="777963" y="948456"/>
            <a:ext cx="1890913" cy="694194"/>
            <a:chOff x="777963" y="948455"/>
            <a:chExt cx="1890913" cy="694194"/>
          </a:xfrm>
        </p:grpSpPr>
        <p:sp>
          <p:nvSpPr>
            <p:cNvPr id="1204" name="Google Shape;1204;p22"/>
            <p:cNvSpPr txBox="1"/>
            <p:nvPr/>
          </p:nvSpPr>
          <p:spPr>
            <a:xfrm>
              <a:off x="777963" y="948455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05" name="Google Shape;1205;p22"/>
            <p:cNvSpPr txBox="1"/>
            <p:nvPr/>
          </p:nvSpPr>
          <p:spPr>
            <a:xfrm>
              <a:off x="777975" y="1201949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6" name="Google Shape;1206;p22"/>
          <p:cNvGrpSpPr/>
          <p:nvPr/>
        </p:nvGrpSpPr>
        <p:grpSpPr>
          <a:xfrm>
            <a:off x="777963" y="2961925"/>
            <a:ext cx="1890938" cy="693648"/>
            <a:chOff x="777963" y="2952747"/>
            <a:chExt cx="1890938" cy="693648"/>
          </a:xfrm>
        </p:grpSpPr>
        <p:sp>
          <p:nvSpPr>
            <p:cNvPr id="1207" name="Google Shape;1207;p22"/>
            <p:cNvSpPr txBox="1"/>
            <p:nvPr/>
          </p:nvSpPr>
          <p:spPr>
            <a:xfrm>
              <a:off x="777963" y="2952747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08" name="Google Shape;1208;p22"/>
            <p:cNvSpPr txBox="1"/>
            <p:nvPr/>
          </p:nvSpPr>
          <p:spPr>
            <a:xfrm>
              <a:off x="778000" y="3205695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9" name="Google Shape;1209;p22"/>
          <p:cNvGrpSpPr/>
          <p:nvPr/>
        </p:nvGrpSpPr>
        <p:grpSpPr>
          <a:xfrm>
            <a:off x="6475088" y="1955545"/>
            <a:ext cx="1890913" cy="694447"/>
            <a:chOff x="6475088" y="1960653"/>
            <a:chExt cx="1890913" cy="694447"/>
          </a:xfrm>
        </p:grpSpPr>
        <p:sp>
          <p:nvSpPr>
            <p:cNvPr id="1210" name="Google Shape;1210;p22"/>
            <p:cNvSpPr txBox="1"/>
            <p:nvPr/>
          </p:nvSpPr>
          <p:spPr>
            <a:xfrm>
              <a:off x="6475088" y="1960653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11" name="Google Shape;1211;p22"/>
            <p:cNvSpPr txBox="1"/>
            <p:nvPr/>
          </p:nvSpPr>
          <p:spPr>
            <a:xfrm>
              <a:off x="6475100" y="2214399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the ringed planet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12" name="Google Shape;1212;p22"/>
          <p:cNvGrpSpPr/>
          <p:nvPr/>
        </p:nvGrpSpPr>
        <p:grpSpPr>
          <a:xfrm>
            <a:off x="6475088" y="948455"/>
            <a:ext cx="1890913" cy="694195"/>
            <a:chOff x="6475088" y="948455"/>
            <a:chExt cx="1890913" cy="694195"/>
          </a:xfrm>
        </p:grpSpPr>
        <p:sp>
          <p:nvSpPr>
            <p:cNvPr id="1213" name="Google Shape;1213;p22"/>
            <p:cNvSpPr txBox="1"/>
            <p:nvPr/>
          </p:nvSpPr>
          <p:spPr>
            <a:xfrm>
              <a:off x="6475088" y="948455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14" name="Google Shape;1214;p22"/>
            <p:cNvSpPr txBox="1"/>
            <p:nvPr/>
          </p:nvSpPr>
          <p:spPr>
            <a:xfrm>
              <a:off x="6475100" y="1201950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15" name="Google Shape;1215;p22"/>
          <p:cNvGrpSpPr/>
          <p:nvPr/>
        </p:nvGrpSpPr>
        <p:grpSpPr>
          <a:xfrm>
            <a:off x="6475088" y="2962887"/>
            <a:ext cx="1890913" cy="694418"/>
            <a:chOff x="6475088" y="2967133"/>
            <a:chExt cx="1890913" cy="694418"/>
          </a:xfrm>
        </p:grpSpPr>
        <p:sp>
          <p:nvSpPr>
            <p:cNvPr id="1216" name="Google Shape;1216;p22"/>
            <p:cNvSpPr txBox="1"/>
            <p:nvPr/>
          </p:nvSpPr>
          <p:spPr>
            <a:xfrm>
              <a:off x="6475088" y="2967133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17" name="Google Shape;1217;p22"/>
            <p:cNvSpPr txBox="1"/>
            <p:nvPr/>
          </p:nvSpPr>
          <p:spPr>
            <a:xfrm>
              <a:off x="6475100" y="3220852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18" name="Google Shape;1218;p22"/>
          <p:cNvGrpSpPr/>
          <p:nvPr/>
        </p:nvGrpSpPr>
        <p:grpSpPr>
          <a:xfrm>
            <a:off x="777963" y="3968113"/>
            <a:ext cx="1890913" cy="671112"/>
            <a:chOff x="777963" y="3968114"/>
            <a:chExt cx="1890913" cy="671112"/>
          </a:xfrm>
        </p:grpSpPr>
        <p:sp>
          <p:nvSpPr>
            <p:cNvPr id="1219" name="Google Shape;1219;p22"/>
            <p:cNvSpPr txBox="1"/>
            <p:nvPr/>
          </p:nvSpPr>
          <p:spPr>
            <a:xfrm>
              <a:off x="777963" y="3968114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The Sun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20" name="Google Shape;1220;p22"/>
            <p:cNvSpPr txBox="1"/>
            <p:nvPr/>
          </p:nvSpPr>
          <p:spPr>
            <a:xfrm>
              <a:off x="777975" y="4221626"/>
              <a:ext cx="1890900" cy="4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the star at the center of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21" name="Google Shape;1221;p22"/>
          <p:cNvGrpSpPr/>
          <p:nvPr/>
        </p:nvGrpSpPr>
        <p:grpSpPr>
          <a:xfrm>
            <a:off x="6475088" y="3970200"/>
            <a:ext cx="1890913" cy="666938"/>
            <a:chOff x="6475088" y="3968113"/>
            <a:chExt cx="1890913" cy="666938"/>
          </a:xfrm>
        </p:grpSpPr>
        <p:sp>
          <p:nvSpPr>
            <p:cNvPr id="1222" name="Google Shape;1222;p22"/>
            <p:cNvSpPr txBox="1"/>
            <p:nvPr/>
          </p:nvSpPr>
          <p:spPr>
            <a:xfrm>
              <a:off x="6475088" y="3968113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The </a:t>
              </a: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Moon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23" name="Google Shape;1223;p22"/>
            <p:cNvSpPr txBox="1"/>
            <p:nvPr/>
          </p:nvSpPr>
          <p:spPr>
            <a:xfrm>
              <a:off x="6475100" y="4217451"/>
              <a:ext cx="1890900" cy="4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The Moon is Earth’s only natural satellite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24" name="Google Shape;1224;p22"/>
          <p:cNvGrpSpPr/>
          <p:nvPr/>
        </p:nvGrpSpPr>
        <p:grpSpPr>
          <a:xfrm>
            <a:off x="2677484" y="1099806"/>
            <a:ext cx="1919241" cy="2997195"/>
            <a:chOff x="2677484" y="1099806"/>
            <a:chExt cx="1919241" cy="2997195"/>
          </a:xfrm>
        </p:grpSpPr>
        <p:cxnSp>
          <p:nvCxnSpPr>
            <p:cNvPr id="1225" name="Google Shape;1225;p22"/>
            <p:cNvCxnSpPr/>
            <p:nvPr/>
          </p:nvCxnSpPr>
          <p:spPr>
            <a:xfrm rot="1803274">
              <a:off x="2721582" y="2086353"/>
              <a:ext cx="2010285" cy="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226" name="Google Shape;1226;p22"/>
            <p:cNvGrpSpPr/>
            <p:nvPr/>
          </p:nvGrpSpPr>
          <p:grpSpPr>
            <a:xfrm>
              <a:off x="2677484" y="1099806"/>
              <a:ext cx="219355" cy="2997195"/>
              <a:chOff x="2677445" y="1105654"/>
              <a:chExt cx="219355" cy="3013771"/>
            </a:xfrm>
          </p:grpSpPr>
          <p:cxnSp>
            <p:nvCxnSpPr>
              <p:cNvPr id="1227" name="Google Shape;1227;p22"/>
              <p:cNvCxnSpPr/>
              <p:nvPr/>
            </p:nvCxnSpPr>
            <p:spPr>
              <a:xfrm rot="10800000">
                <a:off x="2677733" y="3118327"/>
                <a:ext cx="2178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8" name="Google Shape;1228;p22"/>
              <p:cNvCxnSpPr/>
              <p:nvPr/>
            </p:nvCxnSpPr>
            <p:spPr>
              <a:xfrm rot="10800000">
                <a:off x="2858159" y="1105654"/>
                <a:ext cx="0" cy="30078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9" name="Google Shape;1229;p22"/>
              <p:cNvCxnSpPr/>
              <p:nvPr/>
            </p:nvCxnSpPr>
            <p:spPr>
              <a:xfrm rot="10800000">
                <a:off x="2677800" y="1119750"/>
                <a:ext cx="2190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0" name="Google Shape;1230;p22"/>
              <p:cNvCxnSpPr/>
              <p:nvPr/>
            </p:nvCxnSpPr>
            <p:spPr>
              <a:xfrm rot="10800000">
                <a:off x="2677800" y="4119425"/>
                <a:ext cx="2184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1" name="Google Shape;1231;p22"/>
              <p:cNvCxnSpPr/>
              <p:nvPr/>
            </p:nvCxnSpPr>
            <p:spPr>
              <a:xfrm rot="10800000">
                <a:off x="2677733" y="2121427"/>
                <a:ext cx="2178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2" name="Google Shape;1232;p22"/>
              <p:cNvCxnSpPr/>
              <p:nvPr/>
            </p:nvCxnSpPr>
            <p:spPr>
              <a:xfrm rot="10800000">
                <a:off x="2858149" y="1105654"/>
                <a:ext cx="0" cy="3007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3" name="Google Shape;1233;p22"/>
              <p:cNvCxnSpPr/>
              <p:nvPr/>
            </p:nvCxnSpPr>
            <p:spPr>
              <a:xfrm rot="10800000">
                <a:off x="2677549" y="1119730"/>
                <a:ext cx="1806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4" name="Google Shape;1234;p22"/>
              <p:cNvCxnSpPr/>
              <p:nvPr/>
            </p:nvCxnSpPr>
            <p:spPr>
              <a:xfrm rot="10800000">
                <a:off x="2677675" y="4119425"/>
                <a:ext cx="1947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5" name="Google Shape;1235;p22"/>
              <p:cNvCxnSpPr/>
              <p:nvPr/>
            </p:nvCxnSpPr>
            <p:spPr>
              <a:xfrm rot="10800000">
                <a:off x="2677445" y="2121410"/>
                <a:ext cx="1803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6" name="Google Shape;1236;p22"/>
              <p:cNvCxnSpPr/>
              <p:nvPr/>
            </p:nvCxnSpPr>
            <p:spPr>
              <a:xfrm rot="10800000">
                <a:off x="2677445" y="3118311"/>
                <a:ext cx="1803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237" name="Google Shape;1237;p22"/>
            <p:cNvCxnSpPr/>
            <p:nvPr/>
          </p:nvCxnSpPr>
          <p:spPr>
            <a:xfrm rot="1803087">
              <a:off x="2721640" y="2086198"/>
              <a:ext cx="2009875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38" name="Google Shape;1238;p22"/>
          <p:cNvGrpSpPr/>
          <p:nvPr/>
        </p:nvGrpSpPr>
        <p:grpSpPr>
          <a:xfrm>
            <a:off x="5018875" y="1099806"/>
            <a:ext cx="1443491" cy="2997195"/>
            <a:chOff x="5018875" y="1099806"/>
            <a:chExt cx="1443491" cy="2997195"/>
          </a:xfrm>
        </p:grpSpPr>
        <p:cxnSp>
          <p:nvCxnSpPr>
            <p:cNvPr id="1239" name="Google Shape;1239;p22"/>
            <p:cNvCxnSpPr/>
            <p:nvPr/>
          </p:nvCxnSpPr>
          <p:spPr>
            <a:xfrm rot="1803116">
              <a:off x="4920869" y="3209079"/>
              <a:ext cx="1458111" cy="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240" name="Google Shape;1240;p22"/>
            <p:cNvGrpSpPr/>
            <p:nvPr/>
          </p:nvGrpSpPr>
          <p:grpSpPr>
            <a:xfrm flipH="1">
              <a:off x="6243012" y="1099806"/>
              <a:ext cx="219355" cy="2997195"/>
              <a:chOff x="2677445" y="1105654"/>
              <a:chExt cx="219355" cy="3013771"/>
            </a:xfrm>
          </p:grpSpPr>
          <p:cxnSp>
            <p:nvCxnSpPr>
              <p:cNvPr id="1241" name="Google Shape;1241;p22"/>
              <p:cNvCxnSpPr/>
              <p:nvPr/>
            </p:nvCxnSpPr>
            <p:spPr>
              <a:xfrm rot="10800000">
                <a:off x="2677733" y="3118327"/>
                <a:ext cx="2178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2" name="Google Shape;1242;p22"/>
              <p:cNvCxnSpPr/>
              <p:nvPr/>
            </p:nvCxnSpPr>
            <p:spPr>
              <a:xfrm rot="10800000">
                <a:off x="2858159" y="1105654"/>
                <a:ext cx="0" cy="30078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3" name="Google Shape;1243;p22"/>
              <p:cNvCxnSpPr/>
              <p:nvPr/>
            </p:nvCxnSpPr>
            <p:spPr>
              <a:xfrm rot="10800000">
                <a:off x="2677800" y="1119750"/>
                <a:ext cx="2190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4" name="Google Shape;1244;p22"/>
              <p:cNvCxnSpPr/>
              <p:nvPr/>
            </p:nvCxnSpPr>
            <p:spPr>
              <a:xfrm rot="10800000">
                <a:off x="2677800" y="4119425"/>
                <a:ext cx="2184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5" name="Google Shape;1245;p22"/>
              <p:cNvCxnSpPr/>
              <p:nvPr/>
            </p:nvCxnSpPr>
            <p:spPr>
              <a:xfrm rot="10800000">
                <a:off x="2677733" y="2121427"/>
                <a:ext cx="2178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6" name="Google Shape;1246;p22"/>
              <p:cNvCxnSpPr/>
              <p:nvPr/>
            </p:nvCxnSpPr>
            <p:spPr>
              <a:xfrm rot="10800000">
                <a:off x="2858149" y="1105654"/>
                <a:ext cx="0" cy="3007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7" name="Google Shape;1247;p22"/>
              <p:cNvCxnSpPr/>
              <p:nvPr/>
            </p:nvCxnSpPr>
            <p:spPr>
              <a:xfrm rot="10800000">
                <a:off x="2677549" y="1119730"/>
                <a:ext cx="1806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8" name="Google Shape;1248;p22"/>
              <p:cNvCxnSpPr/>
              <p:nvPr/>
            </p:nvCxnSpPr>
            <p:spPr>
              <a:xfrm rot="10800000">
                <a:off x="2677675" y="4119425"/>
                <a:ext cx="1947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9" name="Google Shape;1249;p22"/>
              <p:cNvCxnSpPr/>
              <p:nvPr/>
            </p:nvCxnSpPr>
            <p:spPr>
              <a:xfrm rot="10800000">
                <a:off x="2677445" y="2121410"/>
                <a:ext cx="1803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0" name="Google Shape;1250;p22"/>
              <p:cNvCxnSpPr/>
              <p:nvPr/>
            </p:nvCxnSpPr>
            <p:spPr>
              <a:xfrm rot="10800000">
                <a:off x="2677445" y="3118311"/>
                <a:ext cx="1803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251" name="Google Shape;1251;p22"/>
            <p:cNvCxnSpPr/>
            <p:nvPr/>
          </p:nvCxnSpPr>
          <p:spPr>
            <a:xfrm rot="1803116">
              <a:off x="4920871" y="3209075"/>
              <a:ext cx="1458111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52" name="Google Shape;1252;p22"/>
          <p:cNvGrpSpPr/>
          <p:nvPr/>
        </p:nvGrpSpPr>
        <p:grpSpPr>
          <a:xfrm>
            <a:off x="3669150" y="1529001"/>
            <a:ext cx="1805712" cy="2084909"/>
            <a:chOff x="3669150" y="1828675"/>
            <a:chExt cx="1805712" cy="2084909"/>
          </a:xfrm>
        </p:grpSpPr>
        <p:sp>
          <p:nvSpPr>
            <p:cNvPr id="1253" name="Google Shape;1253;p22"/>
            <p:cNvSpPr/>
            <p:nvPr/>
          </p:nvSpPr>
          <p:spPr>
            <a:xfrm>
              <a:off x="5038625" y="3014705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22"/>
            <p:cNvSpPr/>
            <p:nvPr/>
          </p:nvSpPr>
          <p:spPr>
            <a:xfrm>
              <a:off x="5038625" y="3140436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2"/>
            <p:cNvSpPr/>
            <p:nvPr/>
          </p:nvSpPr>
          <p:spPr>
            <a:xfrm>
              <a:off x="5256944" y="3140436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2"/>
            <p:cNvSpPr/>
            <p:nvPr/>
          </p:nvSpPr>
          <p:spPr>
            <a:xfrm>
              <a:off x="5038625" y="2619211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2"/>
            <p:cNvSpPr/>
            <p:nvPr/>
          </p:nvSpPr>
          <p:spPr>
            <a:xfrm>
              <a:off x="5038625" y="2744943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2"/>
            <p:cNvSpPr/>
            <p:nvPr/>
          </p:nvSpPr>
          <p:spPr>
            <a:xfrm>
              <a:off x="5256944" y="2744943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2"/>
            <p:cNvSpPr/>
            <p:nvPr/>
          </p:nvSpPr>
          <p:spPr>
            <a:xfrm>
              <a:off x="4696378" y="3212020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0" y="6704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2"/>
            <p:cNvSpPr/>
            <p:nvPr/>
          </p:nvSpPr>
          <p:spPr>
            <a:xfrm>
              <a:off x="4696378" y="3338165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22"/>
            <p:cNvSpPr/>
            <p:nvPr/>
          </p:nvSpPr>
          <p:spPr>
            <a:xfrm>
              <a:off x="4914697" y="3338165"/>
              <a:ext cx="217912" cy="377654"/>
            </a:xfrm>
            <a:custGeom>
              <a:rect b="b" l="l" r="r" t="t"/>
              <a:pathLst>
                <a:path extrusionOk="0" h="10050" w="5799">
                  <a:moveTo>
                    <a:pt x="5799" y="1"/>
                  </a:moveTo>
                  <a:lnTo>
                    <a:pt x="0" y="3347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2"/>
            <p:cNvSpPr/>
            <p:nvPr/>
          </p:nvSpPr>
          <p:spPr>
            <a:xfrm>
              <a:off x="4696378" y="2816977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0" y="6703"/>
                  </a:moveTo>
                  <a:lnTo>
                    <a:pt x="0" y="3346"/>
                  </a:lnTo>
                  <a:lnTo>
                    <a:pt x="5798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22"/>
            <p:cNvSpPr/>
            <p:nvPr/>
          </p:nvSpPr>
          <p:spPr>
            <a:xfrm>
              <a:off x="4696378" y="2942671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1"/>
                  </a:moveTo>
                  <a:lnTo>
                    <a:pt x="0" y="6704"/>
                  </a:lnTo>
                  <a:lnTo>
                    <a:pt x="5810" y="10062"/>
                  </a:lnTo>
                  <a:lnTo>
                    <a:pt x="5810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22"/>
            <p:cNvSpPr/>
            <p:nvPr/>
          </p:nvSpPr>
          <p:spPr>
            <a:xfrm>
              <a:off x="4914697" y="2942671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1"/>
                  </a:moveTo>
                  <a:lnTo>
                    <a:pt x="0" y="3358"/>
                  </a:lnTo>
                  <a:lnTo>
                    <a:pt x="0" y="10062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2"/>
            <p:cNvSpPr/>
            <p:nvPr/>
          </p:nvSpPr>
          <p:spPr>
            <a:xfrm>
              <a:off x="4354094" y="1828675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46"/>
                  </a:lnTo>
                  <a:lnTo>
                    <a:pt x="5799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2"/>
            <p:cNvSpPr/>
            <p:nvPr/>
          </p:nvSpPr>
          <p:spPr>
            <a:xfrm>
              <a:off x="4354094" y="1954406"/>
              <a:ext cx="217950" cy="378067"/>
            </a:xfrm>
            <a:custGeom>
              <a:rect b="b" l="l" r="r" t="t"/>
              <a:pathLst>
                <a:path extrusionOk="0" h="10061" w="5800">
                  <a:moveTo>
                    <a:pt x="1" y="0"/>
                  </a:moveTo>
                  <a:lnTo>
                    <a:pt x="1" y="6703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2"/>
            <p:cNvSpPr/>
            <p:nvPr/>
          </p:nvSpPr>
          <p:spPr>
            <a:xfrm>
              <a:off x="4572000" y="1954406"/>
              <a:ext cx="218363" cy="378067"/>
            </a:xfrm>
            <a:custGeom>
              <a:rect b="b" l="l" r="r" t="t"/>
              <a:pathLst>
                <a:path extrusionOk="0" h="10061" w="5811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2"/>
            <p:cNvSpPr/>
            <p:nvPr/>
          </p:nvSpPr>
          <p:spPr>
            <a:xfrm>
              <a:off x="4696378" y="2026403"/>
              <a:ext cx="436237" cy="251957"/>
            </a:xfrm>
            <a:custGeom>
              <a:rect b="b" l="l" r="r" t="t"/>
              <a:pathLst>
                <a:path extrusionOk="0" h="6705" w="11609">
                  <a:moveTo>
                    <a:pt x="5798" y="6704"/>
                  </a:moveTo>
                  <a:lnTo>
                    <a:pt x="0" y="3347"/>
                  </a:lnTo>
                  <a:lnTo>
                    <a:pt x="5798" y="1"/>
                  </a:lnTo>
                  <a:lnTo>
                    <a:pt x="11609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2"/>
            <p:cNvSpPr/>
            <p:nvPr/>
          </p:nvSpPr>
          <p:spPr>
            <a:xfrm>
              <a:off x="4696378" y="2152134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0" y="1"/>
                  </a:moveTo>
                  <a:lnTo>
                    <a:pt x="0" y="6704"/>
                  </a:lnTo>
                  <a:lnTo>
                    <a:pt x="5798" y="10061"/>
                  </a:lnTo>
                  <a:lnTo>
                    <a:pt x="5798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22"/>
            <p:cNvSpPr/>
            <p:nvPr/>
          </p:nvSpPr>
          <p:spPr>
            <a:xfrm>
              <a:off x="4914247" y="2152134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5811" y="1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2"/>
            <p:cNvSpPr/>
            <p:nvPr/>
          </p:nvSpPr>
          <p:spPr>
            <a:xfrm>
              <a:off x="5038625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2"/>
            <p:cNvSpPr/>
            <p:nvPr/>
          </p:nvSpPr>
          <p:spPr>
            <a:xfrm>
              <a:off x="5038625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2"/>
            <p:cNvSpPr/>
            <p:nvPr/>
          </p:nvSpPr>
          <p:spPr>
            <a:xfrm>
              <a:off x="5256944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2"/>
            <p:cNvSpPr/>
            <p:nvPr/>
          </p:nvSpPr>
          <p:spPr>
            <a:xfrm>
              <a:off x="4011397" y="2026403"/>
              <a:ext cx="436726" cy="251957"/>
            </a:xfrm>
            <a:custGeom>
              <a:rect b="b" l="l" r="r" t="t"/>
              <a:pathLst>
                <a:path extrusionOk="0" h="6705" w="11622">
                  <a:moveTo>
                    <a:pt x="5811" y="6704"/>
                  </a:moveTo>
                  <a:lnTo>
                    <a:pt x="1" y="3347"/>
                  </a:lnTo>
                  <a:lnTo>
                    <a:pt x="5811" y="1"/>
                  </a:lnTo>
                  <a:lnTo>
                    <a:pt x="11621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2"/>
            <p:cNvSpPr/>
            <p:nvPr/>
          </p:nvSpPr>
          <p:spPr>
            <a:xfrm>
              <a:off x="4011397" y="2152134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1" y="1"/>
                  </a:moveTo>
                  <a:lnTo>
                    <a:pt x="1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2"/>
            <p:cNvSpPr/>
            <p:nvPr/>
          </p:nvSpPr>
          <p:spPr>
            <a:xfrm>
              <a:off x="4229716" y="2152134"/>
              <a:ext cx="218400" cy="378105"/>
            </a:xfrm>
            <a:custGeom>
              <a:rect b="b" l="l" r="r" t="t"/>
              <a:pathLst>
                <a:path extrusionOk="0" h="10062" w="5812">
                  <a:moveTo>
                    <a:pt x="5811" y="1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2"/>
            <p:cNvSpPr/>
            <p:nvPr/>
          </p:nvSpPr>
          <p:spPr>
            <a:xfrm>
              <a:off x="4354094" y="2223718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58"/>
                  </a:lnTo>
                  <a:lnTo>
                    <a:pt x="5799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2"/>
            <p:cNvSpPr/>
            <p:nvPr/>
          </p:nvSpPr>
          <p:spPr>
            <a:xfrm>
              <a:off x="4354094" y="2349900"/>
              <a:ext cx="217950" cy="377616"/>
            </a:xfrm>
            <a:custGeom>
              <a:rect b="b" l="l" r="r" t="t"/>
              <a:pathLst>
                <a:path extrusionOk="0" h="10049" w="5800">
                  <a:moveTo>
                    <a:pt x="1" y="0"/>
                  </a:moveTo>
                  <a:lnTo>
                    <a:pt x="1" y="6703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2"/>
            <p:cNvSpPr/>
            <p:nvPr/>
          </p:nvSpPr>
          <p:spPr>
            <a:xfrm>
              <a:off x="457200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5810" y="0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22"/>
            <p:cNvSpPr/>
            <p:nvPr/>
          </p:nvSpPr>
          <p:spPr>
            <a:xfrm>
              <a:off x="4696378" y="2421483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0" y="6703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22"/>
            <p:cNvSpPr/>
            <p:nvPr/>
          </p:nvSpPr>
          <p:spPr>
            <a:xfrm>
              <a:off x="4696378" y="2547628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2"/>
            <p:cNvSpPr/>
            <p:nvPr/>
          </p:nvSpPr>
          <p:spPr>
            <a:xfrm>
              <a:off x="4914697" y="2547628"/>
              <a:ext cx="217912" cy="377654"/>
            </a:xfrm>
            <a:custGeom>
              <a:rect b="b" l="l" r="r" t="t"/>
              <a:pathLst>
                <a:path extrusionOk="0" h="10050" w="5799">
                  <a:moveTo>
                    <a:pt x="5799" y="1"/>
                  </a:moveTo>
                  <a:lnTo>
                    <a:pt x="0" y="3346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2"/>
            <p:cNvSpPr/>
            <p:nvPr/>
          </p:nvSpPr>
          <p:spPr>
            <a:xfrm>
              <a:off x="3669150" y="3014705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22"/>
            <p:cNvSpPr/>
            <p:nvPr/>
          </p:nvSpPr>
          <p:spPr>
            <a:xfrm>
              <a:off x="3669150" y="3140436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0" y="0"/>
                  </a:moveTo>
                  <a:lnTo>
                    <a:pt x="0" y="6704"/>
                  </a:lnTo>
                  <a:lnTo>
                    <a:pt x="5811" y="10049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2"/>
            <p:cNvSpPr/>
            <p:nvPr/>
          </p:nvSpPr>
          <p:spPr>
            <a:xfrm>
              <a:off x="3887469" y="3140436"/>
              <a:ext cx="217912" cy="377654"/>
            </a:xfrm>
            <a:custGeom>
              <a:rect b="b" l="l" r="r" t="t"/>
              <a:pathLst>
                <a:path extrusionOk="0" h="10050" w="5799">
                  <a:moveTo>
                    <a:pt x="5799" y="0"/>
                  </a:moveTo>
                  <a:lnTo>
                    <a:pt x="1" y="3358"/>
                  </a:lnTo>
                  <a:lnTo>
                    <a:pt x="1" y="10049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2"/>
            <p:cNvSpPr/>
            <p:nvPr/>
          </p:nvSpPr>
          <p:spPr>
            <a:xfrm>
              <a:off x="4011397" y="3212020"/>
              <a:ext cx="436726" cy="251920"/>
            </a:xfrm>
            <a:custGeom>
              <a:rect b="b" l="l" r="r" t="t"/>
              <a:pathLst>
                <a:path extrusionOk="0" h="6704" w="11622">
                  <a:moveTo>
                    <a:pt x="5811" y="6704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2"/>
            <p:cNvSpPr/>
            <p:nvPr/>
          </p:nvSpPr>
          <p:spPr>
            <a:xfrm>
              <a:off x="4011397" y="3338165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22"/>
            <p:cNvSpPr/>
            <p:nvPr/>
          </p:nvSpPr>
          <p:spPr>
            <a:xfrm>
              <a:off x="4229716" y="3338165"/>
              <a:ext cx="218400" cy="377654"/>
            </a:xfrm>
            <a:custGeom>
              <a:rect b="b" l="l" r="r" t="t"/>
              <a:pathLst>
                <a:path extrusionOk="0" h="10050" w="5812">
                  <a:moveTo>
                    <a:pt x="5811" y="1"/>
                  </a:moveTo>
                  <a:lnTo>
                    <a:pt x="1" y="3347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22"/>
            <p:cNvSpPr/>
            <p:nvPr/>
          </p:nvSpPr>
          <p:spPr>
            <a:xfrm>
              <a:off x="4354094" y="3409748"/>
              <a:ext cx="436275" cy="251957"/>
            </a:xfrm>
            <a:custGeom>
              <a:rect b="b" l="l" r="r" t="t"/>
              <a:pathLst>
                <a:path extrusionOk="0" h="6705" w="11610">
                  <a:moveTo>
                    <a:pt x="5799" y="6704"/>
                  </a:moveTo>
                  <a:lnTo>
                    <a:pt x="1" y="3359"/>
                  </a:lnTo>
                  <a:lnTo>
                    <a:pt x="5799" y="1"/>
                  </a:lnTo>
                  <a:lnTo>
                    <a:pt x="11609" y="33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22"/>
            <p:cNvSpPr/>
            <p:nvPr/>
          </p:nvSpPr>
          <p:spPr>
            <a:xfrm>
              <a:off x="4354094" y="3535930"/>
              <a:ext cx="217950" cy="377654"/>
            </a:xfrm>
            <a:custGeom>
              <a:rect b="b" l="l" r="r" t="t"/>
              <a:pathLst>
                <a:path extrusionOk="0" h="10050" w="5800">
                  <a:moveTo>
                    <a:pt x="1" y="1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22"/>
            <p:cNvSpPr/>
            <p:nvPr/>
          </p:nvSpPr>
          <p:spPr>
            <a:xfrm>
              <a:off x="4572000" y="3535930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5810" y="1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22"/>
            <p:cNvSpPr/>
            <p:nvPr/>
          </p:nvSpPr>
          <p:spPr>
            <a:xfrm>
              <a:off x="3669150" y="2619211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22"/>
            <p:cNvSpPr/>
            <p:nvPr/>
          </p:nvSpPr>
          <p:spPr>
            <a:xfrm>
              <a:off x="3669150" y="2744943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22"/>
            <p:cNvSpPr/>
            <p:nvPr/>
          </p:nvSpPr>
          <p:spPr>
            <a:xfrm>
              <a:off x="3887469" y="2744943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2"/>
            <p:cNvSpPr/>
            <p:nvPr/>
          </p:nvSpPr>
          <p:spPr>
            <a:xfrm>
              <a:off x="4011397" y="2816977"/>
              <a:ext cx="436726" cy="251920"/>
            </a:xfrm>
            <a:custGeom>
              <a:rect b="b" l="l" r="r" t="t"/>
              <a:pathLst>
                <a:path extrusionOk="0" h="6704" w="11622">
                  <a:moveTo>
                    <a:pt x="5811" y="6703"/>
                  </a:moveTo>
                  <a:lnTo>
                    <a:pt x="1" y="3346"/>
                  </a:lnTo>
                  <a:lnTo>
                    <a:pt x="5811" y="0"/>
                  </a:lnTo>
                  <a:lnTo>
                    <a:pt x="11621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2"/>
            <p:cNvSpPr/>
            <p:nvPr/>
          </p:nvSpPr>
          <p:spPr>
            <a:xfrm>
              <a:off x="4011397" y="2942671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1" y="1"/>
                  </a:moveTo>
                  <a:lnTo>
                    <a:pt x="1" y="6704"/>
                  </a:lnTo>
                  <a:lnTo>
                    <a:pt x="5811" y="10062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2"/>
            <p:cNvSpPr/>
            <p:nvPr/>
          </p:nvSpPr>
          <p:spPr>
            <a:xfrm>
              <a:off x="4229716" y="2942671"/>
              <a:ext cx="218400" cy="378105"/>
            </a:xfrm>
            <a:custGeom>
              <a:rect b="b" l="l" r="r" t="t"/>
              <a:pathLst>
                <a:path extrusionOk="0" h="10062" w="5812">
                  <a:moveTo>
                    <a:pt x="5811" y="1"/>
                  </a:moveTo>
                  <a:lnTo>
                    <a:pt x="1" y="3358"/>
                  </a:lnTo>
                  <a:lnTo>
                    <a:pt x="1" y="10062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22"/>
            <p:cNvSpPr/>
            <p:nvPr/>
          </p:nvSpPr>
          <p:spPr>
            <a:xfrm>
              <a:off x="4354094" y="3014705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22"/>
            <p:cNvSpPr/>
            <p:nvPr/>
          </p:nvSpPr>
          <p:spPr>
            <a:xfrm>
              <a:off x="4354094" y="3140436"/>
              <a:ext cx="217950" cy="377654"/>
            </a:xfrm>
            <a:custGeom>
              <a:rect b="b" l="l" r="r" t="t"/>
              <a:pathLst>
                <a:path extrusionOk="0" h="10050" w="5800">
                  <a:moveTo>
                    <a:pt x="1" y="0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2"/>
            <p:cNvSpPr/>
            <p:nvPr/>
          </p:nvSpPr>
          <p:spPr>
            <a:xfrm>
              <a:off x="4572000" y="3140436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5810" y="0"/>
                  </a:moveTo>
                  <a:lnTo>
                    <a:pt x="0" y="3358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2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2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2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2"/>
            <p:cNvSpPr/>
            <p:nvPr/>
          </p:nvSpPr>
          <p:spPr>
            <a:xfrm>
              <a:off x="4011397" y="2421483"/>
              <a:ext cx="436726" cy="251920"/>
            </a:xfrm>
            <a:custGeom>
              <a:rect b="b" l="l" r="r" t="t"/>
              <a:pathLst>
                <a:path extrusionOk="0" h="6704" w="11622">
                  <a:moveTo>
                    <a:pt x="5811" y="6703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22"/>
            <p:cNvSpPr/>
            <p:nvPr/>
          </p:nvSpPr>
          <p:spPr>
            <a:xfrm>
              <a:off x="4011397" y="2547628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22"/>
            <p:cNvSpPr/>
            <p:nvPr/>
          </p:nvSpPr>
          <p:spPr>
            <a:xfrm>
              <a:off x="4229716" y="2547628"/>
              <a:ext cx="218400" cy="377654"/>
            </a:xfrm>
            <a:custGeom>
              <a:rect b="b" l="l" r="r" t="t"/>
              <a:pathLst>
                <a:path extrusionOk="0" h="10050" w="5812">
                  <a:moveTo>
                    <a:pt x="5811" y="1"/>
                  </a:moveTo>
                  <a:lnTo>
                    <a:pt x="1" y="3346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2"/>
            <p:cNvSpPr/>
            <p:nvPr/>
          </p:nvSpPr>
          <p:spPr>
            <a:xfrm>
              <a:off x="4354094" y="2619211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2"/>
            <p:cNvSpPr/>
            <p:nvPr/>
          </p:nvSpPr>
          <p:spPr>
            <a:xfrm>
              <a:off x="4354094" y="2744943"/>
              <a:ext cx="217950" cy="378105"/>
            </a:xfrm>
            <a:custGeom>
              <a:rect b="b" l="l" r="r" t="t"/>
              <a:pathLst>
                <a:path extrusionOk="0" h="10062" w="5800">
                  <a:moveTo>
                    <a:pt x="1" y="0"/>
                  </a:moveTo>
                  <a:lnTo>
                    <a:pt x="1" y="6704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22"/>
            <p:cNvSpPr/>
            <p:nvPr/>
          </p:nvSpPr>
          <p:spPr>
            <a:xfrm>
              <a:off x="4572000" y="2744943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23"/>
          <p:cNvSpPr/>
          <p:nvPr/>
        </p:nvSpPr>
        <p:spPr>
          <a:xfrm>
            <a:off x="2910550" y="813700"/>
            <a:ext cx="3322984" cy="3754732"/>
          </a:xfrm>
          <a:custGeom>
            <a:rect b="b" l="l" r="r" t="t"/>
            <a:pathLst>
              <a:path extrusionOk="0" h="64104" w="53603">
                <a:moveTo>
                  <a:pt x="26802" y="0"/>
                </a:moveTo>
                <a:lnTo>
                  <a:pt x="1" y="15479"/>
                </a:lnTo>
                <a:lnTo>
                  <a:pt x="155" y="15562"/>
                </a:lnTo>
                <a:lnTo>
                  <a:pt x="60" y="15609"/>
                </a:lnTo>
                <a:lnTo>
                  <a:pt x="203" y="15693"/>
                </a:lnTo>
                <a:lnTo>
                  <a:pt x="108" y="15752"/>
                </a:lnTo>
                <a:lnTo>
                  <a:pt x="251" y="15836"/>
                </a:lnTo>
                <a:lnTo>
                  <a:pt x="155" y="15895"/>
                </a:lnTo>
                <a:lnTo>
                  <a:pt x="298" y="15979"/>
                </a:lnTo>
                <a:lnTo>
                  <a:pt x="215" y="16038"/>
                </a:lnTo>
                <a:lnTo>
                  <a:pt x="358" y="16121"/>
                </a:lnTo>
                <a:lnTo>
                  <a:pt x="263" y="16169"/>
                </a:lnTo>
                <a:lnTo>
                  <a:pt x="405" y="16252"/>
                </a:lnTo>
                <a:lnTo>
                  <a:pt x="310" y="16312"/>
                </a:lnTo>
                <a:lnTo>
                  <a:pt x="453" y="16395"/>
                </a:lnTo>
                <a:lnTo>
                  <a:pt x="358" y="16455"/>
                </a:lnTo>
                <a:lnTo>
                  <a:pt x="513" y="16538"/>
                </a:lnTo>
                <a:lnTo>
                  <a:pt x="417" y="16586"/>
                </a:lnTo>
                <a:lnTo>
                  <a:pt x="560" y="16681"/>
                </a:lnTo>
                <a:lnTo>
                  <a:pt x="465" y="16729"/>
                </a:lnTo>
                <a:lnTo>
                  <a:pt x="608" y="16812"/>
                </a:lnTo>
                <a:lnTo>
                  <a:pt x="513" y="16872"/>
                </a:lnTo>
                <a:lnTo>
                  <a:pt x="667" y="16955"/>
                </a:lnTo>
                <a:lnTo>
                  <a:pt x="572" y="17014"/>
                </a:lnTo>
                <a:lnTo>
                  <a:pt x="715" y="17098"/>
                </a:lnTo>
                <a:lnTo>
                  <a:pt x="620" y="17145"/>
                </a:lnTo>
                <a:lnTo>
                  <a:pt x="763" y="17241"/>
                </a:lnTo>
                <a:lnTo>
                  <a:pt x="667" y="17288"/>
                </a:lnTo>
                <a:lnTo>
                  <a:pt x="822" y="17372"/>
                </a:lnTo>
                <a:lnTo>
                  <a:pt x="727" y="17431"/>
                </a:lnTo>
                <a:lnTo>
                  <a:pt x="870" y="17514"/>
                </a:lnTo>
                <a:lnTo>
                  <a:pt x="774" y="17574"/>
                </a:lnTo>
                <a:lnTo>
                  <a:pt x="917" y="17657"/>
                </a:lnTo>
                <a:lnTo>
                  <a:pt x="822" y="17705"/>
                </a:lnTo>
                <a:lnTo>
                  <a:pt x="977" y="17800"/>
                </a:lnTo>
                <a:lnTo>
                  <a:pt x="882" y="17848"/>
                </a:lnTo>
                <a:lnTo>
                  <a:pt x="1025" y="17931"/>
                </a:lnTo>
                <a:lnTo>
                  <a:pt x="929" y="17991"/>
                </a:lnTo>
                <a:lnTo>
                  <a:pt x="1072" y="18074"/>
                </a:lnTo>
                <a:lnTo>
                  <a:pt x="977" y="18134"/>
                </a:lnTo>
                <a:lnTo>
                  <a:pt x="1132" y="18217"/>
                </a:lnTo>
                <a:lnTo>
                  <a:pt x="1036" y="18265"/>
                </a:lnTo>
                <a:lnTo>
                  <a:pt x="1179" y="18348"/>
                </a:lnTo>
                <a:lnTo>
                  <a:pt x="1084" y="18407"/>
                </a:lnTo>
                <a:lnTo>
                  <a:pt x="1227" y="18491"/>
                </a:lnTo>
                <a:lnTo>
                  <a:pt x="1132" y="18550"/>
                </a:lnTo>
                <a:lnTo>
                  <a:pt x="1286" y="18634"/>
                </a:lnTo>
                <a:lnTo>
                  <a:pt x="1191" y="18693"/>
                </a:lnTo>
                <a:lnTo>
                  <a:pt x="1334" y="18777"/>
                </a:lnTo>
                <a:lnTo>
                  <a:pt x="1239" y="18824"/>
                </a:lnTo>
                <a:lnTo>
                  <a:pt x="1382" y="18908"/>
                </a:lnTo>
                <a:lnTo>
                  <a:pt x="1286" y="18967"/>
                </a:lnTo>
                <a:lnTo>
                  <a:pt x="1429" y="19050"/>
                </a:lnTo>
                <a:lnTo>
                  <a:pt x="1334" y="19110"/>
                </a:lnTo>
                <a:lnTo>
                  <a:pt x="1489" y="19193"/>
                </a:lnTo>
                <a:lnTo>
                  <a:pt x="1394" y="19253"/>
                </a:lnTo>
                <a:lnTo>
                  <a:pt x="1536" y="19336"/>
                </a:lnTo>
                <a:lnTo>
                  <a:pt x="1441" y="19384"/>
                </a:lnTo>
                <a:lnTo>
                  <a:pt x="1584" y="19467"/>
                </a:lnTo>
                <a:lnTo>
                  <a:pt x="1489" y="19527"/>
                </a:lnTo>
                <a:lnTo>
                  <a:pt x="1644" y="19610"/>
                </a:lnTo>
                <a:lnTo>
                  <a:pt x="1548" y="19670"/>
                </a:lnTo>
                <a:lnTo>
                  <a:pt x="1691" y="19753"/>
                </a:lnTo>
                <a:lnTo>
                  <a:pt x="1596" y="19812"/>
                </a:lnTo>
                <a:lnTo>
                  <a:pt x="1739" y="19896"/>
                </a:lnTo>
                <a:lnTo>
                  <a:pt x="1644" y="19943"/>
                </a:lnTo>
                <a:lnTo>
                  <a:pt x="1798" y="20027"/>
                </a:lnTo>
                <a:lnTo>
                  <a:pt x="1703" y="20086"/>
                </a:lnTo>
                <a:lnTo>
                  <a:pt x="1846" y="20170"/>
                </a:lnTo>
                <a:lnTo>
                  <a:pt x="1751" y="20229"/>
                </a:lnTo>
                <a:lnTo>
                  <a:pt x="1894" y="20312"/>
                </a:lnTo>
                <a:lnTo>
                  <a:pt x="1798" y="20372"/>
                </a:lnTo>
                <a:lnTo>
                  <a:pt x="1953" y="20455"/>
                </a:lnTo>
                <a:lnTo>
                  <a:pt x="1858" y="20503"/>
                </a:lnTo>
                <a:lnTo>
                  <a:pt x="2001" y="20586"/>
                </a:lnTo>
                <a:lnTo>
                  <a:pt x="1906" y="20646"/>
                </a:lnTo>
                <a:lnTo>
                  <a:pt x="2048" y="20729"/>
                </a:lnTo>
                <a:lnTo>
                  <a:pt x="1953" y="20789"/>
                </a:lnTo>
                <a:lnTo>
                  <a:pt x="2108" y="20872"/>
                </a:lnTo>
                <a:lnTo>
                  <a:pt x="2013" y="20920"/>
                </a:lnTo>
                <a:lnTo>
                  <a:pt x="2156" y="21015"/>
                </a:lnTo>
                <a:lnTo>
                  <a:pt x="2060" y="21063"/>
                </a:lnTo>
                <a:lnTo>
                  <a:pt x="2203" y="21146"/>
                </a:lnTo>
                <a:lnTo>
                  <a:pt x="2108" y="21205"/>
                </a:lnTo>
                <a:lnTo>
                  <a:pt x="2251" y="21289"/>
                </a:lnTo>
                <a:lnTo>
                  <a:pt x="2156" y="21348"/>
                </a:lnTo>
                <a:lnTo>
                  <a:pt x="2310" y="21432"/>
                </a:lnTo>
                <a:lnTo>
                  <a:pt x="2215" y="21479"/>
                </a:lnTo>
                <a:lnTo>
                  <a:pt x="2358" y="21563"/>
                </a:lnTo>
                <a:lnTo>
                  <a:pt x="2263" y="21622"/>
                </a:lnTo>
                <a:lnTo>
                  <a:pt x="2406" y="21705"/>
                </a:lnTo>
                <a:lnTo>
                  <a:pt x="2310" y="21765"/>
                </a:lnTo>
                <a:lnTo>
                  <a:pt x="2465" y="21848"/>
                </a:lnTo>
                <a:lnTo>
                  <a:pt x="2370" y="21908"/>
                </a:lnTo>
                <a:lnTo>
                  <a:pt x="2513" y="21991"/>
                </a:lnTo>
                <a:lnTo>
                  <a:pt x="2418" y="22039"/>
                </a:lnTo>
                <a:lnTo>
                  <a:pt x="2560" y="22134"/>
                </a:lnTo>
                <a:lnTo>
                  <a:pt x="2465" y="22182"/>
                </a:lnTo>
                <a:lnTo>
                  <a:pt x="2620" y="22265"/>
                </a:lnTo>
                <a:lnTo>
                  <a:pt x="2525" y="22325"/>
                </a:lnTo>
                <a:lnTo>
                  <a:pt x="2668" y="22408"/>
                </a:lnTo>
                <a:lnTo>
                  <a:pt x="2572" y="22456"/>
                </a:lnTo>
                <a:lnTo>
                  <a:pt x="2715" y="22551"/>
                </a:lnTo>
                <a:lnTo>
                  <a:pt x="2620" y="22598"/>
                </a:lnTo>
                <a:lnTo>
                  <a:pt x="2775" y="22682"/>
                </a:lnTo>
                <a:lnTo>
                  <a:pt x="2679" y="22741"/>
                </a:lnTo>
                <a:lnTo>
                  <a:pt x="2822" y="22825"/>
                </a:lnTo>
                <a:lnTo>
                  <a:pt x="2727" y="22884"/>
                </a:lnTo>
                <a:lnTo>
                  <a:pt x="2870" y="22968"/>
                </a:lnTo>
                <a:lnTo>
                  <a:pt x="2775" y="23027"/>
                </a:lnTo>
                <a:lnTo>
                  <a:pt x="2930" y="23110"/>
                </a:lnTo>
                <a:lnTo>
                  <a:pt x="2834" y="23158"/>
                </a:lnTo>
                <a:lnTo>
                  <a:pt x="2977" y="23241"/>
                </a:lnTo>
                <a:lnTo>
                  <a:pt x="2882" y="23301"/>
                </a:lnTo>
                <a:lnTo>
                  <a:pt x="3025" y="23384"/>
                </a:lnTo>
                <a:lnTo>
                  <a:pt x="2930" y="23444"/>
                </a:lnTo>
                <a:lnTo>
                  <a:pt x="3084" y="23527"/>
                </a:lnTo>
                <a:lnTo>
                  <a:pt x="2977" y="23587"/>
                </a:lnTo>
                <a:lnTo>
                  <a:pt x="3132" y="23670"/>
                </a:lnTo>
                <a:lnTo>
                  <a:pt x="3037" y="23718"/>
                </a:lnTo>
                <a:lnTo>
                  <a:pt x="3180" y="23801"/>
                </a:lnTo>
                <a:lnTo>
                  <a:pt x="3084" y="23861"/>
                </a:lnTo>
                <a:lnTo>
                  <a:pt x="3227" y="23944"/>
                </a:lnTo>
                <a:lnTo>
                  <a:pt x="3132" y="24003"/>
                </a:lnTo>
                <a:lnTo>
                  <a:pt x="3287" y="24087"/>
                </a:lnTo>
                <a:lnTo>
                  <a:pt x="3191" y="24146"/>
                </a:lnTo>
                <a:lnTo>
                  <a:pt x="3334" y="24230"/>
                </a:lnTo>
                <a:lnTo>
                  <a:pt x="3239" y="24277"/>
                </a:lnTo>
                <a:lnTo>
                  <a:pt x="3382" y="24361"/>
                </a:lnTo>
                <a:lnTo>
                  <a:pt x="3287" y="24420"/>
                </a:lnTo>
                <a:lnTo>
                  <a:pt x="3441" y="24503"/>
                </a:lnTo>
                <a:lnTo>
                  <a:pt x="3346" y="24563"/>
                </a:lnTo>
                <a:lnTo>
                  <a:pt x="3489" y="24646"/>
                </a:lnTo>
                <a:lnTo>
                  <a:pt x="3394" y="24694"/>
                </a:lnTo>
                <a:lnTo>
                  <a:pt x="3537" y="24789"/>
                </a:lnTo>
                <a:lnTo>
                  <a:pt x="3441" y="24837"/>
                </a:lnTo>
                <a:lnTo>
                  <a:pt x="3596" y="24920"/>
                </a:lnTo>
                <a:lnTo>
                  <a:pt x="3501" y="24980"/>
                </a:lnTo>
                <a:lnTo>
                  <a:pt x="3644" y="25063"/>
                </a:lnTo>
                <a:lnTo>
                  <a:pt x="3549" y="25123"/>
                </a:lnTo>
                <a:lnTo>
                  <a:pt x="3692" y="25206"/>
                </a:lnTo>
                <a:lnTo>
                  <a:pt x="3596" y="25254"/>
                </a:lnTo>
                <a:lnTo>
                  <a:pt x="3751" y="25349"/>
                </a:lnTo>
                <a:lnTo>
                  <a:pt x="3644" y="25396"/>
                </a:lnTo>
                <a:lnTo>
                  <a:pt x="3799" y="25480"/>
                </a:lnTo>
                <a:lnTo>
                  <a:pt x="3703" y="25539"/>
                </a:lnTo>
                <a:lnTo>
                  <a:pt x="3846" y="25623"/>
                </a:lnTo>
                <a:lnTo>
                  <a:pt x="3751" y="25682"/>
                </a:lnTo>
                <a:lnTo>
                  <a:pt x="3906" y="25766"/>
                </a:lnTo>
                <a:lnTo>
                  <a:pt x="3811" y="25813"/>
                </a:lnTo>
                <a:lnTo>
                  <a:pt x="3953" y="25908"/>
                </a:lnTo>
                <a:lnTo>
                  <a:pt x="3858" y="25956"/>
                </a:lnTo>
                <a:lnTo>
                  <a:pt x="4001" y="26039"/>
                </a:lnTo>
                <a:lnTo>
                  <a:pt x="3906" y="26099"/>
                </a:lnTo>
                <a:lnTo>
                  <a:pt x="4049" y="26182"/>
                </a:lnTo>
                <a:lnTo>
                  <a:pt x="3953" y="26242"/>
                </a:lnTo>
                <a:lnTo>
                  <a:pt x="4108" y="26325"/>
                </a:lnTo>
                <a:lnTo>
                  <a:pt x="4013" y="26373"/>
                </a:lnTo>
                <a:lnTo>
                  <a:pt x="4156" y="26456"/>
                </a:lnTo>
                <a:lnTo>
                  <a:pt x="4061" y="26516"/>
                </a:lnTo>
                <a:lnTo>
                  <a:pt x="4203" y="26599"/>
                </a:lnTo>
                <a:lnTo>
                  <a:pt x="4108" y="26658"/>
                </a:lnTo>
                <a:lnTo>
                  <a:pt x="4263" y="26742"/>
                </a:lnTo>
                <a:lnTo>
                  <a:pt x="4168" y="26801"/>
                </a:lnTo>
                <a:lnTo>
                  <a:pt x="4311" y="26885"/>
                </a:lnTo>
                <a:lnTo>
                  <a:pt x="4215" y="26932"/>
                </a:lnTo>
                <a:lnTo>
                  <a:pt x="4358" y="27016"/>
                </a:lnTo>
                <a:lnTo>
                  <a:pt x="4263" y="27075"/>
                </a:lnTo>
                <a:lnTo>
                  <a:pt x="4418" y="27159"/>
                </a:lnTo>
                <a:lnTo>
                  <a:pt x="4323" y="27218"/>
                </a:lnTo>
                <a:lnTo>
                  <a:pt x="4465" y="27301"/>
                </a:lnTo>
                <a:lnTo>
                  <a:pt x="4370" y="27349"/>
                </a:lnTo>
                <a:lnTo>
                  <a:pt x="4513" y="27444"/>
                </a:lnTo>
                <a:lnTo>
                  <a:pt x="4418" y="27492"/>
                </a:lnTo>
                <a:lnTo>
                  <a:pt x="4573" y="27575"/>
                </a:lnTo>
                <a:lnTo>
                  <a:pt x="4465" y="27635"/>
                </a:lnTo>
                <a:lnTo>
                  <a:pt x="4620" y="27718"/>
                </a:lnTo>
                <a:lnTo>
                  <a:pt x="4525" y="27778"/>
                </a:lnTo>
                <a:lnTo>
                  <a:pt x="4668" y="27861"/>
                </a:lnTo>
                <a:lnTo>
                  <a:pt x="4573" y="27921"/>
                </a:lnTo>
                <a:lnTo>
                  <a:pt x="4727" y="28004"/>
                </a:lnTo>
                <a:lnTo>
                  <a:pt x="4632" y="28051"/>
                </a:lnTo>
                <a:lnTo>
                  <a:pt x="4775" y="28135"/>
                </a:lnTo>
                <a:lnTo>
                  <a:pt x="4680" y="28194"/>
                </a:lnTo>
                <a:lnTo>
                  <a:pt x="4823" y="28278"/>
                </a:lnTo>
                <a:lnTo>
                  <a:pt x="4727" y="28337"/>
                </a:lnTo>
                <a:lnTo>
                  <a:pt x="4870" y="28421"/>
                </a:lnTo>
                <a:lnTo>
                  <a:pt x="4775" y="28480"/>
                </a:lnTo>
                <a:lnTo>
                  <a:pt x="4930" y="28563"/>
                </a:lnTo>
                <a:lnTo>
                  <a:pt x="4835" y="28611"/>
                </a:lnTo>
                <a:lnTo>
                  <a:pt x="4977" y="28694"/>
                </a:lnTo>
                <a:lnTo>
                  <a:pt x="4882" y="28754"/>
                </a:lnTo>
                <a:lnTo>
                  <a:pt x="5025" y="28837"/>
                </a:lnTo>
                <a:lnTo>
                  <a:pt x="4930" y="28897"/>
                </a:lnTo>
                <a:lnTo>
                  <a:pt x="5085" y="28980"/>
                </a:lnTo>
                <a:lnTo>
                  <a:pt x="4989" y="29028"/>
                </a:lnTo>
                <a:lnTo>
                  <a:pt x="5132" y="29123"/>
                </a:lnTo>
                <a:lnTo>
                  <a:pt x="5037" y="29171"/>
                </a:lnTo>
                <a:lnTo>
                  <a:pt x="5180" y="29254"/>
                </a:lnTo>
                <a:lnTo>
                  <a:pt x="5085" y="29314"/>
                </a:lnTo>
                <a:lnTo>
                  <a:pt x="5239" y="29397"/>
                </a:lnTo>
                <a:lnTo>
                  <a:pt x="5144" y="29456"/>
                </a:lnTo>
                <a:lnTo>
                  <a:pt x="5287" y="29540"/>
                </a:lnTo>
                <a:lnTo>
                  <a:pt x="5192" y="29587"/>
                </a:lnTo>
                <a:lnTo>
                  <a:pt x="5335" y="29683"/>
                </a:lnTo>
                <a:lnTo>
                  <a:pt x="5239" y="29730"/>
                </a:lnTo>
                <a:lnTo>
                  <a:pt x="5394" y="29814"/>
                </a:lnTo>
                <a:lnTo>
                  <a:pt x="5299" y="29873"/>
                </a:lnTo>
                <a:lnTo>
                  <a:pt x="5442" y="29956"/>
                </a:lnTo>
                <a:lnTo>
                  <a:pt x="5346" y="30016"/>
                </a:lnTo>
                <a:lnTo>
                  <a:pt x="5489" y="30099"/>
                </a:lnTo>
                <a:lnTo>
                  <a:pt x="5394" y="30147"/>
                </a:lnTo>
                <a:lnTo>
                  <a:pt x="5549" y="30242"/>
                </a:lnTo>
                <a:lnTo>
                  <a:pt x="5454" y="30290"/>
                </a:lnTo>
                <a:lnTo>
                  <a:pt x="5597" y="30373"/>
                </a:lnTo>
                <a:lnTo>
                  <a:pt x="5501" y="30433"/>
                </a:lnTo>
                <a:lnTo>
                  <a:pt x="5644" y="30516"/>
                </a:lnTo>
                <a:lnTo>
                  <a:pt x="5549" y="30576"/>
                </a:lnTo>
                <a:lnTo>
                  <a:pt x="5692" y="30659"/>
                </a:lnTo>
                <a:lnTo>
                  <a:pt x="5608" y="30707"/>
                </a:lnTo>
                <a:lnTo>
                  <a:pt x="5751" y="30790"/>
                </a:lnTo>
                <a:lnTo>
                  <a:pt x="5656" y="30849"/>
                </a:lnTo>
                <a:lnTo>
                  <a:pt x="5799" y="30933"/>
                </a:lnTo>
                <a:lnTo>
                  <a:pt x="5704" y="30992"/>
                </a:lnTo>
                <a:lnTo>
                  <a:pt x="5847" y="31076"/>
                </a:lnTo>
                <a:lnTo>
                  <a:pt x="5751" y="31135"/>
                </a:lnTo>
                <a:lnTo>
                  <a:pt x="5906" y="31219"/>
                </a:lnTo>
                <a:lnTo>
                  <a:pt x="5811" y="31266"/>
                </a:lnTo>
                <a:lnTo>
                  <a:pt x="5954" y="31350"/>
                </a:lnTo>
                <a:lnTo>
                  <a:pt x="5858" y="31409"/>
                </a:lnTo>
                <a:lnTo>
                  <a:pt x="6001" y="31492"/>
                </a:lnTo>
                <a:lnTo>
                  <a:pt x="5906" y="31552"/>
                </a:lnTo>
                <a:lnTo>
                  <a:pt x="6061" y="31635"/>
                </a:lnTo>
                <a:lnTo>
                  <a:pt x="5966" y="31695"/>
                </a:lnTo>
                <a:lnTo>
                  <a:pt x="6108" y="31778"/>
                </a:lnTo>
                <a:lnTo>
                  <a:pt x="6013" y="31826"/>
                </a:lnTo>
                <a:lnTo>
                  <a:pt x="6156" y="31909"/>
                </a:lnTo>
                <a:lnTo>
                  <a:pt x="6061" y="31969"/>
                </a:lnTo>
                <a:lnTo>
                  <a:pt x="6216" y="32052"/>
                </a:lnTo>
                <a:lnTo>
                  <a:pt x="6120" y="32112"/>
                </a:lnTo>
                <a:lnTo>
                  <a:pt x="6263" y="32195"/>
                </a:lnTo>
                <a:lnTo>
                  <a:pt x="6168" y="32254"/>
                </a:lnTo>
                <a:lnTo>
                  <a:pt x="6311" y="32338"/>
                </a:lnTo>
                <a:lnTo>
                  <a:pt x="6216" y="32385"/>
                </a:lnTo>
                <a:lnTo>
                  <a:pt x="6370" y="32469"/>
                </a:lnTo>
                <a:lnTo>
                  <a:pt x="6275" y="32528"/>
                </a:lnTo>
                <a:lnTo>
                  <a:pt x="6418" y="32612"/>
                </a:lnTo>
                <a:lnTo>
                  <a:pt x="6323" y="32671"/>
                </a:lnTo>
                <a:lnTo>
                  <a:pt x="6466" y="32754"/>
                </a:lnTo>
                <a:lnTo>
                  <a:pt x="6370" y="32814"/>
                </a:lnTo>
                <a:lnTo>
                  <a:pt x="6525" y="32897"/>
                </a:lnTo>
                <a:lnTo>
                  <a:pt x="6430" y="32945"/>
                </a:lnTo>
                <a:lnTo>
                  <a:pt x="6573" y="33028"/>
                </a:lnTo>
                <a:lnTo>
                  <a:pt x="6478" y="33088"/>
                </a:lnTo>
                <a:lnTo>
                  <a:pt x="6620" y="33171"/>
                </a:lnTo>
                <a:lnTo>
                  <a:pt x="6525" y="33231"/>
                </a:lnTo>
                <a:lnTo>
                  <a:pt x="6680" y="33314"/>
                </a:lnTo>
                <a:lnTo>
                  <a:pt x="6573" y="33362"/>
                </a:lnTo>
                <a:lnTo>
                  <a:pt x="6728" y="33457"/>
                </a:lnTo>
                <a:lnTo>
                  <a:pt x="6632" y="33505"/>
                </a:lnTo>
                <a:lnTo>
                  <a:pt x="6775" y="33588"/>
                </a:lnTo>
                <a:lnTo>
                  <a:pt x="6680" y="33647"/>
                </a:lnTo>
                <a:lnTo>
                  <a:pt x="6823" y="33731"/>
                </a:lnTo>
                <a:lnTo>
                  <a:pt x="6728" y="33790"/>
                </a:lnTo>
                <a:lnTo>
                  <a:pt x="6882" y="33874"/>
                </a:lnTo>
                <a:lnTo>
                  <a:pt x="6787" y="33921"/>
                </a:lnTo>
                <a:lnTo>
                  <a:pt x="6930" y="34017"/>
                </a:lnTo>
                <a:lnTo>
                  <a:pt x="6835" y="34064"/>
                </a:lnTo>
                <a:lnTo>
                  <a:pt x="6978" y="34147"/>
                </a:lnTo>
                <a:lnTo>
                  <a:pt x="6882" y="34207"/>
                </a:lnTo>
                <a:lnTo>
                  <a:pt x="7037" y="34290"/>
                </a:lnTo>
                <a:lnTo>
                  <a:pt x="6942" y="34350"/>
                </a:lnTo>
                <a:lnTo>
                  <a:pt x="7085" y="34433"/>
                </a:lnTo>
                <a:lnTo>
                  <a:pt x="6990" y="34481"/>
                </a:lnTo>
                <a:lnTo>
                  <a:pt x="7132" y="34576"/>
                </a:lnTo>
                <a:lnTo>
                  <a:pt x="7037" y="34624"/>
                </a:lnTo>
                <a:lnTo>
                  <a:pt x="7192" y="34707"/>
                </a:lnTo>
                <a:lnTo>
                  <a:pt x="7097" y="34767"/>
                </a:lnTo>
                <a:lnTo>
                  <a:pt x="7240" y="34850"/>
                </a:lnTo>
                <a:lnTo>
                  <a:pt x="7144" y="34909"/>
                </a:lnTo>
                <a:lnTo>
                  <a:pt x="7287" y="34993"/>
                </a:lnTo>
                <a:lnTo>
                  <a:pt x="7192" y="35040"/>
                </a:lnTo>
                <a:lnTo>
                  <a:pt x="7347" y="35124"/>
                </a:lnTo>
                <a:lnTo>
                  <a:pt x="7251" y="35183"/>
                </a:lnTo>
                <a:lnTo>
                  <a:pt x="7394" y="35267"/>
                </a:lnTo>
                <a:lnTo>
                  <a:pt x="7299" y="35326"/>
                </a:lnTo>
                <a:lnTo>
                  <a:pt x="7442" y="35410"/>
                </a:lnTo>
                <a:lnTo>
                  <a:pt x="7347" y="35469"/>
                </a:lnTo>
                <a:lnTo>
                  <a:pt x="7502" y="35552"/>
                </a:lnTo>
                <a:lnTo>
                  <a:pt x="7406" y="35600"/>
                </a:lnTo>
                <a:lnTo>
                  <a:pt x="7549" y="35683"/>
                </a:lnTo>
                <a:lnTo>
                  <a:pt x="7454" y="35743"/>
                </a:lnTo>
                <a:lnTo>
                  <a:pt x="7597" y="35826"/>
                </a:lnTo>
                <a:lnTo>
                  <a:pt x="7502" y="35886"/>
                </a:lnTo>
                <a:lnTo>
                  <a:pt x="7644" y="35969"/>
                </a:lnTo>
                <a:lnTo>
                  <a:pt x="7549" y="36029"/>
                </a:lnTo>
                <a:lnTo>
                  <a:pt x="7704" y="36112"/>
                </a:lnTo>
                <a:lnTo>
                  <a:pt x="7609" y="36160"/>
                </a:lnTo>
                <a:lnTo>
                  <a:pt x="7752" y="36243"/>
                </a:lnTo>
                <a:lnTo>
                  <a:pt x="7656" y="36303"/>
                </a:lnTo>
                <a:lnTo>
                  <a:pt x="7799" y="36386"/>
                </a:lnTo>
                <a:lnTo>
                  <a:pt x="7704" y="36445"/>
                </a:lnTo>
                <a:lnTo>
                  <a:pt x="7859" y="36529"/>
                </a:lnTo>
                <a:lnTo>
                  <a:pt x="7763" y="36588"/>
                </a:lnTo>
                <a:lnTo>
                  <a:pt x="7906" y="36672"/>
                </a:lnTo>
                <a:lnTo>
                  <a:pt x="7811" y="36719"/>
                </a:lnTo>
                <a:lnTo>
                  <a:pt x="7954" y="36803"/>
                </a:lnTo>
                <a:lnTo>
                  <a:pt x="7859" y="36862"/>
                </a:lnTo>
                <a:lnTo>
                  <a:pt x="8013" y="36945"/>
                </a:lnTo>
                <a:lnTo>
                  <a:pt x="7918" y="37005"/>
                </a:lnTo>
                <a:lnTo>
                  <a:pt x="8061" y="37088"/>
                </a:lnTo>
                <a:lnTo>
                  <a:pt x="7966" y="37148"/>
                </a:lnTo>
                <a:lnTo>
                  <a:pt x="8109" y="37231"/>
                </a:lnTo>
                <a:lnTo>
                  <a:pt x="8013" y="37279"/>
                </a:lnTo>
                <a:lnTo>
                  <a:pt x="8168" y="37362"/>
                </a:lnTo>
                <a:lnTo>
                  <a:pt x="8073" y="37422"/>
                </a:lnTo>
                <a:lnTo>
                  <a:pt x="8216" y="37505"/>
                </a:lnTo>
                <a:lnTo>
                  <a:pt x="8121" y="37565"/>
                </a:lnTo>
                <a:lnTo>
                  <a:pt x="8264" y="37648"/>
                </a:lnTo>
                <a:lnTo>
                  <a:pt x="8168" y="37696"/>
                </a:lnTo>
                <a:lnTo>
                  <a:pt x="8323" y="37791"/>
                </a:lnTo>
                <a:lnTo>
                  <a:pt x="8228" y="37838"/>
                </a:lnTo>
                <a:lnTo>
                  <a:pt x="8371" y="37922"/>
                </a:lnTo>
                <a:lnTo>
                  <a:pt x="8275" y="37981"/>
                </a:lnTo>
                <a:lnTo>
                  <a:pt x="8418" y="38065"/>
                </a:lnTo>
                <a:lnTo>
                  <a:pt x="8323" y="38124"/>
                </a:lnTo>
                <a:lnTo>
                  <a:pt x="8478" y="38208"/>
                </a:lnTo>
                <a:lnTo>
                  <a:pt x="8371" y="38255"/>
                </a:lnTo>
                <a:lnTo>
                  <a:pt x="8525" y="38350"/>
                </a:lnTo>
                <a:lnTo>
                  <a:pt x="8430" y="38398"/>
                </a:lnTo>
                <a:lnTo>
                  <a:pt x="8573" y="38481"/>
                </a:lnTo>
                <a:lnTo>
                  <a:pt x="8478" y="38541"/>
                </a:lnTo>
                <a:lnTo>
                  <a:pt x="8621" y="38624"/>
                </a:lnTo>
                <a:lnTo>
                  <a:pt x="8525" y="38684"/>
                </a:lnTo>
                <a:lnTo>
                  <a:pt x="8680" y="38767"/>
                </a:lnTo>
                <a:lnTo>
                  <a:pt x="8585" y="38815"/>
                </a:lnTo>
                <a:lnTo>
                  <a:pt x="8728" y="38910"/>
                </a:lnTo>
                <a:lnTo>
                  <a:pt x="8633" y="38958"/>
                </a:lnTo>
                <a:lnTo>
                  <a:pt x="8775" y="39041"/>
                </a:lnTo>
                <a:lnTo>
                  <a:pt x="8680" y="39100"/>
                </a:lnTo>
                <a:lnTo>
                  <a:pt x="8835" y="39184"/>
                </a:lnTo>
                <a:lnTo>
                  <a:pt x="8740" y="39243"/>
                </a:lnTo>
                <a:lnTo>
                  <a:pt x="8883" y="39327"/>
                </a:lnTo>
                <a:lnTo>
                  <a:pt x="8787" y="39374"/>
                </a:lnTo>
                <a:lnTo>
                  <a:pt x="8930" y="39458"/>
                </a:lnTo>
                <a:lnTo>
                  <a:pt x="8835" y="39517"/>
                </a:lnTo>
                <a:lnTo>
                  <a:pt x="8990" y="39601"/>
                </a:lnTo>
                <a:lnTo>
                  <a:pt x="8895" y="39660"/>
                </a:lnTo>
                <a:lnTo>
                  <a:pt x="9037" y="39743"/>
                </a:lnTo>
                <a:lnTo>
                  <a:pt x="8942" y="39803"/>
                </a:lnTo>
                <a:lnTo>
                  <a:pt x="9085" y="39886"/>
                </a:lnTo>
                <a:lnTo>
                  <a:pt x="8990" y="39934"/>
                </a:lnTo>
                <a:lnTo>
                  <a:pt x="9145" y="40017"/>
                </a:lnTo>
                <a:lnTo>
                  <a:pt x="9037" y="40077"/>
                </a:lnTo>
                <a:lnTo>
                  <a:pt x="9192" y="40160"/>
                </a:lnTo>
                <a:lnTo>
                  <a:pt x="9097" y="40220"/>
                </a:lnTo>
                <a:lnTo>
                  <a:pt x="9240" y="40303"/>
                </a:lnTo>
                <a:lnTo>
                  <a:pt x="9145" y="40363"/>
                </a:lnTo>
                <a:lnTo>
                  <a:pt x="9299" y="40446"/>
                </a:lnTo>
                <a:lnTo>
                  <a:pt x="9204" y="40494"/>
                </a:lnTo>
                <a:lnTo>
                  <a:pt x="9347" y="40577"/>
                </a:lnTo>
                <a:lnTo>
                  <a:pt x="9252" y="40636"/>
                </a:lnTo>
                <a:lnTo>
                  <a:pt x="9395" y="40720"/>
                </a:lnTo>
                <a:lnTo>
                  <a:pt x="9299" y="40779"/>
                </a:lnTo>
                <a:lnTo>
                  <a:pt x="9442" y="40863"/>
                </a:lnTo>
                <a:lnTo>
                  <a:pt x="9347" y="40922"/>
                </a:lnTo>
                <a:lnTo>
                  <a:pt x="9502" y="41005"/>
                </a:lnTo>
                <a:lnTo>
                  <a:pt x="9407" y="41053"/>
                </a:lnTo>
                <a:lnTo>
                  <a:pt x="9549" y="41136"/>
                </a:lnTo>
                <a:lnTo>
                  <a:pt x="9454" y="41196"/>
                </a:lnTo>
                <a:lnTo>
                  <a:pt x="9597" y="41279"/>
                </a:lnTo>
                <a:lnTo>
                  <a:pt x="9502" y="41339"/>
                </a:lnTo>
                <a:lnTo>
                  <a:pt x="9657" y="41422"/>
                </a:lnTo>
                <a:lnTo>
                  <a:pt x="9561" y="41470"/>
                </a:lnTo>
                <a:lnTo>
                  <a:pt x="9704" y="41565"/>
                </a:lnTo>
                <a:lnTo>
                  <a:pt x="9609" y="41613"/>
                </a:lnTo>
                <a:lnTo>
                  <a:pt x="9752" y="41696"/>
                </a:lnTo>
                <a:lnTo>
                  <a:pt x="9657" y="41756"/>
                </a:lnTo>
                <a:lnTo>
                  <a:pt x="9811" y="41839"/>
                </a:lnTo>
                <a:lnTo>
                  <a:pt x="9716" y="41898"/>
                </a:lnTo>
                <a:lnTo>
                  <a:pt x="9859" y="41982"/>
                </a:lnTo>
                <a:lnTo>
                  <a:pt x="9764" y="42029"/>
                </a:lnTo>
                <a:lnTo>
                  <a:pt x="9907" y="42125"/>
                </a:lnTo>
                <a:lnTo>
                  <a:pt x="9811" y="42172"/>
                </a:lnTo>
                <a:lnTo>
                  <a:pt x="9966" y="42256"/>
                </a:lnTo>
                <a:lnTo>
                  <a:pt x="9859" y="42315"/>
                </a:lnTo>
                <a:lnTo>
                  <a:pt x="10014" y="42398"/>
                </a:lnTo>
                <a:lnTo>
                  <a:pt x="9918" y="42458"/>
                </a:lnTo>
                <a:lnTo>
                  <a:pt x="10061" y="42541"/>
                </a:lnTo>
                <a:lnTo>
                  <a:pt x="9966" y="42589"/>
                </a:lnTo>
                <a:lnTo>
                  <a:pt x="10121" y="42684"/>
                </a:lnTo>
                <a:lnTo>
                  <a:pt x="10026" y="42732"/>
                </a:lnTo>
                <a:lnTo>
                  <a:pt x="10169" y="42815"/>
                </a:lnTo>
                <a:lnTo>
                  <a:pt x="10073" y="42875"/>
                </a:lnTo>
                <a:lnTo>
                  <a:pt x="10216" y="42958"/>
                </a:lnTo>
                <a:lnTo>
                  <a:pt x="10121" y="43018"/>
                </a:lnTo>
                <a:lnTo>
                  <a:pt x="10276" y="43101"/>
                </a:lnTo>
                <a:lnTo>
                  <a:pt x="10169" y="43149"/>
                </a:lnTo>
                <a:lnTo>
                  <a:pt x="10323" y="43244"/>
                </a:lnTo>
                <a:lnTo>
                  <a:pt x="10228" y="43291"/>
                </a:lnTo>
                <a:lnTo>
                  <a:pt x="10371" y="43375"/>
                </a:lnTo>
                <a:lnTo>
                  <a:pt x="10276" y="43434"/>
                </a:lnTo>
                <a:lnTo>
                  <a:pt x="10419" y="43518"/>
                </a:lnTo>
                <a:lnTo>
                  <a:pt x="10323" y="43577"/>
                </a:lnTo>
                <a:lnTo>
                  <a:pt x="10478" y="43661"/>
                </a:lnTo>
                <a:lnTo>
                  <a:pt x="10383" y="43708"/>
                </a:lnTo>
                <a:lnTo>
                  <a:pt x="10526" y="43792"/>
                </a:lnTo>
                <a:lnTo>
                  <a:pt x="10430" y="43851"/>
                </a:lnTo>
                <a:lnTo>
                  <a:pt x="10573" y="43934"/>
                </a:lnTo>
                <a:lnTo>
                  <a:pt x="10478" y="43994"/>
                </a:lnTo>
                <a:lnTo>
                  <a:pt x="10633" y="44077"/>
                </a:lnTo>
                <a:lnTo>
                  <a:pt x="10538" y="44137"/>
                </a:lnTo>
                <a:lnTo>
                  <a:pt x="10680" y="44220"/>
                </a:lnTo>
                <a:lnTo>
                  <a:pt x="10585" y="44268"/>
                </a:lnTo>
                <a:lnTo>
                  <a:pt x="10728" y="44351"/>
                </a:lnTo>
                <a:lnTo>
                  <a:pt x="10633" y="44411"/>
                </a:lnTo>
                <a:lnTo>
                  <a:pt x="10788" y="44494"/>
                </a:lnTo>
                <a:lnTo>
                  <a:pt x="10692" y="44554"/>
                </a:lnTo>
                <a:lnTo>
                  <a:pt x="10835" y="44637"/>
                </a:lnTo>
                <a:lnTo>
                  <a:pt x="10740" y="44696"/>
                </a:lnTo>
                <a:lnTo>
                  <a:pt x="10883" y="44780"/>
                </a:lnTo>
                <a:lnTo>
                  <a:pt x="10788" y="44827"/>
                </a:lnTo>
                <a:lnTo>
                  <a:pt x="10942" y="44911"/>
                </a:lnTo>
                <a:lnTo>
                  <a:pt x="10847" y="44970"/>
                </a:lnTo>
                <a:lnTo>
                  <a:pt x="10990" y="45054"/>
                </a:lnTo>
                <a:lnTo>
                  <a:pt x="10895" y="45113"/>
                </a:lnTo>
                <a:lnTo>
                  <a:pt x="11038" y="45196"/>
                </a:lnTo>
                <a:lnTo>
                  <a:pt x="10942" y="45256"/>
                </a:lnTo>
                <a:lnTo>
                  <a:pt x="11085" y="45339"/>
                </a:lnTo>
                <a:lnTo>
                  <a:pt x="11002" y="45387"/>
                </a:lnTo>
                <a:lnTo>
                  <a:pt x="11145" y="45470"/>
                </a:lnTo>
                <a:lnTo>
                  <a:pt x="11050" y="45530"/>
                </a:lnTo>
                <a:lnTo>
                  <a:pt x="11192" y="45613"/>
                </a:lnTo>
                <a:lnTo>
                  <a:pt x="11097" y="45673"/>
                </a:lnTo>
                <a:lnTo>
                  <a:pt x="11240" y="45756"/>
                </a:lnTo>
                <a:lnTo>
                  <a:pt x="11145" y="45804"/>
                </a:lnTo>
                <a:lnTo>
                  <a:pt x="11300" y="45899"/>
                </a:lnTo>
                <a:lnTo>
                  <a:pt x="11204" y="45947"/>
                </a:lnTo>
                <a:lnTo>
                  <a:pt x="11347" y="46030"/>
                </a:lnTo>
                <a:lnTo>
                  <a:pt x="11252" y="46089"/>
                </a:lnTo>
                <a:lnTo>
                  <a:pt x="11395" y="46173"/>
                </a:lnTo>
                <a:lnTo>
                  <a:pt x="11300" y="46232"/>
                </a:lnTo>
                <a:lnTo>
                  <a:pt x="11454" y="46316"/>
                </a:lnTo>
                <a:lnTo>
                  <a:pt x="11359" y="46363"/>
                </a:lnTo>
                <a:lnTo>
                  <a:pt x="11502" y="46459"/>
                </a:lnTo>
                <a:lnTo>
                  <a:pt x="11407" y="46506"/>
                </a:lnTo>
                <a:lnTo>
                  <a:pt x="11550" y="46589"/>
                </a:lnTo>
                <a:lnTo>
                  <a:pt x="11454" y="46649"/>
                </a:lnTo>
                <a:lnTo>
                  <a:pt x="11609" y="46732"/>
                </a:lnTo>
                <a:lnTo>
                  <a:pt x="11514" y="46792"/>
                </a:lnTo>
                <a:lnTo>
                  <a:pt x="11657" y="46875"/>
                </a:lnTo>
                <a:lnTo>
                  <a:pt x="11562" y="46923"/>
                </a:lnTo>
                <a:lnTo>
                  <a:pt x="11704" y="47018"/>
                </a:lnTo>
                <a:lnTo>
                  <a:pt x="11609" y="47066"/>
                </a:lnTo>
                <a:lnTo>
                  <a:pt x="11764" y="47149"/>
                </a:lnTo>
                <a:lnTo>
                  <a:pt x="11669" y="47209"/>
                </a:lnTo>
                <a:lnTo>
                  <a:pt x="11812" y="47292"/>
                </a:lnTo>
                <a:lnTo>
                  <a:pt x="11716" y="47351"/>
                </a:lnTo>
                <a:lnTo>
                  <a:pt x="11859" y="47435"/>
                </a:lnTo>
                <a:lnTo>
                  <a:pt x="11764" y="47482"/>
                </a:lnTo>
                <a:lnTo>
                  <a:pt x="11907" y="47566"/>
                </a:lnTo>
                <a:lnTo>
                  <a:pt x="11823" y="47625"/>
                </a:lnTo>
                <a:lnTo>
                  <a:pt x="11966" y="47709"/>
                </a:lnTo>
                <a:lnTo>
                  <a:pt x="11871" y="47768"/>
                </a:lnTo>
                <a:lnTo>
                  <a:pt x="12014" y="47852"/>
                </a:lnTo>
                <a:lnTo>
                  <a:pt x="11919" y="47911"/>
                </a:lnTo>
                <a:lnTo>
                  <a:pt x="12074" y="47994"/>
                </a:lnTo>
                <a:lnTo>
                  <a:pt x="11978" y="48042"/>
                </a:lnTo>
                <a:lnTo>
                  <a:pt x="12121" y="48125"/>
                </a:lnTo>
                <a:lnTo>
                  <a:pt x="12026" y="48185"/>
                </a:lnTo>
                <a:lnTo>
                  <a:pt x="12169" y="48268"/>
                </a:lnTo>
                <a:lnTo>
                  <a:pt x="12074" y="48328"/>
                </a:lnTo>
                <a:lnTo>
                  <a:pt x="12216" y="48411"/>
                </a:lnTo>
                <a:lnTo>
                  <a:pt x="12121" y="48471"/>
                </a:lnTo>
                <a:lnTo>
                  <a:pt x="12276" y="48554"/>
                </a:lnTo>
                <a:lnTo>
                  <a:pt x="12181" y="48602"/>
                </a:lnTo>
                <a:lnTo>
                  <a:pt x="12324" y="48685"/>
                </a:lnTo>
                <a:lnTo>
                  <a:pt x="12228" y="48745"/>
                </a:lnTo>
                <a:lnTo>
                  <a:pt x="12371" y="48828"/>
                </a:lnTo>
                <a:lnTo>
                  <a:pt x="12276" y="48887"/>
                </a:lnTo>
                <a:lnTo>
                  <a:pt x="12431" y="48971"/>
                </a:lnTo>
                <a:lnTo>
                  <a:pt x="12335" y="49030"/>
                </a:lnTo>
                <a:lnTo>
                  <a:pt x="12478" y="49114"/>
                </a:lnTo>
                <a:lnTo>
                  <a:pt x="12383" y="49161"/>
                </a:lnTo>
                <a:lnTo>
                  <a:pt x="12526" y="49245"/>
                </a:lnTo>
                <a:lnTo>
                  <a:pt x="12431" y="49304"/>
                </a:lnTo>
                <a:lnTo>
                  <a:pt x="12585" y="49387"/>
                </a:lnTo>
                <a:lnTo>
                  <a:pt x="12490" y="49447"/>
                </a:lnTo>
                <a:lnTo>
                  <a:pt x="12633" y="49530"/>
                </a:lnTo>
                <a:lnTo>
                  <a:pt x="12538" y="49578"/>
                </a:lnTo>
                <a:lnTo>
                  <a:pt x="12681" y="49673"/>
                </a:lnTo>
                <a:lnTo>
                  <a:pt x="12585" y="49721"/>
                </a:lnTo>
                <a:lnTo>
                  <a:pt x="12740" y="49804"/>
                </a:lnTo>
                <a:lnTo>
                  <a:pt x="12645" y="49864"/>
                </a:lnTo>
                <a:lnTo>
                  <a:pt x="12788" y="49947"/>
                </a:lnTo>
                <a:lnTo>
                  <a:pt x="12693" y="50007"/>
                </a:lnTo>
                <a:lnTo>
                  <a:pt x="12836" y="50090"/>
                </a:lnTo>
                <a:lnTo>
                  <a:pt x="12740" y="50138"/>
                </a:lnTo>
                <a:lnTo>
                  <a:pt x="12895" y="50233"/>
                </a:lnTo>
                <a:lnTo>
                  <a:pt x="12800" y="50280"/>
                </a:lnTo>
                <a:lnTo>
                  <a:pt x="12943" y="50364"/>
                </a:lnTo>
                <a:lnTo>
                  <a:pt x="12847" y="50423"/>
                </a:lnTo>
                <a:lnTo>
                  <a:pt x="12990" y="50507"/>
                </a:lnTo>
                <a:lnTo>
                  <a:pt x="12895" y="50566"/>
                </a:lnTo>
                <a:lnTo>
                  <a:pt x="13038" y="50650"/>
                </a:lnTo>
                <a:lnTo>
                  <a:pt x="12943" y="50697"/>
                </a:lnTo>
                <a:lnTo>
                  <a:pt x="13097" y="50792"/>
                </a:lnTo>
                <a:lnTo>
                  <a:pt x="13002" y="50840"/>
                </a:lnTo>
                <a:lnTo>
                  <a:pt x="13145" y="50923"/>
                </a:lnTo>
                <a:lnTo>
                  <a:pt x="13050" y="50983"/>
                </a:lnTo>
                <a:lnTo>
                  <a:pt x="13193" y="51066"/>
                </a:lnTo>
                <a:lnTo>
                  <a:pt x="13097" y="51126"/>
                </a:lnTo>
                <a:lnTo>
                  <a:pt x="13252" y="51209"/>
                </a:lnTo>
                <a:lnTo>
                  <a:pt x="13157" y="51257"/>
                </a:lnTo>
                <a:lnTo>
                  <a:pt x="13300" y="51352"/>
                </a:lnTo>
                <a:lnTo>
                  <a:pt x="13205" y="51400"/>
                </a:lnTo>
                <a:lnTo>
                  <a:pt x="13347" y="51483"/>
                </a:lnTo>
                <a:lnTo>
                  <a:pt x="13252" y="51542"/>
                </a:lnTo>
                <a:lnTo>
                  <a:pt x="13407" y="51626"/>
                </a:lnTo>
                <a:lnTo>
                  <a:pt x="13312" y="51685"/>
                </a:lnTo>
                <a:lnTo>
                  <a:pt x="13455" y="51769"/>
                </a:lnTo>
                <a:lnTo>
                  <a:pt x="13359" y="51816"/>
                </a:lnTo>
                <a:lnTo>
                  <a:pt x="13502" y="51900"/>
                </a:lnTo>
                <a:lnTo>
                  <a:pt x="13407" y="51959"/>
                </a:lnTo>
                <a:lnTo>
                  <a:pt x="13562" y="52043"/>
                </a:lnTo>
                <a:lnTo>
                  <a:pt x="13467" y="52102"/>
                </a:lnTo>
                <a:lnTo>
                  <a:pt x="13609" y="52185"/>
                </a:lnTo>
                <a:lnTo>
                  <a:pt x="13514" y="52245"/>
                </a:lnTo>
                <a:lnTo>
                  <a:pt x="13657" y="52328"/>
                </a:lnTo>
                <a:lnTo>
                  <a:pt x="13562" y="52376"/>
                </a:lnTo>
                <a:lnTo>
                  <a:pt x="13717" y="52459"/>
                </a:lnTo>
                <a:lnTo>
                  <a:pt x="13621" y="52519"/>
                </a:lnTo>
                <a:lnTo>
                  <a:pt x="13764" y="52602"/>
                </a:lnTo>
                <a:lnTo>
                  <a:pt x="13669" y="52662"/>
                </a:lnTo>
                <a:lnTo>
                  <a:pt x="13812" y="52745"/>
                </a:lnTo>
                <a:lnTo>
                  <a:pt x="13717" y="52805"/>
                </a:lnTo>
                <a:lnTo>
                  <a:pt x="13871" y="52888"/>
                </a:lnTo>
                <a:lnTo>
                  <a:pt x="13764" y="52936"/>
                </a:lnTo>
                <a:lnTo>
                  <a:pt x="13919" y="53019"/>
                </a:lnTo>
                <a:lnTo>
                  <a:pt x="13824" y="53078"/>
                </a:lnTo>
                <a:lnTo>
                  <a:pt x="13967" y="53162"/>
                </a:lnTo>
                <a:lnTo>
                  <a:pt x="13871" y="53221"/>
                </a:lnTo>
                <a:lnTo>
                  <a:pt x="14014" y="53305"/>
                </a:lnTo>
                <a:lnTo>
                  <a:pt x="13919" y="53364"/>
                </a:lnTo>
                <a:lnTo>
                  <a:pt x="14074" y="53447"/>
                </a:lnTo>
                <a:lnTo>
                  <a:pt x="13979" y="53495"/>
                </a:lnTo>
                <a:lnTo>
                  <a:pt x="14121" y="53578"/>
                </a:lnTo>
                <a:lnTo>
                  <a:pt x="14026" y="53638"/>
                </a:lnTo>
                <a:lnTo>
                  <a:pt x="14169" y="53721"/>
                </a:lnTo>
                <a:lnTo>
                  <a:pt x="14074" y="53781"/>
                </a:lnTo>
                <a:lnTo>
                  <a:pt x="14229" y="53864"/>
                </a:lnTo>
                <a:lnTo>
                  <a:pt x="14133" y="53912"/>
                </a:lnTo>
                <a:lnTo>
                  <a:pt x="14276" y="54007"/>
                </a:lnTo>
                <a:lnTo>
                  <a:pt x="14181" y="54055"/>
                </a:lnTo>
                <a:lnTo>
                  <a:pt x="14324" y="54138"/>
                </a:lnTo>
                <a:lnTo>
                  <a:pt x="14229" y="54198"/>
                </a:lnTo>
                <a:lnTo>
                  <a:pt x="14383" y="54281"/>
                </a:lnTo>
                <a:lnTo>
                  <a:pt x="14288" y="54340"/>
                </a:lnTo>
                <a:lnTo>
                  <a:pt x="14431" y="54424"/>
                </a:lnTo>
                <a:lnTo>
                  <a:pt x="14336" y="54471"/>
                </a:lnTo>
                <a:lnTo>
                  <a:pt x="14479" y="54567"/>
                </a:lnTo>
                <a:lnTo>
                  <a:pt x="14383" y="54614"/>
                </a:lnTo>
                <a:lnTo>
                  <a:pt x="14538" y="54698"/>
                </a:lnTo>
                <a:lnTo>
                  <a:pt x="14443" y="54757"/>
                </a:lnTo>
                <a:lnTo>
                  <a:pt x="14586" y="54841"/>
                </a:lnTo>
                <a:lnTo>
                  <a:pt x="14490" y="54900"/>
                </a:lnTo>
                <a:lnTo>
                  <a:pt x="14633" y="54983"/>
                </a:lnTo>
                <a:lnTo>
                  <a:pt x="14538" y="55031"/>
                </a:lnTo>
                <a:lnTo>
                  <a:pt x="14693" y="55126"/>
                </a:lnTo>
                <a:lnTo>
                  <a:pt x="14598" y="55174"/>
                </a:lnTo>
                <a:lnTo>
                  <a:pt x="14741" y="55257"/>
                </a:lnTo>
                <a:lnTo>
                  <a:pt x="14645" y="55317"/>
                </a:lnTo>
                <a:lnTo>
                  <a:pt x="14788" y="55400"/>
                </a:lnTo>
                <a:lnTo>
                  <a:pt x="14693" y="55460"/>
                </a:lnTo>
                <a:lnTo>
                  <a:pt x="14836" y="55543"/>
                </a:lnTo>
                <a:lnTo>
                  <a:pt x="14741" y="55591"/>
                </a:lnTo>
                <a:lnTo>
                  <a:pt x="14895" y="55686"/>
                </a:lnTo>
                <a:lnTo>
                  <a:pt x="14800" y="55733"/>
                </a:lnTo>
                <a:lnTo>
                  <a:pt x="14943" y="55817"/>
                </a:lnTo>
                <a:lnTo>
                  <a:pt x="14848" y="55876"/>
                </a:lnTo>
                <a:lnTo>
                  <a:pt x="14991" y="55960"/>
                </a:lnTo>
                <a:lnTo>
                  <a:pt x="14895" y="56019"/>
                </a:lnTo>
                <a:lnTo>
                  <a:pt x="15050" y="56103"/>
                </a:lnTo>
                <a:lnTo>
                  <a:pt x="14955" y="56150"/>
                </a:lnTo>
                <a:lnTo>
                  <a:pt x="15098" y="56234"/>
                </a:lnTo>
                <a:lnTo>
                  <a:pt x="15002" y="56293"/>
                </a:lnTo>
                <a:lnTo>
                  <a:pt x="15145" y="56376"/>
                </a:lnTo>
                <a:lnTo>
                  <a:pt x="15050" y="56436"/>
                </a:lnTo>
                <a:lnTo>
                  <a:pt x="15205" y="56519"/>
                </a:lnTo>
                <a:lnTo>
                  <a:pt x="15110" y="56579"/>
                </a:lnTo>
                <a:lnTo>
                  <a:pt x="15252" y="56662"/>
                </a:lnTo>
                <a:lnTo>
                  <a:pt x="15157" y="56710"/>
                </a:lnTo>
                <a:lnTo>
                  <a:pt x="15300" y="56793"/>
                </a:lnTo>
                <a:lnTo>
                  <a:pt x="15205" y="56853"/>
                </a:lnTo>
                <a:lnTo>
                  <a:pt x="15360" y="56936"/>
                </a:lnTo>
                <a:lnTo>
                  <a:pt x="15264" y="56996"/>
                </a:lnTo>
                <a:lnTo>
                  <a:pt x="15407" y="57079"/>
                </a:lnTo>
                <a:lnTo>
                  <a:pt x="15312" y="57138"/>
                </a:lnTo>
                <a:lnTo>
                  <a:pt x="15455" y="57222"/>
                </a:lnTo>
                <a:lnTo>
                  <a:pt x="15360" y="57269"/>
                </a:lnTo>
                <a:lnTo>
                  <a:pt x="15514" y="57353"/>
                </a:lnTo>
                <a:lnTo>
                  <a:pt x="15419" y="57412"/>
                </a:lnTo>
                <a:lnTo>
                  <a:pt x="15562" y="57496"/>
                </a:lnTo>
                <a:lnTo>
                  <a:pt x="15467" y="57555"/>
                </a:lnTo>
                <a:lnTo>
                  <a:pt x="26802" y="64104"/>
                </a:lnTo>
                <a:lnTo>
                  <a:pt x="38136" y="57555"/>
                </a:lnTo>
                <a:lnTo>
                  <a:pt x="38041" y="57496"/>
                </a:lnTo>
                <a:lnTo>
                  <a:pt x="38196" y="57412"/>
                </a:lnTo>
                <a:lnTo>
                  <a:pt x="38101" y="57353"/>
                </a:lnTo>
                <a:lnTo>
                  <a:pt x="38243" y="57269"/>
                </a:lnTo>
                <a:lnTo>
                  <a:pt x="38148" y="57222"/>
                </a:lnTo>
                <a:lnTo>
                  <a:pt x="38291" y="57138"/>
                </a:lnTo>
                <a:lnTo>
                  <a:pt x="38196" y="57079"/>
                </a:lnTo>
                <a:lnTo>
                  <a:pt x="38351" y="56996"/>
                </a:lnTo>
                <a:lnTo>
                  <a:pt x="38255" y="56936"/>
                </a:lnTo>
                <a:lnTo>
                  <a:pt x="38398" y="56853"/>
                </a:lnTo>
                <a:lnTo>
                  <a:pt x="38303" y="56793"/>
                </a:lnTo>
                <a:lnTo>
                  <a:pt x="38446" y="56710"/>
                </a:lnTo>
                <a:lnTo>
                  <a:pt x="38351" y="56662"/>
                </a:lnTo>
                <a:lnTo>
                  <a:pt x="38505" y="56579"/>
                </a:lnTo>
                <a:lnTo>
                  <a:pt x="38410" y="56519"/>
                </a:lnTo>
                <a:lnTo>
                  <a:pt x="38553" y="56436"/>
                </a:lnTo>
                <a:lnTo>
                  <a:pt x="38458" y="56376"/>
                </a:lnTo>
                <a:lnTo>
                  <a:pt x="38601" y="56293"/>
                </a:lnTo>
                <a:lnTo>
                  <a:pt x="38505" y="56245"/>
                </a:lnTo>
                <a:lnTo>
                  <a:pt x="38660" y="56150"/>
                </a:lnTo>
                <a:lnTo>
                  <a:pt x="38565" y="56103"/>
                </a:lnTo>
                <a:lnTo>
                  <a:pt x="38708" y="56019"/>
                </a:lnTo>
                <a:lnTo>
                  <a:pt x="38613" y="55960"/>
                </a:lnTo>
                <a:lnTo>
                  <a:pt x="38755" y="55876"/>
                </a:lnTo>
                <a:lnTo>
                  <a:pt x="38660" y="55817"/>
                </a:lnTo>
                <a:lnTo>
                  <a:pt x="38815" y="55733"/>
                </a:lnTo>
                <a:lnTo>
                  <a:pt x="38720" y="55686"/>
                </a:lnTo>
                <a:lnTo>
                  <a:pt x="38863" y="55591"/>
                </a:lnTo>
                <a:lnTo>
                  <a:pt x="38767" y="55543"/>
                </a:lnTo>
                <a:lnTo>
                  <a:pt x="38910" y="55460"/>
                </a:lnTo>
                <a:lnTo>
                  <a:pt x="38815" y="55400"/>
                </a:lnTo>
                <a:lnTo>
                  <a:pt x="38970" y="55317"/>
                </a:lnTo>
                <a:lnTo>
                  <a:pt x="38863" y="55257"/>
                </a:lnTo>
                <a:lnTo>
                  <a:pt x="39017" y="55174"/>
                </a:lnTo>
                <a:lnTo>
                  <a:pt x="38922" y="55126"/>
                </a:lnTo>
                <a:lnTo>
                  <a:pt x="39065" y="55031"/>
                </a:lnTo>
                <a:lnTo>
                  <a:pt x="38970" y="54983"/>
                </a:lnTo>
                <a:lnTo>
                  <a:pt x="39113" y="54900"/>
                </a:lnTo>
                <a:lnTo>
                  <a:pt x="39017" y="54841"/>
                </a:lnTo>
                <a:lnTo>
                  <a:pt x="39172" y="54757"/>
                </a:lnTo>
                <a:lnTo>
                  <a:pt x="39077" y="54698"/>
                </a:lnTo>
                <a:lnTo>
                  <a:pt x="39220" y="54614"/>
                </a:lnTo>
                <a:lnTo>
                  <a:pt x="39125" y="54567"/>
                </a:lnTo>
                <a:lnTo>
                  <a:pt x="39267" y="54471"/>
                </a:lnTo>
                <a:lnTo>
                  <a:pt x="39172" y="54424"/>
                </a:lnTo>
                <a:lnTo>
                  <a:pt x="39327" y="54340"/>
                </a:lnTo>
                <a:lnTo>
                  <a:pt x="39232" y="54281"/>
                </a:lnTo>
                <a:lnTo>
                  <a:pt x="39375" y="54198"/>
                </a:lnTo>
                <a:lnTo>
                  <a:pt x="39279" y="54138"/>
                </a:lnTo>
                <a:lnTo>
                  <a:pt x="39422" y="54055"/>
                </a:lnTo>
                <a:lnTo>
                  <a:pt x="39327" y="54007"/>
                </a:lnTo>
                <a:lnTo>
                  <a:pt x="39482" y="53924"/>
                </a:lnTo>
                <a:lnTo>
                  <a:pt x="39386" y="53864"/>
                </a:lnTo>
                <a:lnTo>
                  <a:pt x="39529" y="53781"/>
                </a:lnTo>
                <a:lnTo>
                  <a:pt x="39434" y="53721"/>
                </a:lnTo>
                <a:lnTo>
                  <a:pt x="39577" y="53638"/>
                </a:lnTo>
                <a:lnTo>
                  <a:pt x="39482" y="53578"/>
                </a:lnTo>
                <a:lnTo>
                  <a:pt x="39636" y="53495"/>
                </a:lnTo>
                <a:lnTo>
                  <a:pt x="39541" y="53447"/>
                </a:lnTo>
                <a:lnTo>
                  <a:pt x="39684" y="53364"/>
                </a:lnTo>
                <a:lnTo>
                  <a:pt x="39589" y="53305"/>
                </a:lnTo>
                <a:lnTo>
                  <a:pt x="39732" y="53221"/>
                </a:lnTo>
                <a:lnTo>
                  <a:pt x="39636" y="53162"/>
                </a:lnTo>
                <a:lnTo>
                  <a:pt x="39791" y="53078"/>
                </a:lnTo>
                <a:lnTo>
                  <a:pt x="39696" y="53019"/>
                </a:lnTo>
                <a:lnTo>
                  <a:pt x="39839" y="52936"/>
                </a:lnTo>
                <a:lnTo>
                  <a:pt x="39744" y="52888"/>
                </a:lnTo>
                <a:lnTo>
                  <a:pt x="39887" y="52805"/>
                </a:lnTo>
                <a:lnTo>
                  <a:pt x="39791" y="52745"/>
                </a:lnTo>
                <a:lnTo>
                  <a:pt x="39934" y="52662"/>
                </a:lnTo>
                <a:lnTo>
                  <a:pt x="39839" y="52602"/>
                </a:lnTo>
                <a:lnTo>
                  <a:pt x="39994" y="52519"/>
                </a:lnTo>
                <a:lnTo>
                  <a:pt x="39898" y="52459"/>
                </a:lnTo>
                <a:lnTo>
                  <a:pt x="40041" y="52376"/>
                </a:lnTo>
                <a:lnTo>
                  <a:pt x="39946" y="52328"/>
                </a:lnTo>
                <a:lnTo>
                  <a:pt x="40089" y="52245"/>
                </a:lnTo>
                <a:lnTo>
                  <a:pt x="39994" y="52185"/>
                </a:lnTo>
                <a:lnTo>
                  <a:pt x="40148" y="52102"/>
                </a:lnTo>
                <a:lnTo>
                  <a:pt x="40053" y="52043"/>
                </a:lnTo>
                <a:lnTo>
                  <a:pt x="40196" y="51959"/>
                </a:lnTo>
                <a:lnTo>
                  <a:pt x="40101" y="51912"/>
                </a:lnTo>
                <a:lnTo>
                  <a:pt x="40244" y="51816"/>
                </a:lnTo>
                <a:lnTo>
                  <a:pt x="40148" y="51769"/>
                </a:lnTo>
                <a:lnTo>
                  <a:pt x="40303" y="51685"/>
                </a:lnTo>
                <a:lnTo>
                  <a:pt x="40208" y="51626"/>
                </a:lnTo>
                <a:lnTo>
                  <a:pt x="40351" y="51542"/>
                </a:lnTo>
                <a:lnTo>
                  <a:pt x="40256" y="51483"/>
                </a:lnTo>
                <a:lnTo>
                  <a:pt x="40398" y="51400"/>
                </a:lnTo>
                <a:lnTo>
                  <a:pt x="40303" y="51352"/>
                </a:lnTo>
                <a:lnTo>
                  <a:pt x="40458" y="51257"/>
                </a:lnTo>
                <a:lnTo>
                  <a:pt x="40363" y="51209"/>
                </a:lnTo>
                <a:lnTo>
                  <a:pt x="40506" y="51126"/>
                </a:lnTo>
                <a:lnTo>
                  <a:pt x="40410" y="51066"/>
                </a:lnTo>
                <a:lnTo>
                  <a:pt x="40553" y="50983"/>
                </a:lnTo>
                <a:lnTo>
                  <a:pt x="40458" y="50923"/>
                </a:lnTo>
                <a:lnTo>
                  <a:pt x="40613" y="50840"/>
                </a:lnTo>
                <a:lnTo>
                  <a:pt x="40518" y="50792"/>
                </a:lnTo>
                <a:lnTo>
                  <a:pt x="40660" y="50697"/>
                </a:lnTo>
                <a:lnTo>
                  <a:pt x="40565" y="50650"/>
                </a:lnTo>
                <a:lnTo>
                  <a:pt x="40708" y="50566"/>
                </a:lnTo>
                <a:lnTo>
                  <a:pt x="40613" y="50507"/>
                </a:lnTo>
                <a:lnTo>
                  <a:pt x="40768" y="50423"/>
                </a:lnTo>
                <a:lnTo>
                  <a:pt x="40672" y="50364"/>
                </a:lnTo>
                <a:lnTo>
                  <a:pt x="40815" y="50280"/>
                </a:lnTo>
                <a:lnTo>
                  <a:pt x="40720" y="50233"/>
                </a:lnTo>
                <a:lnTo>
                  <a:pt x="40863" y="50138"/>
                </a:lnTo>
                <a:lnTo>
                  <a:pt x="40768" y="50090"/>
                </a:lnTo>
                <a:lnTo>
                  <a:pt x="40910" y="50007"/>
                </a:lnTo>
                <a:lnTo>
                  <a:pt x="40815" y="49947"/>
                </a:lnTo>
                <a:lnTo>
                  <a:pt x="40970" y="49864"/>
                </a:lnTo>
                <a:lnTo>
                  <a:pt x="40875" y="49804"/>
                </a:lnTo>
                <a:lnTo>
                  <a:pt x="41018" y="49721"/>
                </a:lnTo>
                <a:lnTo>
                  <a:pt x="40922" y="49673"/>
                </a:lnTo>
                <a:lnTo>
                  <a:pt x="41065" y="49590"/>
                </a:lnTo>
                <a:lnTo>
                  <a:pt x="40970" y="49530"/>
                </a:lnTo>
                <a:lnTo>
                  <a:pt x="41125" y="49447"/>
                </a:lnTo>
                <a:lnTo>
                  <a:pt x="41030" y="49387"/>
                </a:lnTo>
                <a:lnTo>
                  <a:pt x="41172" y="49304"/>
                </a:lnTo>
                <a:lnTo>
                  <a:pt x="41077" y="49245"/>
                </a:lnTo>
                <a:lnTo>
                  <a:pt x="41220" y="49161"/>
                </a:lnTo>
                <a:lnTo>
                  <a:pt x="41125" y="49114"/>
                </a:lnTo>
                <a:lnTo>
                  <a:pt x="41280" y="49030"/>
                </a:lnTo>
                <a:lnTo>
                  <a:pt x="41184" y="48971"/>
                </a:lnTo>
                <a:lnTo>
                  <a:pt x="41327" y="48887"/>
                </a:lnTo>
                <a:lnTo>
                  <a:pt x="41232" y="48828"/>
                </a:lnTo>
                <a:lnTo>
                  <a:pt x="41375" y="48745"/>
                </a:lnTo>
                <a:lnTo>
                  <a:pt x="41280" y="48685"/>
                </a:lnTo>
                <a:lnTo>
                  <a:pt x="41434" y="48602"/>
                </a:lnTo>
                <a:lnTo>
                  <a:pt x="41339" y="48554"/>
                </a:lnTo>
                <a:lnTo>
                  <a:pt x="41482" y="48471"/>
                </a:lnTo>
                <a:lnTo>
                  <a:pt x="41387" y="48411"/>
                </a:lnTo>
                <a:lnTo>
                  <a:pt x="41530" y="48328"/>
                </a:lnTo>
                <a:lnTo>
                  <a:pt x="41434" y="48268"/>
                </a:lnTo>
                <a:lnTo>
                  <a:pt x="41589" y="48185"/>
                </a:lnTo>
                <a:lnTo>
                  <a:pt x="41494" y="48125"/>
                </a:lnTo>
                <a:lnTo>
                  <a:pt x="41637" y="48042"/>
                </a:lnTo>
                <a:lnTo>
                  <a:pt x="41541" y="47994"/>
                </a:lnTo>
                <a:lnTo>
                  <a:pt x="41684" y="47911"/>
                </a:lnTo>
                <a:lnTo>
                  <a:pt x="41589" y="47852"/>
                </a:lnTo>
                <a:lnTo>
                  <a:pt x="41732" y="47768"/>
                </a:lnTo>
                <a:lnTo>
                  <a:pt x="41637" y="47709"/>
                </a:lnTo>
                <a:lnTo>
                  <a:pt x="41792" y="47625"/>
                </a:lnTo>
                <a:lnTo>
                  <a:pt x="41696" y="47578"/>
                </a:lnTo>
                <a:lnTo>
                  <a:pt x="41839" y="47482"/>
                </a:lnTo>
                <a:lnTo>
                  <a:pt x="41744" y="47435"/>
                </a:lnTo>
                <a:lnTo>
                  <a:pt x="41887" y="47351"/>
                </a:lnTo>
                <a:lnTo>
                  <a:pt x="41792" y="47292"/>
                </a:lnTo>
                <a:lnTo>
                  <a:pt x="41946" y="47209"/>
                </a:lnTo>
                <a:lnTo>
                  <a:pt x="41851" y="47149"/>
                </a:lnTo>
                <a:lnTo>
                  <a:pt x="41994" y="47066"/>
                </a:lnTo>
                <a:lnTo>
                  <a:pt x="41899" y="47018"/>
                </a:lnTo>
                <a:lnTo>
                  <a:pt x="42042" y="46923"/>
                </a:lnTo>
                <a:lnTo>
                  <a:pt x="41946" y="46875"/>
                </a:lnTo>
                <a:lnTo>
                  <a:pt x="42101" y="46792"/>
                </a:lnTo>
                <a:lnTo>
                  <a:pt x="42006" y="46732"/>
                </a:lnTo>
                <a:lnTo>
                  <a:pt x="42149" y="46649"/>
                </a:lnTo>
                <a:lnTo>
                  <a:pt x="42053" y="46589"/>
                </a:lnTo>
                <a:lnTo>
                  <a:pt x="42196" y="46506"/>
                </a:lnTo>
                <a:lnTo>
                  <a:pt x="42101" y="46459"/>
                </a:lnTo>
                <a:lnTo>
                  <a:pt x="42256" y="46363"/>
                </a:lnTo>
                <a:lnTo>
                  <a:pt x="42161" y="46316"/>
                </a:lnTo>
                <a:lnTo>
                  <a:pt x="42303" y="46232"/>
                </a:lnTo>
                <a:lnTo>
                  <a:pt x="42208" y="46173"/>
                </a:lnTo>
                <a:lnTo>
                  <a:pt x="42351" y="46089"/>
                </a:lnTo>
                <a:lnTo>
                  <a:pt x="42256" y="46030"/>
                </a:lnTo>
                <a:lnTo>
                  <a:pt x="42411" y="45947"/>
                </a:lnTo>
                <a:lnTo>
                  <a:pt x="42315" y="45899"/>
                </a:lnTo>
                <a:lnTo>
                  <a:pt x="42458" y="45804"/>
                </a:lnTo>
                <a:lnTo>
                  <a:pt x="42363" y="45756"/>
                </a:lnTo>
                <a:lnTo>
                  <a:pt x="42506" y="45673"/>
                </a:lnTo>
                <a:lnTo>
                  <a:pt x="42411" y="45613"/>
                </a:lnTo>
                <a:lnTo>
                  <a:pt x="42565" y="45530"/>
                </a:lnTo>
                <a:lnTo>
                  <a:pt x="42458" y="45470"/>
                </a:lnTo>
                <a:lnTo>
                  <a:pt x="42613" y="45387"/>
                </a:lnTo>
                <a:lnTo>
                  <a:pt x="42518" y="45339"/>
                </a:lnTo>
                <a:lnTo>
                  <a:pt x="42661" y="45256"/>
                </a:lnTo>
                <a:lnTo>
                  <a:pt x="42565" y="45196"/>
                </a:lnTo>
                <a:lnTo>
                  <a:pt x="42708" y="45113"/>
                </a:lnTo>
                <a:lnTo>
                  <a:pt x="42613" y="45054"/>
                </a:lnTo>
                <a:lnTo>
                  <a:pt x="42768" y="44970"/>
                </a:lnTo>
                <a:lnTo>
                  <a:pt x="42673" y="44911"/>
                </a:lnTo>
                <a:lnTo>
                  <a:pt x="42815" y="44827"/>
                </a:lnTo>
                <a:lnTo>
                  <a:pt x="42720" y="44780"/>
                </a:lnTo>
                <a:lnTo>
                  <a:pt x="42863" y="44696"/>
                </a:lnTo>
                <a:lnTo>
                  <a:pt x="42768" y="44637"/>
                </a:lnTo>
                <a:lnTo>
                  <a:pt x="42923" y="44554"/>
                </a:lnTo>
                <a:lnTo>
                  <a:pt x="42827" y="44494"/>
                </a:lnTo>
                <a:lnTo>
                  <a:pt x="42970" y="44411"/>
                </a:lnTo>
                <a:lnTo>
                  <a:pt x="42875" y="44351"/>
                </a:lnTo>
                <a:lnTo>
                  <a:pt x="43018" y="44268"/>
                </a:lnTo>
                <a:lnTo>
                  <a:pt x="42923" y="44220"/>
                </a:lnTo>
                <a:lnTo>
                  <a:pt x="43077" y="44137"/>
                </a:lnTo>
                <a:lnTo>
                  <a:pt x="42982" y="44077"/>
                </a:lnTo>
                <a:lnTo>
                  <a:pt x="43125" y="43994"/>
                </a:lnTo>
                <a:lnTo>
                  <a:pt x="43030" y="43934"/>
                </a:lnTo>
                <a:lnTo>
                  <a:pt x="43173" y="43851"/>
                </a:lnTo>
                <a:lnTo>
                  <a:pt x="43077" y="43792"/>
                </a:lnTo>
                <a:lnTo>
                  <a:pt x="43232" y="43708"/>
                </a:lnTo>
                <a:lnTo>
                  <a:pt x="43137" y="43661"/>
                </a:lnTo>
                <a:lnTo>
                  <a:pt x="43280" y="43577"/>
                </a:lnTo>
                <a:lnTo>
                  <a:pt x="43185" y="43518"/>
                </a:lnTo>
                <a:lnTo>
                  <a:pt x="43327" y="43434"/>
                </a:lnTo>
                <a:lnTo>
                  <a:pt x="43232" y="43375"/>
                </a:lnTo>
                <a:lnTo>
                  <a:pt x="43387" y="43291"/>
                </a:lnTo>
                <a:lnTo>
                  <a:pt x="43292" y="43244"/>
                </a:lnTo>
                <a:lnTo>
                  <a:pt x="43435" y="43149"/>
                </a:lnTo>
                <a:lnTo>
                  <a:pt x="43339" y="43101"/>
                </a:lnTo>
                <a:lnTo>
                  <a:pt x="43482" y="43018"/>
                </a:lnTo>
                <a:lnTo>
                  <a:pt x="43387" y="42958"/>
                </a:lnTo>
                <a:lnTo>
                  <a:pt x="43530" y="42875"/>
                </a:lnTo>
                <a:lnTo>
                  <a:pt x="43435" y="42815"/>
                </a:lnTo>
                <a:lnTo>
                  <a:pt x="43589" y="42732"/>
                </a:lnTo>
                <a:lnTo>
                  <a:pt x="43494" y="42684"/>
                </a:lnTo>
                <a:lnTo>
                  <a:pt x="43637" y="42589"/>
                </a:lnTo>
                <a:lnTo>
                  <a:pt x="43542" y="42541"/>
                </a:lnTo>
                <a:lnTo>
                  <a:pt x="43685" y="42458"/>
                </a:lnTo>
                <a:lnTo>
                  <a:pt x="43589" y="42398"/>
                </a:lnTo>
                <a:lnTo>
                  <a:pt x="43744" y="42315"/>
                </a:lnTo>
                <a:lnTo>
                  <a:pt x="43649" y="42256"/>
                </a:lnTo>
                <a:lnTo>
                  <a:pt x="43792" y="42172"/>
                </a:lnTo>
                <a:lnTo>
                  <a:pt x="43697" y="42125"/>
                </a:lnTo>
                <a:lnTo>
                  <a:pt x="43839" y="42029"/>
                </a:lnTo>
                <a:lnTo>
                  <a:pt x="43744" y="41982"/>
                </a:lnTo>
                <a:lnTo>
                  <a:pt x="43899" y="41898"/>
                </a:lnTo>
                <a:lnTo>
                  <a:pt x="43804" y="41839"/>
                </a:lnTo>
                <a:lnTo>
                  <a:pt x="43947" y="41756"/>
                </a:lnTo>
                <a:lnTo>
                  <a:pt x="43851" y="41696"/>
                </a:lnTo>
                <a:lnTo>
                  <a:pt x="43994" y="41613"/>
                </a:lnTo>
                <a:lnTo>
                  <a:pt x="43899" y="41565"/>
                </a:lnTo>
                <a:lnTo>
                  <a:pt x="44054" y="41482"/>
                </a:lnTo>
                <a:lnTo>
                  <a:pt x="43958" y="41422"/>
                </a:lnTo>
                <a:lnTo>
                  <a:pt x="44101" y="41339"/>
                </a:lnTo>
                <a:lnTo>
                  <a:pt x="44006" y="41279"/>
                </a:lnTo>
                <a:lnTo>
                  <a:pt x="44149" y="41196"/>
                </a:lnTo>
                <a:lnTo>
                  <a:pt x="44054" y="41136"/>
                </a:lnTo>
                <a:lnTo>
                  <a:pt x="44208" y="41053"/>
                </a:lnTo>
                <a:lnTo>
                  <a:pt x="44113" y="41005"/>
                </a:lnTo>
                <a:lnTo>
                  <a:pt x="44256" y="40922"/>
                </a:lnTo>
                <a:lnTo>
                  <a:pt x="44161" y="40863"/>
                </a:lnTo>
                <a:lnTo>
                  <a:pt x="44304" y="40779"/>
                </a:lnTo>
                <a:lnTo>
                  <a:pt x="44208" y="40720"/>
                </a:lnTo>
                <a:lnTo>
                  <a:pt x="44363" y="40636"/>
                </a:lnTo>
                <a:lnTo>
                  <a:pt x="44256" y="40577"/>
                </a:lnTo>
                <a:lnTo>
                  <a:pt x="44411" y="40494"/>
                </a:lnTo>
                <a:lnTo>
                  <a:pt x="44316" y="40446"/>
                </a:lnTo>
                <a:lnTo>
                  <a:pt x="44459" y="40363"/>
                </a:lnTo>
                <a:lnTo>
                  <a:pt x="44363" y="40303"/>
                </a:lnTo>
                <a:lnTo>
                  <a:pt x="44506" y="40220"/>
                </a:lnTo>
                <a:lnTo>
                  <a:pt x="44411" y="40160"/>
                </a:lnTo>
                <a:lnTo>
                  <a:pt x="44566" y="40077"/>
                </a:lnTo>
                <a:lnTo>
                  <a:pt x="44470" y="40017"/>
                </a:lnTo>
                <a:lnTo>
                  <a:pt x="44613" y="39934"/>
                </a:lnTo>
                <a:lnTo>
                  <a:pt x="44518" y="39886"/>
                </a:lnTo>
                <a:lnTo>
                  <a:pt x="44661" y="39803"/>
                </a:lnTo>
                <a:lnTo>
                  <a:pt x="44566" y="39743"/>
                </a:lnTo>
                <a:lnTo>
                  <a:pt x="44720" y="39660"/>
                </a:lnTo>
                <a:lnTo>
                  <a:pt x="44625" y="39601"/>
                </a:lnTo>
                <a:lnTo>
                  <a:pt x="44768" y="39517"/>
                </a:lnTo>
                <a:lnTo>
                  <a:pt x="44673" y="39470"/>
                </a:lnTo>
                <a:lnTo>
                  <a:pt x="44816" y="39374"/>
                </a:lnTo>
                <a:lnTo>
                  <a:pt x="44720" y="39327"/>
                </a:lnTo>
                <a:lnTo>
                  <a:pt x="44875" y="39243"/>
                </a:lnTo>
                <a:lnTo>
                  <a:pt x="44780" y="39184"/>
                </a:lnTo>
                <a:lnTo>
                  <a:pt x="44923" y="39100"/>
                </a:lnTo>
                <a:lnTo>
                  <a:pt x="44828" y="39041"/>
                </a:lnTo>
                <a:lnTo>
                  <a:pt x="44970" y="38958"/>
                </a:lnTo>
                <a:lnTo>
                  <a:pt x="44875" y="38910"/>
                </a:lnTo>
                <a:lnTo>
                  <a:pt x="45030" y="38815"/>
                </a:lnTo>
                <a:lnTo>
                  <a:pt x="44935" y="38767"/>
                </a:lnTo>
                <a:lnTo>
                  <a:pt x="45078" y="38684"/>
                </a:lnTo>
                <a:lnTo>
                  <a:pt x="44982" y="38624"/>
                </a:lnTo>
                <a:lnTo>
                  <a:pt x="45125" y="38541"/>
                </a:lnTo>
                <a:lnTo>
                  <a:pt x="45030" y="38481"/>
                </a:lnTo>
                <a:lnTo>
                  <a:pt x="45185" y="38398"/>
                </a:lnTo>
                <a:lnTo>
                  <a:pt x="45090" y="38350"/>
                </a:lnTo>
                <a:lnTo>
                  <a:pt x="45232" y="38255"/>
                </a:lnTo>
                <a:lnTo>
                  <a:pt x="45137" y="38208"/>
                </a:lnTo>
                <a:lnTo>
                  <a:pt x="45280" y="38124"/>
                </a:lnTo>
                <a:lnTo>
                  <a:pt x="45185" y="38065"/>
                </a:lnTo>
                <a:lnTo>
                  <a:pt x="45328" y="37981"/>
                </a:lnTo>
                <a:lnTo>
                  <a:pt x="45232" y="37922"/>
                </a:lnTo>
                <a:lnTo>
                  <a:pt x="45387" y="37838"/>
                </a:lnTo>
                <a:lnTo>
                  <a:pt x="45292" y="37791"/>
                </a:lnTo>
                <a:lnTo>
                  <a:pt x="45435" y="37707"/>
                </a:lnTo>
                <a:lnTo>
                  <a:pt x="45340" y="37648"/>
                </a:lnTo>
                <a:lnTo>
                  <a:pt x="45482" y="37565"/>
                </a:lnTo>
                <a:lnTo>
                  <a:pt x="45387" y="37505"/>
                </a:lnTo>
                <a:lnTo>
                  <a:pt x="45542" y="37422"/>
                </a:lnTo>
                <a:lnTo>
                  <a:pt x="45447" y="37362"/>
                </a:lnTo>
                <a:lnTo>
                  <a:pt x="45590" y="37279"/>
                </a:lnTo>
                <a:lnTo>
                  <a:pt x="45494" y="37231"/>
                </a:lnTo>
                <a:lnTo>
                  <a:pt x="45637" y="37148"/>
                </a:lnTo>
                <a:lnTo>
                  <a:pt x="45542" y="37088"/>
                </a:lnTo>
                <a:lnTo>
                  <a:pt x="45697" y="37005"/>
                </a:lnTo>
                <a:lnTo>
                  <a:pt x="45602" y="36945"/>
                </a:lnTo>
                <a:lnTo>
                  <a:pt x="45744" y="36862"/>
                </a:lnTo>
                <a:lnTo>
                  <a:pt x="45649" y="36803"/>
                </a:lnTo>
                <a:lnTo>
                  <a:pt x="45792" y="36719"/>
                </a:lnTo>
                <a:lnTo>
                  <a:pt x="45697" y="36672"/>
                </a:lnTo>
                <a:lnTo>
                  <a:pt x="45852" y="36588"/>
                </a:lnTo>
                <a:lnTo>
                  <a:pt x="45756" y="36529"/>
                </a:lnTo>
                <a:lnTo>
                  <a:pt x="45899" y="36445"/>
                </a:lnTo>
                <a:lnTo>
                  <a:pt x="45804" y="36386"/>
                </a:lnTo>
                <a:lnTo>
                  <a:pt x="45947" y="36303"/>
                </a:lnTo>
                <a:lnTo>
                  <a:pt x="45852" y="36243"/>
                </a:lnTo>
                <a:lnTo>
                  <a:pt x="46006" y="36160"/>
                </a:lnTo>
                <a:lnTo>
                  <a:pt x="45911" y="36112"/>
                </a:lnTo>
                <a:lnTo>
                  <a:pt x="46054" y="36029"/>
                </a:lnTo>
                <a:lnTo>
                  <a:pt x="45959" y="35969"/>
                </a:lnTo>
                <a:lnTo>
                  <a:pt x="46102" y="35886"/>
                </a:lnTo>
                <a:lnTo>
                  <a:pt x="46006" y="35826"/>
                </a:lnTo>
                <a:lnTo>
                  <a:pt x="46161" y="35743"/>
                </a:lnTo>
                <a:lnTo>
                  <a:pt x="46054" y="35683"/>
                </a:lnTo>
                <a:lnTo>
                  <a:pt x="46209" y="35600"/>
                </a:lnTo>
                <a:lnTo>
                  <a:pt x="46113" y="35552"/>
                </a:lnTo>
                <a:lnTo>
                  <a:pt x="46256" y="35469"/>
                </a:lnTo>
                <a:lnTo>
                  <a:pt x="46161" y="35410"/>
                </a:lnTo>
                <a:lnTo>
                  <a:pt x="46304" y="35326"/>
                </a:lnTo>
                <a:lnTo>
                  <a:pt x="46209" y="35267"/>
                </a:lnTo>
                <a:lnTo>
                  <a:pt x="46364" y="35183"/>
                </a:lnTo>
                <a:lnTo>
                  <a:pt x="46268" y="35136"/>
                </a:lnTo>
                <a:lnTo>
                  <a:pt x="46411" y="35040"/>
                </a:lnTo>
                <a:lnTo>
                  <a:pt x="46316" y="34993"/>
                </a:lnTo>
                <a:lnTo>
                  <a:pt x="46459" y="34909"/>
                </a:lnTo>
                <a:lnTo>
                  <a:pt x="46364" y="34850"/>
                </a:lnTo>
                <a:lnTo>
                  <a:pt x="46518" y="34767"/>
                </a:lnTo>
                <a:lnTo>
                  <a:pt x="46423" y="34707"/>
                </a:lnTo>
                <a:lnTo>
                  <a:pt x="46566" y="34624"/>
                </a:lnTo>
                <a:lnTo>
                  <a:pt x="46471" y="34576"/>
                </a:lnTo>
                <a:lnTo>
                  <a:pt x="46614" y="34481"/>
                </a:lnTo>
                <a:lnTo>
                  <a:pt x="46518" y="34433"/>
                </a:lnTo>
                <a:lnTo>
                  <a:pt x="46673" y="34350"/>
                </a:lnTo>
                <a:lnTo>
                  <a:pt x="46578" y="34290"/>
                </a:lnTo>
                <a:lnTo>
                  <a:pt x="46721" y="34207"/>
                </a:lnTo>
                <a:lnTo>
                  <a:pt x="46625" y="34147"/>
                </a:lnTo>
                <a:lnTo>
                  <a:pt x="46768" y="34064"/>
                </a:lnTo>
                <a:lnTo>
                  <a:pt x="46673" y="34017"/>
                </a:lnTo>
                <a:lnTo>
                  <a:pt x="46828" y="33921"/>
                </a:lnTo>
                <a:lnTo>
                  <a:pt x="46733" y="33874"/>
                </a:lnTo>
                <a:lnTo>
                  <a:pt x="46875" y="33790"/>
                </a:lnTo>
                <a:lnTo>
                  <a:pt x="46780" y="33731"/>
                </a:lnTo>
                <a:lnTo>
                  <a:pt x="46923" y="33647"/>
                </a:lnTo>
                <a:lnTo>
                  <a:pt x="46828" y="33588"/>
                </a:lnTo>
                <a:lnTo>
                  <a:pt x="46983" y="33505"/>
                </a:lnTo>
                <a:lnTo>
                  <a:pt x="46887" y="33457"/>
                </a:lnTo>
                <a:lnTo>
                  <a:pt x="47030" y="33374"/>
                </a:lnTo>
                <a:lnTo>
                  <a:pt x="46935" y="33314"/>
                </a:lnTo>
                <a:lnTo>
                  <a:pt x="47078" y="33231"/>
                </a:lnTo>
                <a:lnTo>
                  <a:pt x="46983" y="33171"/>
                </a:lnTo>
                <a:lnTo>
                  <a:pt x="47126" y="33088"/>
                </a:lnTo>
                <a:lnTo>
                  <a:pt x="47030" y="33028"/>
                </a:lnTo>
                <a:lnTo>
                  <a:pt x="47185" y="32945"/>
                </a:lnTo>
                <a:lnTo>
                  <a:pt x="47090" y="32897"/>
                </a:lnTo>
                <a:lnTo>
                  <a:pt x="47233" y="32814"/>
                </a:lnTo>
                <a:lnTo>
                  <a:pt x="47137" y="32754"/>
                </a:lnTo>
                <a:lnTo>
                  <a:pt x="47280" y="32671"/>
                </a:lnTo>
                <a:lnTo>
                  <a:pt x="47185" y="32612"/>
                </a:lnTo>
                <a:lnTo>
                  <a:pt x="47340" y="32528"/>
                </a:lnTo>
                <a:lnTo>
                  <a:pt x="47245" y="32469"/>
                </a:lnTo>
                <a:lnTo>
                  <a:pt x="47387" y="32385"/>
                </a:lnTo>
                <a:lnTo>
                  <a:pt x="47292" y="32338"/>
                </a:lnTo>
                <a:lnTo>
                  <a:pt x="47435" y="32254"/>
                </a:lnTo>
                <a:lnTo>
                  <a:pt x="47340" y="32195"/>
                </a:lnTo>
                <a:lnTo>
                  <a:pt x="47495" y="32112"/>
                </a:lnTo>
                <a:lnTo>
                  <a:pt x="47399" y="32052"/>
                </a:lnTo>
                <a:lnTo>
                  <a:pt x="47542" y="31969"/>
                </a:lnTo>
                <a:lnTo>
                  <a:pt x="47447" y="31909"/>
                </a:lnTo>
                <a:lnTo>
                  <a:pt x="47590" y="31826"/>
                </a:lnTo>
                <a:lnTo>
                  <a:pt x="47495" y="31778"/>
                </a:lnTo>
                <a:lnTo>
                  <a:pt x="47649" y="31695"/>
                </a:lnTo>
                <a:lnTo>
                  <a:pt x="47554" y="31635"/>
                </a:lnTo>
                <a:lnTo>
                  <a:pt x="47697" y="31552"/>
                </a:lnTo>
                <a:lnTo>
                  <a:pt x="47602" y="31492"/>
                </a:lnTo>
                <a:lnTo>
                  <a:pt x="47745" y="31409"/>
                </a:lnTo>
                <a:lnTo>
                  <a:pt x="47649" y="31350"/>
                </a:lnTo>
                <a:lnTo>
                  <a:pt x="47804" y="31266"/>
                </a:lnTo>
                <a:lnTo>
                  <a:pt x="47709" y="31219"/>
                </a:lnTo>
                <a:lnTo>
                  <a:pt x="47852" y="31135"/>
                </a:lnTo>
                <a:lnTo>
                  <a:pt x="47757" y="31076"/>
                </a:lnTo>
                <a:lnTo>
                  <a:pt x="47899" y="30992"/>
                </a:lnTo>
                <a:lnTo>
                  <a:pt x="47804" y="30933"/>
                </a:lnTo>
                <a:lnTo>
                  <a:pt x="47959" y="30849"/>
                </a:lnTo>
                <a:lnTo>
                  <a:pt x="47864" y="30802"/>
                </a:lnTo>
                <a:lnTo>
                  <a:pt x="48007" y="30707"/>
                </a:lnTo>
                <a:lnTo>
                  <a:pt x="47911" y="30659"/>
                </a:lnTo>
                <a:lnTo>
                  <a:pt x="48054" y="30576"/>
                </a:lnTo>
                <a:lnTo>
                  <a:pt x="47959" y="30516"/>
                </a:lnTo>
                <a:lnTo>
                  <a:pt x="48102" y="30433"/>
                </a:lnTo>
                <a:lnTo>
                  <a:pt x="48007" y="30373"/>
                </a:lnTo>
                <a:lnTo>
                  <a:pt x="48161" y="30290"/>
                </a:lnTo>
                <a:lnTo>
                  <a:pt x="48066" y="30242"/>
                </a:lnTo>
                <a:lnTo>
                  <a:pt x="48209" y="30147"/>
                </a:lnTo>
                <a:lnTo>
                  <a:pt x="48114" y="30099"/>
                </a:lnTo>
                <a:lnTo>
                  <a:pt x="48257" y="30016"/>
                </a:lnTo>
                <a:lnTo>
                  <a:pt x="48161" y="29956"/>
                </a:lnTo>
                <a:lnTo>
                  <a:pt x="48316" y="29873"/>
                </a:lnTo>
                <a:lnTo>
                  <a:pt x="48221" y="29814"/>
                </a:lnTo>
                <a:lnTo>
                  <a:pt x="48364" y="29730"/>
                </a:lnTo>
                <a:lnTo>
                  <a:pt x="48269" y="29683"/>
                </a:lnTo>
                <a:lnTo>
                  <a:pt x="48411" y="29587"/>
                </a:lnTo>
                <a:lnTo>
                  <a:pt x="48316" y="29540"/>
                </a:lnTo>
                <a:lnTo>
                  <a:pt x="48471" y="29456"/>
                </a:lnTo>
                <a:lnTo>
                  <a:pt x="48376" y="29397"/>
                </a:lnTo>
                <a:lnTo>
                  <a:pt x="48519" y="29314"/>
                </a:lnTo>
                <a:lnTo>
                  <a:pt x="48423" y="29254"/>
                </a:lnTo>
                <a:lnTo>
                  <a:pt x="48566" y="29171"/>
                </a:lnTo>
                <a:lnTo>
                  <a:pt x="48471" y="29123"/>
                </a:lnTo>
                <a:lnTo>
                  <a:pt x="48626" y="29040"/>
                </a:lnTo>
                <a:lnTo>
                  <a:pt x="48530" y="28980"/>
                </a:lnTo>
                <a:lnTo>
                  <a:pt x="48673" y="28897"/>
                </a:lnTo>
                <a:lnTo>
                  <a:pt x="48578" y="28837"/>
                </a:lnTo>
                <a:lnTo>
                  <a:pt x="48721" y="28754"/>
                </a:lnTo>
                <a:lnTo>
                  <a:pt x="48626" y="28694"/>
                </a:lnTo>
                <a:lnTo>
                  <a:pt x="48780" y="28611"/>
                </a:lnTo>
                <a:lnTo>
                  <a:pt x="48685" y="28563"/>
                </a:lnTo>
                <a:lnTo>
                  <a:pt x="48828" y="28480"/>
                </a:lnTo>
                <a:lnTo>
                  <a:pt x="48733" y="28421"/>
                </a:lnTo>
                <a:lnTo>
                  <a:pt x="48876" y="28337"/>
                </a:lnTo>
                <a:lnTo>
                  <a:pt x="48780" y="28278"/>
                </a:lnTo>
                <a:lnTo>
                  <a:pt x="48923" y="28194"/>
                </a:lnTo>
                <a:lnTo>
                  <a:pt x="48828" y="28135"/>
                </a:lnTo>
                <a:lnTo>
                  <a:pt x="48983" y="28051"/>
                </a:lnTo>
                <a:lnTo>
                  <a:pt x="48888" y="28004"/>
                </a:lnTo>
                <a:lnTo>
                  <a:pt x="49031" y="27921"/>
                </a:lnTo>
                <a:lnTo>
                  <a:pt x="48935" y="27861"/>
                </a:lnTo>
                <a:lnTo>
                  <a:pt x="49078" y="27778"/>
                </a:lnTo>
                <a:lnTo>
                  <a:pt x="48983" y="27718"/>
                </a:lnTo>
                <a:lnTo>
                  <a:pt x="49138" y="27635"/>
                </a:lnTo>
                <a:lnTo>
                  <a:pt x="49042" y="27575"/>
                </a:lnTo>
                <a:lnTo>
                  <a:pt x="49185" y="27492"/>
                </a:lnTo>
                <a:lnTo>
                  <a:pt x="49090" y="27444"/>
                </a:lnTo>
                <a:lnTo>
                  <a:pt x="49233" y="27349"/>
                </a:lnTo>
                <a:lnTo>
                  <a:pt x="49138" y="27301"/>
                </a:lnTo>
                <a:lnTo>
                  <a:pt x="49292" y="27218"/>
                </a:lnTo>
                <a:lnTo>
                  <a:pt x="49197" y="27159"/>
                </a:lnTo>
                <a:lnTo>
                  <a:pt x="49340" y="27075"/>
                </a:lnTo>
                <a:lnTo>
                  <a:pt x="49245" y="27028"/>
                </a:lnTo>
                <a:lnTo>
                  <a:pt x="49388" y="26932"/>
                </a:lnTo>
                <a:lnTo>
                  <a:pt x="49292" y="26885"/>
                </a:lnTo>
                <a:lnTo>
                  <a:pt x="49447" y="26801"/>
                </a:lnTo>
                <a:lnTo>
                  <a:pt x="49352" y="26742"/>
                </a:lnTo>
                <a:lnTo>
                  <a:pt x="49495" y="26658"/>
                </a:lnTo>
                <a:lnTo>
                  <a:pt x="49400" y="26599"/>
                </a:lnTo>
                <a:lnTo>
                  <a:pt x="49542" y="26516"/>
                </a:lnTo>
                <a:lnTo>
                  <a:pt x="49447" y="26456"/>
                </a:lnTo>
                <a:lnTo>
                  <a:pt x="49602" y="26373"/>
                </a:lnTo>
                <a:lnTo>
                  <a:pt x="49507" y="26325"/>
                </a:lnTo>
                <a:lnTo>
                  <a:pt x="49650" y="26242"/>
                </a:lnTo>
                <a:lnTo>
                  <a:pt x="49554" y="26182"/>
                </a:lnTo>
                <a:lnTo>
                  <a:pt x="49697" y="26099"/>
                </a:lnTo>
                <a:lnTo>
                  <a:pt x="49602" y="26039"/>
                </a:lnTo>
                <a:lnTo>
                  <a:pt x="49757" y="25956"/>
                </a:lnTo>
                <a:lnTo>
                  <a:pt x="49662" y="25908"/>
                </a:lnTo>
                <a:lnTo>
                  <a:pt x="49804" y="25813"/>
                </a:lnTo>
                <a:lnTo>
                  <a:pt x="49709" y="25766"/>
                </a:lnTo>
                <a:lnTo>
                  <a:pt x="49852" y="25682"/>
                </a:lnTo>
                <a:lnTo>
                  <a:pt x="49757" y="25623"/>
                </a:lnTo>
                <a:lnTo>
                  <a:pt x="49900" y="25539"/>
                </a:lnTo>
                <a:lnTo>
                  <a:pt x="49804" y="25480"/>
                </a:lnTo>
                <a:lnTo>
                  <a:pt x="49959" y="25396"/>
                </a:lnTo>
                <a:lnTo>
                  <a:pt x="49864" y="25349"/>
                </a:lnTo>
                <a:lnTo>
                  <a:pt x="50007" y="25254"/>
                </a:lnTo>
                <a:lnTo>
                  <a:pt x="49912" y="25206"/>
                </a:lnTo>
                <a:lnTo>
                  <a:pt x="50054" y="25123"/>
                </a:lnTo>
                <a:lnTo>
                  <a:pt x="49959" y="25063"/>
                </a:lnTo>
                <a:lnTo>
                  <a:pt x="50114" y="24980"/>
                </a:lnTo>
                <a:lnTo>
                  <a:pt x="50019" y="24920"/>
                </a:lnTo>
                <a:lnTo>
                  <a:pt x="50162" y="24837"/>
                </a:lnTo>
                <a:lnTo>
                  <a:pt x="50066" y="24789"/>
                </a:lnTo>
                <a:lnTo>
                  <a:pt x="50209" y="24706"/>
                </a:lnTo>
                <a:lnTo>
                  <a:pt x="50114" y="24646"/>
                </a:lnTo>
                <a:lnTo>
                  <a:pt x="50269" y="24563"/>
                </a:lnTo>
                <a:lnTo>
                  <a:pt x="50174" y="24503"/>
                </a:lnTo>
                <a:lnTo>
                  <a:pt x="50316" y="24420"/>
                </a:lnTo>
                <a:lnTo>
                  <a:pt x="50221" y="24361"/>
                </a:lnTo>
                <a:lnTo>
                  <a:pt x="50364" y="24277"/>
                </a:lnTo>
                <a:lnTo>
                  <a:pt x="50269" y="24230"/>
                </a:lnTo>
                <a:lnTo>
                  <a:pt x="50424" y="24146"/>
                </a:lnTo>
                <a:lnTo>
                  <a:pt x="50328" y="24087"/>
                </a:lnTo>
                <a:lnTo>
                  <a:pt x="50471" y="24003"/>
                </a:lnTo>
                <a:lnTo>
                  <a:pt x="50376" y="23944"/>
                </a:lnTo>
                <a:lnTo>
                  <a:pt x="50519" y="23861"/>
                </a:lnTo>
                <a:lnTo>
                  <a:pt x="50424" y="23801"/>
                </a:lnTo>
                <a:lnTo>
                  <a:pt x="50578" y="23718"/>
                </a:lnTo>
                <a:lnTo>
                  <a:pt x="50483" y="23670"/>
                </a:lnTo>
                <a:lnTo>
                  <a:pt x="50626" y="23587"/>
                </a:lnTo>
                <a:lnTo>
                  <a:pt x="50531" y="23527"/>
                </a:lnTo>
                <a:lnTo>
                  <a:pt x="50674" y="23444"/>
                </a:lnTo>
                <a:lnTo>
                  <a:pt x="50578" y="23384"/>
                </a:lnTo>
                <a:lnTo>
                  <a:pt x="50721" y="23301"/>
                </a:lnTo>
                <a:lnTo>
                  <a:pt x="50626" y="23241"/>
                </a:lnTo>
                <a:lnTo>
                  <a:pt x="50781" y="23158"/>
                </a:lnTo>
                <a:lnTo>
                  <a:pt x="50685" y="23110"/>
                </a:lnTo>
                <a:lnTo>
                  <a:pt x="50828" y="23027"/>
                </a:lnTo>
                <a:lnTo>
                  <a:pt x="50733" y="22968"/>
                </a:lnTo>
                <a:lnTo>
                  <a:pt x="50876" y="22884"/>
                </a:lnTo>
                <a:lnTo>
                  <a:pt x="50781" y="22825"/>
                </a:lnTo>
                <a:lnTo>
                  <a:pt x="50936" y="22741"/>
                </a:lnTo>
                <a:lnTo>
                  <a:pt x="50840" y="22694"/>
                </a:lnTo>
                <a:lnTo>
                  <a:pt x="50983" y="22598"/>
                </a:lnTo>
                <a:lnTo>
                  <a:pt x="50888" y="22551"/>
                </a:lnTo>
                <a:lnTo>
                  <a:pt x="51031" y="22467"/>
                </a:lnTo>
                <a:lnTo>
                  <a:pt x="50936" y="22408"/>
                </a:lnTo>
                <a:lnTo>
                  <a:pt x="51090" y="22325"/>
                </a:lnTo>
                <a:lnTo>
                  <a:pt x="50995" y="22265"/>
                </a:lnTo>
                <a:lnTo>
                  <a:pt x="51138" y="22182"/>
                </a:lnTo>
                <a:lnTo>
                  <a:pt x="51043" y="22134"/>
                </a:lnTo>
                <a:lnTo>
                  <a:pt x="51186" y="22039"/>
                </a:lnTo>
                <a:lnTo>
                  <a:pt x="51090" y="21991"/>
                </a:lnTo>
                <a:lnTo>
                  <a:pt x="51245" y="21908"/>
                </a:lnTo>
                <a:lnTo>
                  <a:pt x="51150" y="21848"/>
                </a:lnTo>
                <a:lnTo>
                  <a:pt x="51293" y="21765"/>
                </a:lnTo>
                <a:lnTo>
                  <a:pt x="51197" y="21705"/>
                </a:lnTo>
                <a:lnTo>
                  <a:pt x="51340" y="21622"/>
                </a:lnTo>
                <a:lnTo>
                  <a:pt x="51245" y="21563"/>
                </a:lnTo>
                <a:lnTo>
                  <a:pt x="51400" y="21479"/>
                </a:lnTo>
                <a:lnTo>
                  <a:pt x="51305" y="21432"/>
                </a:lnTo>
                <a:lnTo>
                  <a:pt x="51447" y="21348"/>
                </a:lnTo>
                <a:lnTo>
                  <a:pt x="51352" y="21289"/>
                </a:lnTo>
                <a:lnTo>
                  <a:pt x="51495" y="21205"/>
                </a:lnTo>
                <a:lnTo>
                  <a:pt x="51400" y="21146"/>
                </a:lnTo>
                <a:lnTo>
                  <a:pt x="51555" y="21063"/>
                </a:lnTo>
                <a:lnTo>
                  <a:pt x="51459" y="21015"/>
                </a:lnTo>
                <a:lnTo>
                  <a:pt x="51602" y="20920"/>
                </a:lnTo>
                <a:lnTo>
                  <a:pt x="51507" y="20872"/>
                </a:lnTo>
                <a:lnTo>
                  <a:pt x="51650" y="20789"/>
                </a:lnTo>
                <a:lnTo>
                  <a:pt x="51555" y="20729"/>
                </a:lnTo>
                <a:lnTo>
                  <a:pt x="51698" y="20646"/>
                </a:lnTo>
                <a:lnTo>
                  <a:pt x="51602" y="20586"/>
                </a:lnTo>
                <a:lnTo>
                  <a:pt x="51757" y="20503"/>
                </a:lnTo>
                <a:lnTo>
                  <a:pt x="51662" y="20455"/>
                </a:lnTo>
                <a:lnTo>
                  <a:pt x="51805" y="20372"/>
                </a:lnTo>
                <a:lnTo>
                  <a:pt x="51709" y="20312"/>
                </a:lnTo>
                <a:lnTo>
                  <a:pt x="51852" y="20229"/>
                </a:lnTo>
                <a:lnTo>
                  <a:pt x="51757" y="20170"/>
                </a:lnTo>
                <a:lnTo>
                  <a:pt x="51912" y="20086"/>
                </a:lnTo>
                <a:lnTo>
                  <a:pt x="51817" y="20027"/>
                </a:lnTo>
                <a:lnTo>
                  <a:pt x="51959" y="19943"/>
                </a:lnTo>
                <a:lnTo>
                  <a:pt x="51864" y="19896"/>
                </a:lnTo>
                <a:lnTo>
                  <a:pt x="52007" y="19812"/>
                </a:lnTo>
                <a:lnTo>
                  <a:pt x="51912" y="19753"/>
                </a:lnTo>
                <a:lnTo>
                  <a:pt x="52067" y="19670"/>
                </a:lnTo>
                <a:lnTo>
                  <a:pt x="51971" y="19610"/>
                </a:lnTo>
                <a:lnTo>
                  <a:pt x="52114" y="19527"/>
                </a:lnTo>
                <a:lnTo>
                  <a:pt x="52019" y="19467"/>
                </a:lnTo>
                <a:lnTo>
                  <a:pt x="52162" y="19384"/>
                </a:lnTo>
                <a:lnTo>
                  <a:pt x="52067" y="19336"/>
                </a:lnTo>
                <a:lnTo>
                  <a:pt x="52221" y="19253"/>
                </a:lnTo>
                <a:lnTo>
                  <a:pt x="52126" y="19193"/>
                </a:lnTo>
                <a:lnTo>
                  <a:pt x="52269" y="19110"/>
                </a:lnTo>
                <a:lnTo>
                  <a:pt x="52174" y="19050"/>
                </a:lnTo>
                <a:lnTo>
                  <a:pt x="52317" y="18967"/>
                </a:lnTo>
                <a:lnTo>
                  <a:pt x="52221" y="18919"/>
                </a:lnTo>
                <a:lnTo>
                  <a:pt x="52376" y="18824"/>
                </a:lnTo>
                <a:lnTo>
                  <a:pt x="52281" y="18777"/>
                </a:lnTo>
                <a:lnTo>
                  <a:pt x="52424" y="18693"/>
                </a:lnTo>
                <a:lnTo>
                  <a:pt x="52329" y="18634"/>
                </a:lnTo>
                <a:lnTo>
                  <a:pt x="52471" y="18550"/>
                </a:lnTo>
                <a:lnTo>
                  <a:pt x="52376" y="18491"/>
                </a:lnTo>
                <a:lnTo>
                  <a:pt x="52519" y="18407"/>
                </a:lnTo>
                <a:lnTo>
                  <a:pt x="52424" y="18360"/>
                </a:lnTo>
                <a:lnTo>
                  <a:pt x="52579" y="18265"/>
                </a:lnTo>
                <a:lnTo>
                  <a:pt x="52483" y="18217"/>
                </a:lnTo>
                <a:lnTo>
                  <a:pt x="52626" y="18134"/>
                </a:lnTo>
                <a:lnTo>
                  <a:pt x="52531" y="18074"/>
                </a:lnTo>
                <a:lnTo>
                  <a:pt x="52674" y="17991"/>
                </a:lnTo>
                <a:lnTo>
                  <a:pt x="52579" y="17931"/>
                </a:lnTo>
                <a:lnTo>
                  <a:pt x="52733" y="17848"/>
                </a:lnTo>
                <a:lnTo>
                  <a:pt x="52638" y="17800"/>
                </a:lnTo>
                <a:lnTo>
                  <a:pt x="52781" y="17705"/>
                </a:lnTo>
                <a:lnTo>
                  <a:pt x="52686" y="17657"/>
                </a:lnTo>
                <a:lnTo>
                  <a:pt x="52829" y="17574"/>
                </a:lnTo>
                <a:lnTo>
                  <a:pt x="52733" y="17514"/>
                </a:lnTo>
                <a:lnTo>
                  <a:pt x="52888" y="17431"/>
                </a:lnTo>
                <a:lnTo>
                  <a:pt x="52793" y="17372"/>
                </a:lnTo>
                <a:lnTo>
                  <a:pt x="52936" y="17288"/>
                </a:lnTo>
                <a:lnTo>
                  <a:pt x="52841" y="17241"/>
                </a:lnTo>
                <a:lnTo>
                  <a:pt x="52983" y="17145"/>
                </a:lnTo>
                <a:lnTo>
                  <a:pt x="52888" y="17098"/>
                </a:lnTo>
                <a:lnTo>
                  <a:pt x="53043" y="17014"/>
                </a:lnTo>
                <a:lnTo>
                  <a:pt x="52948" y="16955"/>
                </a:lnTo>
                <a:lnTo>
                  <a:pt x="53091" y="16872"/>
                </a:lnTo>
                <a:lnTo>
                  <a:pt x="52995" y="16812"/>
                </a:lnTo>
                <a:lnTo>
                  <a:pt x="53138" y="16729"/>
                </a:lnTo>
                <a:lnTo>
                  <a:pt x="53043" y="16681"/>
                </a:lnTo>
                <a:lnTo>
                  <a:pt x="53198" y="16598"/>
                </a:lnTo>
                <a:lnTo>
                  <a:pt x="53102" y="16538"/>
                </a:lnTo>
                <a:lnTo>
                  <a:pt x="53245" y="16455"/>
                </a:lnTo>
                <a:lnTo>
                  <a:pt x="53150" y="16395"/>
                </a:lnTo>
                <a:lnTo>
                  <a:pt x="53293" y="16312"/>
                </a:lnTo>
                <a:lnTo>
                  <a:pt x="53198" y="16252"/>
                </a:lnTo>
                <a:lnTo>
                  <a:pt x="53352" y="16169"/>
                </a:lnTo>
                <a:lnTo>
                  <a:pt x="53245" y="16121"/>
                </a:lnTo>
                <a:lnTo>
                  <a:pt x="53400" y="16038"/>
                </a:lnTo>
                <a:lnTo>
                  <a:pt x="53305" y="15979"/>
                </a:lnTo>
                <a:lnTo>
                  <a:pt x="53448" y="15895"/>
                </a:lnTo>
                <a:lnTo>
                  <a:pt x="53352" y="15836"/>
                </a:lnTo>
                <a:lnTo>
                  <a:pt x="53495" y="15752"/>
                </a:lnTo>
                <a:lnTo>
                  <a:pt x="53400" y="15693"/>
                </a:lnTo>
                <a:lnTo>
                  <a:pt x="53555" y="15609"/>
                </a:lnTo>
                <a:lnTo>
                  <a:pt x="53460" y="15562"/>
                </a:lnTo>
                <a:lnTo>
                  <a:pt x="53603" y="15479"/>
                </a:lnTo>
                <a:lnTo>
                  <a:pt x="26897" y="60"/>
                </a:lnTo>
                <a:lnTo>
                  <a:pt x="26802" y="0"/>
                </a:lnTo>
                <a:close/>
              </a:path>
            </a:pathLst>
          </a:custGeom>
          <a:gradFill>
            <a:gsLst>
              <a:gs pos="0">
                <a:srgbClr val="9659F4">
                  <a:alpha val="21568"/>
                </a:srgbClr>
              </a:gs>
              <a:gs pos="100000">
                <a:srgbClr val="FFFFFF">
                  <a:alpha val="37254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15" name="Google Shape;1315;p23"/>
          <p:cNvCxnSpPr/>
          <p:nvPr/>
        </p:nvCxnSpPr>
        <p:spPr>
          <a:xfrm rot="10800000">
            <a:off x="7584625" y="3942673"/>
            <a:ext cx="0" cy="7671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6" name="Google Shape;1316;p23"/>
          <p:cNvCxnSpPr/>
          <p:nvPr/>
        </p:nvCxnSpPr>
        <p:spPr>
          <a:xfrm rot="10800000">
            <a:off x="1568763" y="3942673"/>
            <a:ext cx="0" cy="7671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7" name="Google Shape;1317;p23"/>
          <p:cNvCxnSpPr/>
          <p:nvPr/>
        </p:nvCxnSpPr>
        <p:spPr>
          <a:xfrm>
            <a:off x="4571950" y="3999108"/>
            <a:ext cx="0" cy="7107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8" name="Google Shape;1318;p23"/>
          <p:cNvCxnSpPr/>
          <p:nvPr/>
        </p:nvCxnSpPr>
        <p:spPr>
          <a:xfrm rot="10800000">
            <a:off x="7584625" y="2321730"/>
            <a:ext cx="0" cy="4824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9" name="Google Shape;1319;p23"/>
          <p:cNvSpPr/>
          <p:nvPr/>
        </p:nvSpPr>
        <p:spPr>
          <a:xfrm>
            <a:off x="6562675" y="2802633"/>
            <a:ext cx="2043900" cy="11400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0" name="Google Shape;1320;p23"/>
          <p:cNvSpPr/>
          <p:nvPr/>
        </p:nvSpPr>
        <p:spPr>
          <a:xfrm>
            <a:off x="6562675" y="2802633"/>
            <a:ext cx="2043900" cy="1140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1" name="Google Shape;1321;p23"/>
          <p:cNvSpPr/>
          <p:nvPr/>
        </p:nvSpPr>
        <p:spPr>
          <a:xfrm>
            <a:off x="6562675" y="1180233"/>
            <a:ext cx="2043900" cy="11400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2" name="Google Shape;1322;p23"/>
          <p:cNvSpPr/>
          <p:nvPr/>
        </p:nvSpPr>
        <p:spPr>
          <a:xfrm>
            <a:off x="6562675" y="1180233"/>
            <a:ext cx="2043900" cy="1140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23" name="Google Shape;1323;p23"/>
          <p:cNvCxnSpPr/>
          <p:nvPr/>
        </p:nvCxnSpPr>
        <p:spPr>
          <a:xfrm rot="10800000">
            <a:off x="1563033" y="2320242"/>
            <a:ext cx="0" cy="4824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4" name="Google Shape;1324;p23"/>
          <p:cNvSpPr/>
          <p:nvPr/>
        </p:nvSpPr>
        <p:spPr>
          <a:xfrm>
            <a:off x="540025" y="2802633"/>
            <a:ext cx="2043900" cy="11400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5" name="Google Shape;1325;p23"/>
          <p:cNvSpPr/>
          <p:nvPr/>
        </p:nvSpPr>
        <p:spPr>
          <a:xfrm>
            <a:off x="540025" y="2802633"/>
            <a:ext cx="2043900" cy="1140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" name="Google Shape;1326;p23"/>
          <p:cNvSpPr/>
          <p:nvPr/>
        </p:nvSpPr>
        <p:spPr>
          <a:xfrm>
            <a:off x="540025" y="1180233"/>
            <a:ext cx="2043900" cy="11400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23"/>
          <p:cNvSpPr/>
          <p:nvPr/>
        </p:nvSpPr>
        <p:spPr>
          <a:xfrm>
            <a:off x="540025" y="1180233"/>
            <a:ext cx="2043900" cy="1140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23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1329" name="Google Shape;1329;p23"/>
          <p:cNvGrpSpPr/>
          <p:nvPr/>
        </p:nvGrpSpPr>
        <p:grpSpPr>
          <a:xfrm>
            <a:off x="3715560" y="1434115"/>
            <a:ext cx="1566164" cy="952753"/>
            <a:chOff x="960225" y="2400125"/>
            <a:chExt cx="1304050" cy="793300"/>
          </a:xfrm>
        </p:grpSpPr>
        <p:sp>
          <p:nvSpPr>
            <p:cNvPr id="1330" name="Google Shape;1330;p23"/>
            <p:cNvSpPr/>
            <p:nvPr/>
          </p:nvSpPr>
          <p:spPr>
            <a:xfrm>
              <a:off x="960225" y="2475425"/>
              <a:ext cx="595925" cy="698925"/>
            </a:xfrm>
            <a:custGeom>
              <a:rect b="b" l="l" r="r" t="t"/>
              <a:pathLst>
                <a:path extrusionOk="0" h="27957" w="23837">
                  <a:moveTo>
                    <a:pt x="18848" y="1"/>
                  </a:moveTo>
                  <a:cubicBezTo>
                    <a:pt x="18598" y="1"/>
                    <a:pt x="18336" y="13"/>
                    <a:pt x="18074" y="25"/>
                  </a:cubicBezTo>
                  <a:lnTo>
                    <a:pt x="17908" y="25"/>
                  </a:lnTo>
                  <a:cubicBezTo>
                    <a:pt x="17872" y="25"/>
                    <a:pt x="17836" y="48"/>
                    <a:pt x="17800" y="48"/>
                  </a:cubicBezTo>
                  <a:cubicBezTo>
                    <a:pt x="17396" y="96"/>
                    <a:pt x="16979" y="168"/>
                    <a:pt x="16586" y="275"/>
                  </a:cubicBezTo>
                  <a:cubicBezTo>
                    <a:pt x="16550" y="275"/>
                    <a:pt x="16526" y="275"/>
                    <a:pt x="16503" y="287"/>
                  </a:cubicBezTo>
                  <a:cubicBezTo>
                    <a:pt x="16360" y="322"/>
                    <a:pt x="16229" y="370"/>
                    <a:pt x="16086" y="418"/>
                  </a:cubicBezTo>
                  <a:cubicBezTo>
                    <a:pt x="15991" y="441"/>
                    <a:pt x="15907" y="465"/>
                    <a:pt x="15824" y="501"/>
                  </a:cubicBezTo>
                  <a:cubicBezTo>
                    <a:pt x="15550" y="596"/>
                    <a:pt x="15276" y="703"/>
                    <a:pt x="15002" y="822"/>
                  </a:cubicBezTo>
                  <a:cubicBezTo>
                    <a:pt x="14538" y="1025"/>
                    <a:pt x="14086" y="1263"/>
                    <a:pt x="13645" y="1537"/>
                  </a:cubicBezTo>
                  <a:lnTo>
                    <a:pt x="13502" y="1620"/>
                  </a:lnTo>
                  <a:lnTo>
                    <a:pt x="13395" y="1680"/>
                  </a:lnTo>
                  <a:cubicBezTo>
                    <a:pt x="13300" y="1751"/>
                    <a:pt x="13193" y="1811"/>
                    <a:pt x="13086" y="1882"/>
                  </a:cubicBezTo>
                  <a:cubicBezTo>
                    <a:pt x="12943" y="1977"/>
                    <a:pt x="12824" y="2096"/>
                    <a:pt x="12693" y="2192"/>
                  </a:cubicBezTo>
                  <a:cubicBezTo>
                    <a:pt x="12407" y="2394"/>
                    <a:pt x="12133" y="2608"/>
                    <a:pt x="11859" y="2835"/>
                  </a:cubicBezTo>
                  <a:cubicBezTo>
                    <a:pt x="11669" y="3001"/>
                    <a:pt x="11466" y="3168"/>
                    <a:pt x="11276" y="3347"/>
                  </a:cubicBezTo>
                  <a:cubicBezTo>
                    <a:pt x="11014" y="3597"/>
                    <a:pt x="10764" y="3835"/>
                    <a:pt x="10514" y="4097"/>
                  </a:cubicBezTo>
                  <a:cubicBezTo>
                    <a:pt x="10419" y="4192"/>
                    <a:pt x="10323" y="4287"/>
                    <a:pt x="10216" y="4394"/>
                  </a:cubicBezTo>
                  <a:cubicBezTo>
                    <a:pt x="10121" y="4501"/>
                    <a:pt x="10049" y="4609"/>
                    <a:pt x="9954" y="4716"/>
                  </a:cubicBezTo>
                  <a:cubicBezTo>
                    <a:pt x="9752" y="4954"/>
                    <a:pt x="9549" y="5204"/>
                    <a:pt x="9359" y="5454"/>
                  </a:cubicBezTo>
                  <a:cubicBezTo>
                    <a:pt x="9252" y="5585"/>
                    <a:pt x="9145" y="5704"/>
                    <a:pt x="9049" y="5835"/>
                  </a:cubicBezTo>
                  <a:cubicBezTo>
                    <a:pt x="8954" y="5966"/>
                    <a:pt x="8871" y="6097"/>
                    <a:pt x="8787" y="6216"/>
                  </a:cubicBezTo>
                  <a:cubicBezTo>
                    <a:pt x="8656" y="6395"/>
                    <a:pt x="8537" y="6573"/>
                    <a:pt x="8418" y="6764"/>
                  </a:cubicBezTo>
                  <a:cubicBezTo>
                    <a:pt x="8335" y="6883"/>
                    <a:pt x="8252" y="6990"/>
                    <a:pt x="8180" y="7121"/>
                  </a:cubicBezTo>
                  <a:cubicBezTo>
                    <a:pt x="8037" y="7335"/>
                    <a:pt x="7918" y="7561"/>
                    <a:pt x="7787" y="7788"/>
                  </a:cubicBezTo>
                  <a:cubicBezTo>
                    <a:pt x="7704" y="7919"/>
                    <a:pt x="7632" y="8049"/>
                    <a:pt x="7561" y="8180"/>
                  </a:cubicBezTo>
                  <a:cubicBezTo>
                    <a:pt x="7525" y="8240"/>
                    <a:pt x="7490" y="8288"/>
                    <a:pt x="7466" y="8335"/>
                  </a:cubicBezTo>
                  <a:cubicBezTo>
                    <a:pt x="7251" y="8740"/>
                    <a:pt x="7049" y="9145"/>
                    <a:pt x="6859" y="9550"/>
                  </a:cubicBezTo>
                  <a:cubicBezTo>
                    <a:pt x="6847" y="9585"/>
                    <a:pt x="6835" y="9621"/>
                    <a:pt x="6811" y="9657"/>
                  </a:cubicBezTo>
                  <a:cubicBezTo>
                    <a:pt x="6775" y="9752"/>
                    <a:pt x="6740" y="9859"/>
                    <a:pt x="6692" y="9954"/>
                  </a:cubicBezTo>
                  <a:cubicBezTo>
                    <a:pt x="6573" y="10228"/>
                    <a:pt x="6454" y="10502"/>
                    <a:pt x="6347" y="10788"/>
                  </a:cubicBezTo>
                  <a:cubicBezTo>
                    <a:pt x="6251" y="11014"/>
                    <a:pt x="6168" y="11252"/>
                    <a:pt x="6085" y="11478"/>
                  </a:cubicBezTo>
                  <a:lnTo>
                    <a:pt x="5823" y="11598"/>
                  </a:lnTo>
                  <a:cubicBezTo>
                    <a:pt x="5537" y="11728"/>
                    <a:pt x="5251" y="11883"/>
                    <a:pt x="4977" y="12050"/>
                  </a:cubicBezTo>
                  <a:cubicBezTo>
                    <a:pt x="4954" y="12074"/>
                    <a:pt x="4918" y="12086"/>
                    <a:pt x="4882" y="12109"/>
                  </a:cubicBezTo>
                  <a:lnTo>
                    <a:pt x="4751" y="12181"/>
                  </a:lnTo>
                  <a:cubicBezTo>
                    <a:pt x="4739" y="12205"/>
                    <a:pt x="4715" y="12217"/>
                    <a:pt x="4692" y="12229"/>
                  </a:cubicBezTo>
                  <a:cubicBezTo>
                    <a:pt x="4430" y="12419"/>
                    <a:pt x="4168" y="12621"/>
                    <a:pt x="3918" y="12824"/>
                  </a:cubicBezTo>
                  <a:lnTo>
                    <a:pt x="3763" y="12967"/>
                  </a:lnTo>
                  <a:cubicBezTo>
                    <a:pt x="3549" y="13157"/>
                    <a:pt x="3346" y="13372"/>
                    <a:pt x="3144" y="13586"/>
                  </a:cubicBezTo>
                  <a:cubicBezTo>
                    <a:pt x="3108" y="13622"/>
                    <a:pt x="3072" y="13645"/>
                    <a:pt x="3037" y="13681"/>
                  </a:cubicBezTo>
                  <a:cubicBezTo>
                    <a:pt x="3013" y="13717"/>
                    <a:pt x="3013" y="13717"/>
                    <a:pt x="2989" y="13741"/>
                  </a:cubicBezTo>
                  <a:cubicBezTo>
                    <a:pt x="2787" y="13979"/>
                    <a:pt x="2584" y="14217"/>
                    <a:pt x="2394" y="14479"/>
                  </a:cubicBezTo>
                  <a:cubicBezTo>
                    <a:pt x="2382" y="14491"/>
                    <a:pt x="2370" y="14503"/>
                    <a:pt x="2358" y="14515"/>
                  </a:cubicBezTo>
                  <a:cubicBezTo>
                    <a:pt x="2310" y="14574"/>
                    <a:pt x="2275" y="14646"/>
                    <a:pt x="2227" y="14705"/>
                  </a:cubicBezTo>
                  <a:cubicBezTo>
                    <a:pt x="2120" y="14860"/>
                    <a:pt x="2013" y="15015"/>
                    <a:pt x="1906" y="15181"/>
                  </a:cubicBezTo>
                  <a:cubicBezTo>
                    <a:pt x="1894" y="15217"/>
                    <a:pt x="1870" y="15241"/>
                    <a:pt x="1846" y="15265"/>
                  </a:cubicBezTo>
                  <a:cubicBezTo>
                    <a:pt x="1798" y="15348"/>
                    <a:pt x="1751" y="15431"/>
                    <a:pt x="1715" y="15503"/>
                  </a:cubicBezTo>
                  <a:cubicBezTo>
                    <a:pt x="1632" y="15634"/>
                    <a:pt x="1560" y="15753"/>
                    <a:pt x="1501" y="15872"/>
                  </a:cubicBezTo>
                  <a:cubicBezTo>
                    <a:pt x="1477" y="15908"/>
                    <a:pt x="1453" y="15943"/>
                    <a:pt x="1441" y="15979"/>
                  </a:cubicBezTo>
                  <a:cubicBezTo>
                    <a:pt x="1394" y="16062"/>
                    <a:pt x="1346" y="16158"/>
                    <a:pt x="1310" y="16241"/>
                  </a:cubicBezTo>
                  <a:cubicBezTo>
                    <a:pt x="1251" y="16348"/>
                    <a:pt x="1191" y="16467"/>
                    <a:pt x="1144" y="16574"/>
                  </a:cubicBezTo>
                  <a:cubicBezTo>
                    <a:pt x="1120" y="16610"/>
                    <a:pt x="1108" y="16646"/>
                    <a:pt x="1084" y="16681"/>
                  </a:cubicBezTo>
                  <a:cubicBezTo>
                    <a:pt x="1036" y="16777"/>
                    <a:pt x="1001" y="16884"/>
                    <a:pt x="965" y="16979"/>
                  </a:cubicBezTo>
                  <a:cubicBezTo>
                    <a:pt x="917" y="17074"/>
                    <a:pt x="870" y="17193"/>
                    <a:pt x="822" y="17301"/>
                  </a:cubicBezTo>
                  <a:lnTo>
                    <a:pt x="786" y="17396"/>
                  </a:lnTo>
                  <a:cubicBezTo>
                    <a:pt x="751" y="17503"/>
                    <a:pt x="715" y="17610"/>
                    <a:pt x="667" y="17717"/>
                  </a:cubicBezTo>
                  <a:cubicBezTo>
                    <a:pt x="632" y="17824"/>
                    <a:pt x="596" y="17944"/>
                    <a:pt x="560" y="18051"/>
                  </a:cubicBezTo>
                  <a:cubicBezTo>
                    <a:pt x="548" y="18075"/>
                    <a:pt x="536" y="18098"/>
                    <a:pt x="524" y="18122"/>
                  </a:cubicBezTo>
                  <a:cubicBezTo>
                    <a:pt x="501" y="18229"/>
                    <a:pt x="477" y="18336"/>
                    <a:pt x="441" y="18444"/>
                  </a:cubicBezTo>
                  <a:cubicBezTo>
                    <a:pt x="405" y="18575"/>
                    <a:pt x="370" y="18706"/>
                    <a:pt x="334" y="18837"/>
                  </a:cubicBezTo>
                  <a:cubicBezTo>
                    <a:pt x="334" y="18860"/>
                    <a:pt x="322" y="18884"/>
                    <a:pt x="310" y="18908"/>
                  </a:cubicBezTo>
                  <a:cubicBezTo>
                    <a:pt x="286" y="18991"/>
                    <a:pt x="274" y="19075"/>
                    <a:pt x="263" y="19158"/>
                  </a:cubicBezTo>
                  <a:cubicBezTo>
                    <a:pt x="227" y="19325"/>
                    <a:pt x="191" y="19503"/>
                    <a:pt x="155" y="19670"/>
                  </a:cubicBezTo>
                  <a:cubicBezTo>
                    <a:pt x="155" y="19718"/>
                    <a:pt x="143" y="19753"/>
                    <a:pt x="132" y="19789"/>
                  </a:cubicBezTo>
                  <a:cubicBezTo>
                    <a:pt x="132" y="19825"/>
                    <a:pt x="120" y="19908"/>
                    <a:pt x="120" y="19956"/>
                  </a:cubicBezTo>
                  <a:cubicBezTo>
                    <a:pt x="84" y="20206"/>
                    <a:pt x="60" y="20444"/>
                    <a:pt x="36" y="20682"/>
                  </a:cubicBezTo>
                  <a:cubicBezTo>
                    <a:pt x="36" y="20742"/>
                    <a:pt x="24" y="20801"/>
                    <a:pt x="12" y="20861"/>
                  </a:cubicBezTo>
                  <a:cubicBezTo>
                    <a:pt x="12" y="20920"/>
                    <a:pt x="12" y="20932"/>
                    <a:pt x="12" y="20968"/>
                  </a:cubicBezTo>
                  <a:cubicBezTo>
                    <a:pt x="1" y="21289"/>
                    <a:pt x="1" y="21611"/>
                    <a:pt x="12" y="21920"/>
                  </a:cubicBezTo>
                  <a:cubicBezTo>
                    <a:pt x="143" y="24432"/>
                    <a:pt x="1263" y="26218"/>
                    <a:pt x="2870" y="26921"/>
                  </a:cubicBezTo>
                  <a:lnTo>
                    <a:pt x="5287" y="27957"/>
                  </a:lnTo>
                  <a:cubicBezTo>
                    <a:pt x="3680" y="27254"/>
                    <a:pt x="2560" y="25480"/>
                    <a:pt x="2429" y="22968"/>
                  </a:cubicBezTo>
                  <a:cubicBezTo>
                    <a:pt x="2418" y="22647"/>
                    <a:pt x="2418" y="22325"/>
                    <a:pt x="2429" y="22004"/>
                  </a:cubicBezTo>
                  <a:cubicBezTo>
                    <a:pt x="2429" y="21908"/>
                    <a:pt x="2441" y="21825"/>
                    <a:pt x="2453" y="21730"/>
                  </a:cubicBezTo>
                  <a:cubicBezTo>
                    <a:pt x="2465" y="21480"/>
                    <a:pt x="2501" y="21242"/>
                    <a:pt x="2525" y="21003"/>
                  </a:cubicBezTo>
                  <a:cubicBezTo>
                    <a:pt x="2549" y="20908"/>
                    <a:pt x="2560" y="20813"/>
                    <a:pt x="2572" y="20718"/>
                  </a:cubicBezTo>
                  <a:cubicBezTo>
                    <a:pt x="2596" y="20539"/>
                    <a:pt x="2644" y="20372"/>
                    <a:pt x="2679" y="20206"/>
                  </a:cubicBezTo>
                  <a:cubicBezTo>
                    <a:pt x="2703" y="20099"/>
                    <a:pt x="2715" y="19991"/>
                    <a:pt x="2751" y="19884"/>
                  </a:cubicBezTo>
                  <a:cubicBezTo>
                    <a:pt x="2775" y="19741"/>
                    <a:pt x="2822" y="19610"/>
                    <a:pt x="2858" y="19479"/>
                  </a:cubicBezTo>
                  <a:cubicBezTo>
                    <a:pt x="2894" y="19348"/>
                    <a:pt x="2930" y="19218"/>
                    <a:pt x="2965" y="19098"/>
                  </a:cubicBezTo>
                  <a:cubicBezTo>
                    <a:pt x="3013" y="18967"/>
                    <a:pt x="3049" y="18872"/>
                    <a:pt x="3084" y="18765"/>
                  </a:cubicBezTo>
                  <a:cubicBezTo>
                    <a:pt x="3132" y="18622"/>
                    <a:pt x="3180" y="18479"/>
                    <a:pt x="3239" y="18348"/>
                  </a:cubicBezTo>
                  <a:cubicBezTo>
                    <a:pt x="3275" y="18241"/>
                    <a:pt x="3322" y="18134"/>
                    <a:pt x="3370" y="18015"/>
                  </a:cubicBezTo>
                  <a:cubicBezTo>
                    <a:pt x="3430" y="17884"/>
                    <a:pt x="3489" y="17753"/>
                    <a:pt x="3549" y="17622"/>
                  </a:cubicBezTo>
                  <a:cubicBezTo>
                    <a:pt x="3608" y="17491"/>
                    <a:pt x="3656" y="17396"/>
                    <a:pt x="3715" y="17289"/>
                  </a:cubicBezTo>
                  <a:cubicBezTo>
                    <a:pt x="3775" y="17170"/>
                    <a:pt x="3846" y="17039"/>
                    <a:pt x="3906" y="16920"/>
                  </a:cubicBezTo>
                  <a:cubicBezTo>
                    <a:pt x="3977" y="16801"/>
                    <a:pt x="4049" y="16670"/>
                    <a:pt x="4120" y="16551"/>
                  </a:cubicBezTo>
                  <a:cubicBezTo>
                    <a:pt x="4192" y="16431"/>
                    <a:pt x="4251" y="16336"/>
                    <a:pt x="4323" y="16229"/>
                  </a:cubicBezTo>
                  <a:cubicBezTo>
                    <a:pt x="4418" y="16062"/>
                    <a:pt x="4537" y="15908"/>
                    <a:pt x="4644" y="15753"/>
                  </a:cubicBezTo>
                  <a:cubicBezTo>
                    <a:pt x="4692" y="15681"/>
                    <a:pt x="4751" y="15598"/>
                    <a:pt x="4787" y="15527"/>
                  </a:cubicBezTo>
                  <a:cubicBezTo>
                    <a:pt x="4989" y="15265"/>
                    <a:pt x="5192" y="15027"/>
                    <a:pt x="5394" y="14788"/>
                  </a:cubicBezTo>
                  <a:cubicBezTo>
                    <a:pt x="5442" y="14729"/>
                    <a:pt x="5489" y="14681"/>
                    <a:pt x="5549" y="14634"/>
                  </a:cubicBezTo>
                  <a:cubicBezTo>
                    <a:pt x="5751" y="14419"/>
                    <a:pt x="5954" y="14205"/>
                    <a:pt x="6168" y="14014"/>
                  </a:cubicBezTo>
                  <a:cubicBezTo>
                    <a:pt x="6228" y="13967"/>
                    <a:pt x="6275" y="13919"/>
                    <a:pt x="6323" y="13884"/>
                  </a:cubicBezTo>
                  <a:cubicBezTo>
                    <a:pt x="6573" y="13669"/>
                    <a:pt x="6835" y="13467"/>
                    <a:pt x="7097" y="13288"/>
                  </a:cubicBezTo>
                  <a:cubicBezTo>
                    <a:pt x="7192" y="13217"/>
                    <a:pt x="7287" y="13157"/>
                    <a:pt x="7394" y="13098"/>
                  </a:cubicBezTo>
                  <a:cubicBezTo>
                    <a:pt x="7656" y="12931"/>
                    <a:pt x="7942" y="12776"/>
                    <a:pt x="8240" y="12645"/>
                  </a:cubicBezTo>
                  <a:lnTo>
                    <a:pt x="8502" y="12526"/>
                  </a:lnTo>
                  <a:cubicBezTo>
                    <a:pt x="8680" y="12014"/>
                    <a:pt x="8883" y="11502"/>
                    <a:pt x="9097" y="11002"/>
                  </a:cubicBezTo>
                  <a:cubicBezTo>
                    <a:pt x="9133" y="10907"/>
                    <a:pt x="9168" y="10812"/>
                    <a:pt x="9216" y="10705"/>
                  </a:cubicBezTo>
                  <a:cubicBezTo>
                    <a:pt x="9442" y="10204"/>
                    <a:pt x="9692" y="9716"/>
                    <a:pt x="9954" y="9228"/>
                  </a:cubicBezTo>
                  <a:cubicBezTo>
                    <a:pt x="10038" y="9097"/>
                    <a:pt x="10109" y="8966"/>
                    <a:pt x="10192" y="8835"/>
                  </a:cubicBezTo>
                  <a:cubicBezTo>
                    <a:pt x="10383" y="8490"/>
                    <a:pt x="10597" y="8145"/>
                    <a:pt x="10823" y="7811"/>
                  </a:cubicBezTo>
                  <a:cubicBezTo>
                    <a:pt x="10942" y="7633"/>
                    <a:pt x="11061" y="7454"/>
                    <a:pt x="11192" y="7276"/>
                  </a:cubicBezTo>
                  <a:cubicBezTo>
                    <a:pt x="11371" y="7014"/>
                    <a:pt x="11562" y="6764"/>
                    <a:pt x="11764" y="6514"/>
                  </a:cubicBezTo>
                  <a:cubicBezTo>
                    <a:pt x="11954" y="6264"/>
                    <a:pt x="12157" y="6014"/>
                    <a:pt x="12359" y="5763"/>
                  </a:cubicBezTo>
                  <a:cubicBezTo>
                    <a:pt x="12550" y="5549"/>
                    <a:pt x="12728" y="5347"/>
                    <a:pt x="12919" y="5144"/>
                  </a:cubicBezTo>
                  <a:cubicBezTo>
                    <a:pt x="13169" y="4894"/>
                    <a:pt x="13419" y="4644"/>
                    <a:pt x="13681" y="4406"/>
                  </a:cubicBezTo>
                  <a:cubicBezTo>
                    <a:pt x="13871" y="4228"/>
                    <a:pt x="14062" y="4049"/>
                    <a:pt x="14264" y="3882"/>
                  </a:cubicBezTo>
                  <a:cubicBezTo>
                    <a:pt x="14538" y="3656"/>
                    <a:pt x="14812" y="3454"/>
                    <a:pt x="15086" y="3251"/>
                  </a:cubicBezTo>
                  <a:cubicBezTo>
                    <a:pt x="15372" y="3049"/>
                    <a:pt x="15622" y="2846"/>
                    <a:pt x="15907" y="2680"/>
                  </a:cubicBezTo>
                  <a:cubicBezTo>
                    <a:pt x="15955" y="2644"/>
                    <a:pt x="16003" y="2620"/>
                    <a:pt x="16050" y="2585"/>
                  </a:cubicBezTo>
                  <a:cubicBezTo>
                    <a:pt x="16491" y="2323"/>
                    <a:pt x="16943" y="2084"/>
                    <a:pt x="17408" y="1870"/>
                  </a:cubicBezTo>
                  <a:cubicBezTo>
                    <a:pt x="17681" y="1751"/>
                    <a:pt x="17955" y="1644"/>
                    <a:pt x="18229" y="1549"/>
                  </a:cubicBezTo>
                  <a:cubicBezTo>
                    <a:pt x="18312" y="1525"/>
                    <a:pt x="18408" y="1501"/>
                    <a:pt x="18491" y="1465"/>
                  </a:cubicBezTo>
                  <a:cubicBezTo>
                    <a:pt x="18670" y="1418"/>
                    <a:pt x="18824" y="1370"/>
                    <a:pt x="18991" y="1322"/>
                  </a:cubicBezTo>
                  <a:cubicBezTo>
                    <a:pt x="19396" y="1215"/>
                    <a:pt x="19801" y="1144"/>
                    <a:pt x="20217" y="1096"/>
                  </a:cubicBezTo>
                  <a:cubicBezTo>
                    <a:pt x="20313" y="1096"/>
                    <a:pt x="20396" y="1084"/>
                    <a:pt x="20491" y="1072"/>
                  </a:cubicBezTo>
                  <a:cubicBezTo>
                    <a:pt x="20676" y="1064"/>
                    <a:pt x="20856" y="1056"/>
                    <a:pt x="21037" y="1056"/>
                  </a:cubicBezTo>
                  <a:cubicBezTo>
                    <a:pt x="21113" y="1056"/>
                    <a:pt x="21188" y="1057"/>
                    <a:pt x="21265" y="1061"/>
                  </a:cubicBezTo>
                  <a:lnTo>
                    <a:pt x="21515" y="1061"/>
                  </a:lnTo>
                  <a:cubicBezTo>
                    <a:pt x="21813" y="1072"/>
                    <a:pt x="22099" y="1108"/>
                    <a:pt x="22396" y="1156"/>
                  </a:cubicBezTo>
                  <a:cubicBezTo>
                    <a:pt x="22420" y="1156"/>
                    <a:pt x="22444" y="1168"/>
                    <a:pt x="22468" y="1180"/>
                  </a:cubicBezTo>
                  <a:cubicBezTo>
                    <a:pt x="22932" y="1275"/>
                    <a:pt x="23396" y="1418"/>
                    <a:pt x="23837" y="1596"/>
                  </a:cubicBezTo>
                  <a:lnTo>
                    <a:pt x="21420" y="560"/>
                  </a:lnTo>
                  <a:cubicBezTo>
                    <a:pt x="21241" y="477"/>
                    <a:pt x="21063" y="406"/>
                    <a:pt x="20872" y="346"/>
                  </a:cubicBezTo>
                  <a:cubicBezTo>
                    <a:pt x="20848" y="334"/>
                    <a:pt x="20825" y="334"/>
                    <a:pt x="20801" y="334"/>
                  </a:cubicBezTo>
                  <a:cubicBezTo>
                    <a:pt x="20551" y="251"/>
                    <a:pt x="20313" y="179"/>
                    <a:pt x="20051" y="132"/>
                  </a:cubicBezTo>
                  <a:lnTo>
                    <a:pt x="19991" y="120"/>
                  </a:lnTo>
                  <a:lnTo>
                    <a:pt x="19979" y="120"/>
                  </a:lnTo>
                  <a:cubicBezTo>
                    <a:pt x="19694" y="60"/>
                    <a:pt x="19396" y="37"/>
                    <a:pt x="19098" y="13"/>
                  </a:cubicBezTo>
                  <a:lnTo>
                    <a:pt x="19027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23"/>
            <p:cNvSpPr/>
            <p:nvPr/>
          </p:nvSpPr>
          <p:spPr>
            <a:xfrm>
              <a:off x="1565075" y="2400125"/>
              <a:ext cx="288750" cy="169400"/>
            </a:xfrm>
            <a:custGeom>
              <a:rect b="b" l="l" r="r" t="t"/>
              <a:pathLst>
                <a:path extrusionOk="0" h="6776" w="11550">
                  <a:moveTo>
                    <a:pt x="11507" y="1387"/>
                  </a:moveTo>
                  <a:lnTo>
                    <a:pt x="11549" y="1406"/>
                  </a:lnTo>
                  <a:cubicBezTo>
                    <a:pt x="11535" y="1399"/>
                    <a:pt x="11521" y="1393"/>
                    <a:pt x="11507" y="1387"/>
                  </a:cubicBezTo>
                  <a:close/>
                  <a:moveTo>
                    <a:pt x="7596" y="1"/>
                  </a:moveTo>
                  <a:cubicBezTo>
                    <a:pt x="7513" y="1"/>
                    <a:pt x="7430" y="12"/>
                    <a:pt x="7334" y="12"/>
                  </a:cubicBezTo>
                  <a:lnTo>
                    <a:pt x="6894" y="12"/>
                  </a:lnTo>
                  <a:cubicBezTo>
                    <a:pt x="6727" y="24"/>
                    <a:pt x="6549" y="72"/>
                    <a:pt x="6382" y="108"/>
                  </a:cubicBezTo>
                  <a:cubicBezTo>
                    <a:pt x="6275" y="120"/>
                    <a:pt x="6179" y="132"/>
                    <a:pt x="6072" y="167"/>
                  </a:cubicBezTo>
                  <a:cubicBezTo>
                    <a:pt x="6048" y="167"/>
                    <a:pt x="6013" y="167"/>
                    <a:pt x="5989" y="179"/>
                  </a:cubicBezTo>
                  <a:cubicBezTo>
                    <a:pt x="5656" y="263"/>
                    <a:pt x="5334" y="382"/>
                    <a:pt x="5025" y="524"/>
                  </a:cubicBezTo>
                  <a:cubicBezTo>
                    <a:pt x="4715" y="655"/>
                    <a:pt x="4417" y="822"/>
                    <a:pt x="4132" y="1001"/>
                  </a:cubicBezTo>
                  <a:cubicBezTo>
                    <a:pt x="4108" y="1025"/>
                    <a:pt x="4072" y="1036"/>
                    <a:pt x="4036" y="1048"/>
                  </a:cubicBezTo>
                  <a:cubicBezTo>
                    <a:pt x="3941" y="1108"/>
                    <a:pt x="3858" y="1167"/>
                    <a:pt x="3762" y="1239"/>
                  </a:cubicBezTo>
                  <a:cubicBezTo>
                    <a:pt x="3727" y="1251"/>
                    <a:pt x="3703" y="1286"/>
                    <a:pt x="3667" y="1310"/>
                  </a:cubicBezTo>
                  <a:cubicBezTo>
                    <a:pt x="3381" y="1501"/>
                    <a:pt x="3096" y="1727"/>
                    <a:pt x="2834" y="1953"/>
                  </a:cubicBezTo>
                  <a:cubicBezTo>
                    <a:pt x="2572" y="2191"/>
                    <a:pt x="2310" y="2453"/>
                    <a:pt x="2060" y="2727"/>
                  </a:cubicBezTo>
                  <a:cubicBezTo>
                    <a:pt x="2036" y="2751"/>
                    <a:pt x="2012" y="2775"/>
                    <a:pt x="1988" y="2799"/>
                  </a:cubicBezTo>
                  <a:cubicBezTo>
                    <a:pt x="1929" y="2858"/>
                    <a:pt x="1893" y="2918"/>
                    <a:pt x="1834" y="2977"/>
                  </a:cubicBezTo>
                  <a:cubicBezTo>
                    <a:pt x="1667" y="3168"/>
                    <a:pt x="1512" y="3370"/>
                    <a:pt x="1345" y="3572"/>
                  </a:cubicBezTo>
                  <a:cubicBezTo>
                    <a:pt x="1310" y="3632"/>
                    <a:pt x="1262" y="3680"/>
                    <a:pt x="1226" y="3739"/>
                  </a:cubicBezTo>
                  <a:cubicBezTo>
                    <a:pt x="1179" y="3787"/>
                    <a:pt x="1143" y="3846"/>
                    <a:pt x="1107" y="3894"/>
                  </a:cubicBezTo>
                  <a:cubicBezTo>
                    <a:pt x="1012" y="4037"/>
                    <a:pt x="917" y="4180"/>
                    <a:pt x="810" y="4323"/>
                  </a:cubicBezTo>
                  <a:cubicBezTo>
                    <a:pt x="762" y="4406"/>
                    <a:pt x="703" y="4477"/>
                    <a:pt x="655" y="4561"/>
                  </a:cubicBezTo>
                  <a:cubicBezTo>
                    <a:pt x="619" y="4620"/>
                    <a:pt x="595" y="4668"/>
                    <a:pt x="560" y="4727"/>
                  </a:cubicBezTo>
                  <a:cubicBezTo>
                    <a:pt x="488" y="4846"/>
                    <a:pt x="405" y="4977"/>
                    <a:pt x="345" y="5096"/>
                  </a:cubicBezTo>
                  <a:cubicBezTo>
                    <a:pt x="298" y="5180"/>
                    <a:pt x="238" y="5263"/>
                    <a:pt x="191" y="5346"/>
                  </a:cubicBezTo>
                  <a:cubicBezTo>
                    <a:pt x="131" y="5477"/>
                    <a:pt x="60" y="5608"/>
                    <a:pt x="0" y="5727"/>
                  </a:cubicBezTo>
                  <a:lnTo>
                    <a:pt x="2417" y="6775"/>
                  </a:lnTo>
                  <a:cubicBezTo>
                    <a:pt x="2524" y="6561"/>
                    <a:pt x="2631" y="6359"/>
                    <a:pt x="2750" y="6144"/>
                  </a:cubicBezTo>
                  <a:cubicBezTo>
                    <a:pt x="2822" y="6025"/>
                    <a:pt x="2893" y="5894"/>
                    <a:pt x="2977" y="5775"/>
                  </a:cubicBezTo>
                  <a:cubicBezTo>
                    <a:pt x="3048" y="5656"/>
                    <a:pt x="3131" y="5513"/>
                    <a:pt x="3227" y="5382"/>
                  </a:cubicBezTo>
                  <a:cubicBezTo>
                    <a:pt x="3310" y="5239"/>
                    <a:pt x="3417" y="5096"/>
                    <a:pt x="3524" y="4954"/>
                  </a:cubicBezTo>
                  <a:cubicBezTo>
                    <a:pt x="3596" y="4846"/>
                    <a:pt x="3679" y="4739"/>
                    <a:pt x="3762" y="4632"/>
                  </a:cubicBezTo>
                  <a:cubicBezTo>
                    <a:pt x="3905" y="4430"/>
                    <a:pt x="4084" y="4227"/>
                    <a:pt x="4239" y="4037"/>
                  </a:cubicBezTo>
                  <a:cubicBezTo>
                    <a:pt x="4322" y="3953"/>
                    <a:pt x="4393" y="3858"/>
                    <a:pt x="4465" y="3775"/>
                  </a:cubicBezTo>
                  <a:cubicBezTo>
                    <a:pt x="4715" y="3513"/>
                    <a:pt x="4977" y="3251"/>
                    <a:pt x="5239" y="3013"/>
                  </a:cubicBezTo>
                  <a:cubicBezTo>
                    <a:pt x="5513" y="2775"/>
                    <a:pt x="5787" y="2560"/>
                    <a:pt x="6072" y="2358"/>
                  </a:cubicBezTo>
                  <a:cubicBezTo>
                    <a:pt x="6227" y="2251"/>
                    <a:pt x="6382" y="2156"/>
                    <a:pt x="6537" y="2060"/>
                  </a:cubicBezTo>
                  <a:cubicBezTo>
                    <a:pt x="6822" y="1882"/>
                    <a:pt x="7120" y="1715"/>
                    <a:pt x="7430" y="1572"/>
                  </a:cubicBezTo>
                  <a:cubicBezTo>
                    <a:pt x="7775" y="1429"/>
                    <a:pt x="8120" y="1310"/>
                    <a:pt x="8477" y="1215"/>
                  </a:cubicBezTo>
                  <a:cubicBezTo>
                    <a:pt x="8573" y="1191"/>
                    <a:pt x="8680" y="1179"/>
                    <a:pt x="8775" y="1167"/>
                  </a:cubicBezTo>
                  <a:cubicBezTo>
                    <a:pt x="9013" y="1108"/>
                    <a:pt x="9251" y="1084"/>
                    <a:pt x="9489" y="1060"/>
                  </a:cubicBezTo>
                  <a:lnTo>
                    <a:pt x="9739" y="1060"/>
                  </a:lnTo>
                  <a:cubicBezTo>
                    <a:pt x="10025" y="1060"/>
                    <a:pt x="10311" y="1072"/>
                    <a:pt x="10597" y="1132"/>
                  </a:cubicBezTo>
                  <a:lnTo>
                    <a:pt x="10620" y="1132"/>
                  </a:lnTo>
                  <a:cubicBezTo>
                    <a:pt x="10927" y="1177"/>
                    <a:pt x="11222" y="1266"/>
                    <a:pt x="11507" y="1387"/>
                  </a:cubicBezTo>
                  <a:lnTo>
                    <a:pt x="11507" y="1387"/>
                  </a:lnTo>
                  <a:lnTo>
                    <a:pt x="9132" y="358"/>
                  </a:lnTo>
                  <a:cubicBezTo>
                    <a:pt x="9013" y="310"/>
                    <a:pt x="8894" y="263"/>
                    <a:pt x="8775" y="227"/>
                  </a:cubicBezTo>
                  <a:cubicBezTo>
                    <a:pt x="8596" y="167"/>
                    <a:pt x="8406" y="108"/>
                    <a:pt x="8215" y="72"/>
                  </a:cubicBezTo>
                  <a:lnTo>
                    <a:pt x="8192" y="72"/>
                  </a:lnTo>
                  <a:cubicBezTo>
                    <a:pt x="8001" y="36"/>
                    <a:pt x="7799" y="12"/>
                    <a:pt x="7596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23"/>
            <p:cNvSpPr/>
            <p:nvPr/>
          </p:nvSpPr>
          <p:spPr>
            <a:xfrm>
              <a:off x="1015300" y="2426475"/>
              <a:ext cx="1059075" cy="766950"/>
            </a:xfrm>
            <a:custGeom>
              <a:rect b="b" l="l" r="r" t="t"/>
              <a:pathLst>
                <a:path extrusionOk="0" h="30678" w="42363">
                  <a:moveTo>
                    <a:pt x="31771" y="1"/>
                  </a:moveTo>
                  <a:cubicBezTo>
                    <a:pt x="31030" y="1"/>
                    <a:pt x="30238" y="171"/>
                    <a:pt x="29421" y="530"/>
                  </a:cubicBezTo>
                  <a:cubicBezTo>
                    <a:pt x="27361" y="1447"/>
                    <a:pt x="25563" y="3400"/>
                    <a:pt x="24396" y="5745"/>
                  </a:cubicBezTo>
                  <a:cubicBezTo>
                    <a:pt x="23026" y="3983"/>
                    <a:pt x="21089" y="3004"/>
                    <a:pt x="18867" y="3004"/>
                  </a:cubicBezTo>
                  <a:cubicBezTo>
                    <a:pt x="17711" y="3004"/>
                    <a:pt x="16476" y="3270"/>
                    <a:pt x="15205" y="3828"/>
                  </a:cubicBezTo>
                  <a:cubicBezTo>
                    <a:pt x="11240" y="5590"/>
                    <a:pt x="7930" y="9746"/>
                    <a:pt x="6299" y="14484"/>
                  </a:cubicBezTo>
                  <a:lnTo>
                    <a:pt x="6037" y="14591"/>
                  </a:lnTo>
                  <a:cubicBezTo>
                    <a:pt x="2608" y="16103"/>
                    <a:pt x="0" y="20735"/>
                    <a:pt x="215" y="24914"/>
                  </a:cubicBezTo>
                  <a:cubicBezTo>
                    <a:pt x="383" y="28200"/>
                    <a:pt x="2241" y="30241"/>
                    <a:pt x="4683" y="30241"/>
                  </a:cubicBezTo>
                  <a:cubicBezTo>
                    <a:pt x="5356" y="30241"/>
                    <a:pt x="6073" y="30087"/>
                    <a:pt x="6811" y="29760"/>
                  </a:cubicBezTo>
                  <a:lnTo>
                    <a:pt x="8418" y="29046"/>
                  </a:lnTo>
                  <a:cubicBezTo>
                    <a:pt x="9660" y="30103"/>
                    <a:pt x="11193" y="30678"/>
                    <a:pt x="12894" y="30678"/>
                  </a:cubicBezTo>
                  <a:cubicBezTo>
                    <a:pt x="14048" y="30678"/>
                    <a:pt x="15280" y="30413"/>
                    <a:pt x="16550" y="29855"/>
                  </a:cubicBezTo>
                  <a:cubicBezTo>
                    <a:pt x="19693" y="28462"/>
                    <a:pt x="22420" y="25545"/>
                    <a:pt x="24229" y="22057"/>
                  </a:cubicBezTo>
                  <a:lnTo>
                    <a:pt x="36338" y="16711"/>
                  </a:lnTo>
                  <a:cubicBezTo>
                    <a:pt x="39755" y="15199"/>
                    <a:pt x="42363" y="10579"/>
                    <a:pt x="42148" y="6388"/>
                  </a:cubicBezTo>
                  <a:cubicBezTo>
                    <a:pt x="41980" y="3112"/>
                    <a:pt x="40122" y="1072"/>
                    <a:pt x="37681" y="1072"/>
                  </a:cubicBezTo>
                  <a:cubicBezTo>
                    <a:pt x="37008" y="1072"/>
                    <a:pt x="36291" y="1227"/>
                    <a:pt x="35552" y="1554"/>
                  </a:cubicBezTo>
                  <a:lnTo>
                    <a:pt x="35255" y="1685"/>
                  </a:lnTo>
                  <a:cubicBezTo>
                    <a:pt x="34384" y="604"/>
                    <a:pt x="33167" y="1"/>
                    <a:pt x="3177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3"/>
            <p:cNvSpPr/>
            <p:nvPr/>
          </p:nvSpPr>
          <p:spPr>
            <a:xfrm>
              <a:off x="2163650" y="2658800"/>
              <a:ext cx="68200" cy="17275"/>
            </a:xfrm>
            <a:custGeom>
              <a:rect b="b" l="l" r="r" t="t"/>
              <a:pathLst>
                <a:path extrusionOk="0" h="691" w="2728">
                  <a:moveTo>
                    <a:pt x="834" y="0"/>
                  </a:moveTo>
                  <a:cubicBezTo>
                    <a:pt x="774" y="0"/>
                    <a:pt x="715" y="24"/>
                    <a:pt x="643" y="36"/>
                  </a:cubicBezTo>
                  <a:lnTo>
                    <a:pt x="524" y="48"/>
                  </a:lnTo>
                  <a:lnTo>
                    <a:pt x="489" y="60"/>
                  </a:lnTo>
                  <a:cubicBezTo>
                    <a:pt x="370" y="95"/>
                    <a:pt x="239" y="143"/>
                    <a:pt x="120" y="191"/>
                  </a:cubicBezTo>
                  <a:lnTo>
                    <a:pt x="1" y="250"/>
                  </a:lnTo>
                  <a:lnTo>
                    <a:pt x="1024" y="691"/>
                  </a:lnTo>
                  <a:lnTo>
                    <a:pt x="1144" y="643"/>
                  </a:lnTo>
                  <a:cubicBezTo>
                    <a:pt x="1275" y="584"/>
                    <a:pt x="1405" y="536"/>
                    <a:pt x="1548" y="500"/>
                  </a:cubicBezTo>
                  <a:cubicBezTo>
                    <a:pt x="1584" y="488"/>
                    <a:pt x="1632" y="488"/>
                    <a:pt x="1667" y="476"/>
                  </a:cubicBezTo>
                  <a:cubicBezTo>
                    <a:pt x="1763" y="464"/>
                    <a:pt x="1846" y="453"/>
                    <a:pt x="1941" y="441"/>
                  </a:cubicBezTo>
                  <a:lnTo>
                    <a:pt x="2037" y="441"/>
                  </a:lnTo>
                  <a:cubicBezTo>
                    <a:pt x="2144" y="441"/>
                    <a:pt x="2263" y="453"/>
                    <a:pt x="2370" y="464"/>
                  </a:cubicBezTo>
                  <a:cubicBezTo>
                    <a:pt x="2489" y="488"/>
                    <a:pt x="2608" y="524"/>
                    <a:pt x="2727" y="572"/>
                  </a:cubicBezTo>
                  <a:lnTo>
                    <a:pt x="1703" y="131"/>
                  </a:lnTo>
                  <a:cubicBezTo>
                    <a:pt x="1656" y="107"/>
                    <a:pt x="1608" y="95"/>
                    <a:pt x="1572" y="83"/>
                  </a:cubicBezTo>
                  <a:cubicBezTo>
                    <a:pt x="1501" y="60"/>
                    <a:pt x="1417" y="36"/>
                    <a:pt x="1346" y="24"/>
                  </a:cubicBezTo>
                  <a:cubicBezTo>
                    <a:pt x="1263" y="12"/>
                    <a:pt x="1191" y="0"/>
                    <a:pt x="112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3"/>
            <p:cNvSpPr/>
            <p:nvPr/>
          </p:nvSpPr>
          <p:spPr>
            <a:xfrm>
              <a:off x="2049050" y="2647475"/>
              <a:ext cx="121775" cy="71775"/>
            </a:xfrm>
            <a:custGeom>
              <a:rect b="b" l="l" r="r" t="t"/>
              <a:pathLst>
                <a:path extrusionOk="0" h="2871" w="4871">
                  <a:moveTo>
                    <a:pt x="4780" y="556"/>
                  </a:moveTo>
                  <a:lnTo>
                    <a:pt x="4870" y="596"/>
                  </a:lnTo>
                  <a:cubicBezTo>
                    <a:pt x="4841" y="581"/>
                    <a:pt x="4811" y="568"/>
                    <a:pt x="4780" y="556"/>
                  </a:cubicBezTo>
                  <a:close/>
                  <a:moveTo>
                    <a:pt x="2906" y="1"/>
                  </a:moveTo>
                  <a:cubicBezTo>
                    <a:pt x="2846" y="1"/>
                    <a:pt x="2763" y="24"/>
                    <a:pt x="2691" y="36"/>
                  </a:cubicBezTo>
                  <a:cubicBezTo>
                    <a:pt x="2656" y="48"/>
                    <a:pt x="2608" y="48"/>
                    <a:pt x="2572" y="60"/>
                  </a:cubicBezTo>
                  <a:cubicBezTo>
                    <a:pt x="2549" y="60"/>
                    <a:pt x="2537" y="60"/>
                    <a:pt x="2537" y="72"/>
                  </a:cubicBezTo>
                  <a:cubicBezTo>
                    <a:pt x="2394" y="108"/>
                    <a:pt x="2251" y="155"/>
                    <a:pt x="2120" y="215"/>
                  </a:cubicBezTo>
                  <a:cubicBezTo>
                    <a:pt x="1989" y="275"/>
                    <a:pt x="1870" y="346"/>
                    <a:pt x="1739" y="417"/>
                  </a:cubicBezTo>
                  <a:lnTo>
                    <a:pt x="1703" y="441"/>
                  </a:lnTo>
                  <a:cubicBezTo>
                    <a:pt x="1668" y="465"/>
                    <a:pt x="1620" y="489"/>
                    <a:pt x="1584" y="513"/>
                  </a:cubicBezTo>
                  <a:lnTo>
                    <a:pt x="1548" y="548"/>
                  </a:lnTo>
                  <a:cubicBezTo>
                    <a:pt x="1429" y="632"/>
                    <a:pt x="1310" y="727"/>
                    <a:pt x="1191" y="822"/>
                  </a:cubicBezTo>
                  <a:cubicBezTo>
                    <a:pt x="1084" y="929"/>
                    <a:pt x="977" y="1037"/>
                    <a:pt x="870" y="1144"/>
                  </a:cubicBezTo>
                  <a:cubicBezTo>
                    <a:pt x="858" y="1156"/>
                    <a:pt x="846" y="1167"/>
                    <a:pt x="834" y="1179"/>
                  </a:cubicBezTo>
                  <a:cubicBezTo>
                    <a:pt x="822" y="1191"/>
                    <a:pt x="798" y="1227"/>
                    <a:pt x="775" y="1251"/>
                  </a:cubicBezTo>
                  <a:cubicBezTo>
                    <a:pt x="703" y="1334"/>
                    <a:pt x="632" y="1418"/>
                    <a:pt x="572" y="1501"/>
                  </a:cubicBezTo>
                  <a:cubicBezTo>
                    <a:pt x="548" y="1525"/>
                    <a:pt x="536" y="1548"/>
                    <a:pt x="513" y="1572"/>
                  </a:cubicBezTo>
                  <a:lnTo>
                    <a:pt x="465" y="1644"/>
                  </a:lnTo>
                  <a:cubicBezTo>
                    <a:pt x="429" y="1703"/>
                    <a:pt x="382" y="1763"/>
                    <a:pt x="346" y="1822"/>
                  </a:cubicBezTo>
                  <a:cubicBezTo>
                    <a:pt x="322" y="1858"/>
                    <a:pt x="298" y="1894"/>
                    <a:pt x="274" y="1918"/>
                  </a:cubicBezTo>
                  <a:cubicBezTo>
                    <a:pt x="251" y="1953"/>
                    <a:pt x="251" y="1965"/>
                    <a:pt x="239" y="1989"/>
                  </a:cubicBezTo>
                  <a:cubicBezTo>
                    <a:pt x="203" y="2049"/>
                    <a:pt x="179" y="2096"/>
                    <a:pt x="144" y="2156"/>
                  </a:cubicBezTo>
                  <a:cubicBezTo>
                    <a:pt x="120" y="2203"/>
                    <a:pt x="96" y="2227"/>
                    <a:pt x="84" y="2263"/>
                  </a:cubicBezTo>
                  <a:cubicBezTo>
                    <a:pt x="60" y="2299"/>
                    <a:pt x="24" y="2370"/>
                    <a:pt x="1" y="2418"/>
                  </a:cubicBezTo>
                  <a:lnTo>
                    <a:pt x="1025" y="2870"/>
                  </a:lnTo>
                  <a:cubicBezTo>
                    <a:pt x="1060" y="2775"/>
                    <a:pt x="1120" y="2680"/>
                    <a:pt x="1167" y="2596"/>
                  </a:cubicBezTo>
                  <a:cubicBezTo>
                    <a:pt x="1203" y="2549"/>
                    <a:pt x="1227" y="2489"/>
                    <a:pt x="1263" y="2441"/>
                  </a:cubicBezTo>
                  <a:cubicBezTo>
                    <a:pt x="1287" y="2382"/>
                    <a:pt x="1322" y="2322"/>
                    <a:pt x="1358" y="2275"/>
                  </a:cubicBezTo>
                  <a:cubicBezTo>
                    <a:pt x="1406" y="2203"/>
                    <a:pt x="1441" y="2144"/>
                    <a:pt x="1489" y="2084"/>
                  </a:cubicBezTo>
                  <a:cubicBezTo>
                    <a:pt x="1525" y="2025"/>
                    <a:pt x="1548" y="2001"/>
                    <a:pt x="1584" y="1953"/>
                  </a:cubicBezTo>
                  <a:cubicBezTo>
                    <a:pt x="1656" y="1870"/>
                    <a:pt x="1715" y="1787"/>
                    <a:pt x="1787" y="1703"/>
                  </a:cubicBezTo>
                  <a:cubicBezTo>
                    <a:pt x="1822" y="1668"/>
                    <a:pt x="1858" y="1620"/>
                    <a:pt x="1882" y="1596"/>
                  </a:cubicBezTo>
                  <a:cubicBezTo>
                    <a:pt x="1989" y="1477"/>
                    <a:pt x="2096" y="1370"/>
                    <a:pt x="2215" y="1263"/>
                  </a:cubicBezTo>
                  <a:cubicBezTo>
                    <a:pt x="2322" y="1167"/>
                    <a:pt x="2441" y="1072"/>
                    <a:pt x="2560" y="989"/>
                  </a:cubicBezTo>
                  <a:cubicBezTo>
                    <a:pt x="2632" y="953"/>
                    <a:pt x="2691" y="906"/>
                    <a:pt x="2763" y="858"/>
                  </a:cubicBezTo>
                  <a:cubicBezTo>
                    <a:pt x="2882" y="786"/>
                    <a:pt x="3013" y="715"/>
                    <a:pt x="3144" y="656"/>
                  </a:cubicBezTo>
                  <a:cubicBezTo>
                    <a:pt x="3287" y="596"/>
                    <a:pt x="3430" y="548"/>
                    <a:pt x="3584" y="513"/>
                  </a:cubicBezTo>
                  <a:cubicBezTo>
                    <a:pt x="3632" y="501"/>
                    <a:pt x="3668" y="501"/>
                    <a:pt x="3715" y="489"/>
                  </a:cubicBezTo>
                  <a:cubicBezTo>
                    <a:pt x="3811" y="465"/>
                    <a:pt x="3918" y="453"/>
                    <a:pt x="4013" y="441"/>
                  </a:cubicBezTo>
                  <a:lnTo>
                    <a:pt x="4120" y="441"/>
                  </a:lnTo>
                  <a:cubicBezTo>
                    <a:pt x="4239" y="441"/>
                    <a:pt x="4358" y="453"/>
                    <a:pt x="4477" y="477"/>
                  </a:cubicBezTo>
                  <a:cubicBezTo>
                    <a:pt x="4585" y="495"/>
                    <a:pt x="4686" y="520"/>
                    <a:pt x="4780" y="556"/>
                  </a:cubicBezTo>
                  <a:lnTo>
                    <a:pt x="4780" y="556"/>
                  </a:lnTo>
                  <a:lnTo>
                    <a:pt x="3846" y="144"/>
                  </a:lnTo>
                  <a:cubicBezTo>
                    <a:pt x="3799" y="132"/>
                    <a:pt x="3751" y="108"/>
                    <a:pt x="3703" y="84"/>
                  </a:cubicBezTo>
                  <a:cubicBezTo>
                    <a:pt x="3620" y="60"/>
                    <a:pt x="3549" y="48"/>
                    <a:pt x="3465" y="24"/>
                  </a:cubicBezTo>
                  <a:cubicBezTo>
                    <a:pt x="3382" y="13"/>
                    <a:pt x="3299" y="1"/>
                    <a:pt x="3215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3"/>
            <p:cNvSpPr/>
            <p:nvPr/>
          </p:nvSpPr>
          <p:spPr>
            <a:xfrm>
              <a:off x="1879975" y="2954350"/>
              <a:ext cx="43500" cy="22350"/>
            </a:xfrm>
            <a:custGeom>
              <a:rect b="b" l="l" r="r" t="t"/>
              <a:pathLst>
                <a:path extrusionOk="0" h="894" w="1740">
                  <a:moveTo>
                    <a:pt x="1" y="1"/>
                  </a:moveTo>
                  <a:cubicBezTo>
                    <a:pt x="215" y="180"/>
                    <a:pt x="465" y="334"/>
                    <a:pt x="727" y="453"/>
                  </a:cubicBezTo>
                  <a:lnTo>
                    <a:pt x="1646" y="853"/>
                  </a:lnTo>
                  <a:lnTo>
                    <a:pt x="1646" y="853"/>
                  </a:lnTo>
                  <a:cubicBezTo>
                    <a:pt x="1420" y="749"/>
                    <a:pt x="1213" y="611"/>
                    <a:pt x="1025" y="453"/>
                  </a:cubicBezTo>
                  <a:lnTo>
                    <a:pt x="1" y="1"/>
                  </a:lnTo>
                  <a:close/>
                  <a:moveTo>
                    <a:pt x="1646" y="853"/>
                  </a:moveTo>
                  <a:cubicBezTo>
                    <a:pt x="1676" y="867"/>
                    <a:pt x="1708" y="881"/>
                    <a:pt x="1739" y="894"/>
                  </a:cubicBezTo>
                  <a:lnTo>
                    <a:pt x="1646" y="85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3"/>
            <p:cNvSpPr/>
            <p:nvPr/>
          </p:nvSpPr>
          <p:spPr>
            <a:xfrm>
              <a:off x="1793375" y="2679025"/>
              <a:ext cx="251825" cy="295300"/>
            </a:xfrm>
            <a:custGeom>
              <a:rect b="b" l="l" r="r" t="t"/>
              <a:pathLst>
                <a:path extrusionOk="0" h="11812" w="10073">
                  <a:moveTo>
                    <a:pt x="7965" y="1"/>
                  </a:moveTo>
                  <a:cubicBezTo>
                    <a:pt x="7858" y="1"/>
                    <a:pt x="7751" y="1"/>
                    <a:pt x="7632" y="13"/>
                  </a:cubicBezTo>
                  <a:lnTo>
                    <a:pt x="7573" y="13"/>
                  </a:lnTo>
                  <a:cubicBezTo>
                    <a:pt x="7549" y="13"/>
                    <a:pt x="7537" y="13"/>
                    <a:pt x="7525" y="25"/>
                  </a:cubicBezTo>
                  <a:cubicBezTo>
                    <a:pt x="7346" y="36"/>
                    <a:pt x="7180" y="72"/>
                    <a:pt x="7001" y="108"/>
                  </a:cubicBezTo>
                  <a:lnTo>
                    <a:pt x="6965" y="108"/>
                  </a:lnTo>
                  <a:cubicBezTo>
                    <a:pt x="6918" y="132"/>
                    <a:pt x="6858" y="156"/>
                    <a:pt x="6799" y="167"/>
                  </a:cubicBezTo>
                  <a:lnTo>
                    <a:pt x="6680" y="203"/>
                  </a:lnTo>
                  <a:cubicBezTo>
                    <a:pt x="6572" y="239"/>
                    <a:pt x="6453" y="286"/>
                    <a:pt x="6334" y="346"/>
                  </a:cubicBezTo>
                  <a:cubicBezTo>
                    <a:pt x="6144" y="429"/>
                    <a:pt x="5953" y="525"/>
                    <a:pt x="5763" y="644"/>
                  </a:cubicBezTo>
                  <a:lnTo>
                    <a:pt x="5703" y="679"/>
                  </a:lnTo>
                  <a:lnTo>
                    <a:pt x="5656" y="703"/>
                  </a:lnTo>
                  <a:lnTo>
                    <a:pt x="5525" y="787"/>
                  </a:lnTo>
                  <a:cubicBezTo>
                    <a:pt x="5465" y="822"/>
                    <a:pt x="5418" y="870"/>
                    <a:pt x="5358" y="918"/>
                  </a:cubicBezTo>
                  <a:cubicBezTo>
                    <a:pt x="5239" y="1001"/>
                    <a:pt x="5120" y="1096"/>
                    <a:pt x="5013" y="1191"/>
                  </a:cubicBezTo>
                  <a:cubicBezTo>
                    <a:pt x="4929" y="1263"/>
                    <a:pt x="4846" y="1334"/>
                    <a:pt x="4763" y="1406"/>
                  </a:cubicBezTo>
                  <a:cubicBezTo>
                    <a:pt x="4656" y="1513"/>
                    <a:pt x="4548" y="1620"/>
                    <a:pt x="4441" y="1727"/>
                  </a:cubicBezTo>
                  <a:cubicBezTo>
                    <a:pt x="4394" y="1763"/>
                    <a:pt x="4358" y="1799"/>
                    <a:pt x="4310" y="1846"/>
                  </a:cubicBezTo>
                  <a:cubicBezTo>
                    <a:pt x="4275" y="1894"/>
                    <a:pt x="4239" y="1941"/>
                    <a:pt x="4203" y="1989"/>
                  </a:cubicBezTo>
                  <a:cubicBezTo>
                    <a:pt x="4120" y="2084"/>
                    <a:pt x="4036" y="2191"/>
                    <a:pt x="3953" y="2299"/>
                  </a:cubicBezTo>
                  <a:cubicBezTo>
                    <a:pt x="3905" y="2346"/>
                    <a:pt x="3858" y="2394"/>
                    <a:pt x="3822" y="2453"/>
                  </a:cubicBezTo>
                  <a:cubicBezTo>
                    <a:pt x="3774" y="2513"/>
                    <a:pt x="3751" y="2561"/>
                    <a:pt x="3703" y="2620"/>
                  </a:cubicBezTo>
                  <a:lnTo>
                    <a:pt x="3560" y="2846"/>
                  </a:lnTo>
                  <a:cubicBezTo>
                    <a:pt x="3524" y="2894"/>
                    <a:pt x="3489" y="2942"/>
                    <a:pt x="3453" y="3001"/>
                  </a:cubicBezTo>
                  <a:cubicBezTo>
                    <a:pt x="3405" y="3084"/>
                    <a:pt x="3346" y="3180"/>
                    <a:pt x="3286" y="3275"/>
                  </a:cubicBezTo>
                  <a:cubicBezTo>
                    <a:pt x="3262" y="3334"/>
                    <a:pt x="3227" y="3394"/>
                    <a:pt x="3191" y="3442"/>
                  </a:cubicBezTo>
                  <a:cubicBezTo>
                    <a:pt x="3179" y="3465"/>
                    <a:pt x="3167" y="3489"/>
                    <a:pt x="3155" y="3513"/>
                  </a:cubicBezTo>
                  <a:cubicBezTo>
                    <a:pt x="3072" y="3680"/>
                    <a:pt x="2977" y="3846"/>
                    <a:pt x="2905" y="4025"/>
                  </a:cubicBezTo>
                  <a:cubicBezTo>
                    <a:pt x="2893" y="4037"/>
                    <a:pt x="2893" y="4061"/>
                    <a:pt x="2881" y="4073"/>
                  </a:cubicBezTo>
                  <a:cubicBezTo>
                    <a:pt x="2870" y="4108"/>
                    <a:pt x="2846" y="4156"/>
                    <a:pt x="2834" y="4192"/>
                  </a:cubicBezTo>
                  <a:cubicBezTo>
                    <a:pt x="2786" y="4311"/>
                    <a:pt x="2727" y="4430"/>
                    <a:pt x="2679" y="4549"/>
                  </a:cubicBezTo>
                  <a:cubicBezTo>
                    <a:pt x="2643" y="4644"/>
                    <a:pt x="2608" y="4739"/>
                    <a:pt x="2572" y="4847"/>
                  </a:cubicBezTo>
                  <a:lnTo>
                    <a:pt x="2465" y="4894"/>
                  </a:lnTo>
                  <a:cubicBezTo>
                    <a:pt x="2346" y="4942"/>
                    <a:pt x="2215" y="5013"/>
                    <a:pt x="2108" y="5085"/>
                  </a:cubicBezTo>
                  <a:lnTo>
                    <a:pt x="2060" y="5108"/>
                  </a:lnTo>
                  <a:lnTo>
                    <a:pt x="2012" y="5144"/>
                  </a:lnTo>
                  <a:lnTo>
                    <a:pt x="1989" y="5156"/>
                  </a:lnTo>
                  <a:cubicBezTo>
                    <a:pt x="1869" y="5239"/>
                    <a:pt x="1762" y="5323"/>
                    <a:pt x="1655" y="5406"/>
                  </a:cubicBezTo>
                  <a:lnTo>
                    <a:pt x="1596" y="5466"/>
                  </a:lnTo>
                  <a:cubicBezTo>
                    <a:pt x="1500" y="5549"/>
                    <a:pt x="1417" y="5644"/>
                    <a:pt x="1322" y="5728"/>
                  </a:cubicBezTo>
                  <a:lnTo>
                    <a:pt x="1286" y="5775"/>
                  </a:lnTo>
                  <a:cubicBezTo>
                    <a:pt x="1274" y="5775"/>
                    <a:pt x="1274" y="5787"/>
                    <a:pt x="1262" y="5799"/>
                  </a:cubicBezTo>
                  <a:cubicBezTo>
                    <a:pt x="1179" y="5894"/>
                    <a:pt x="1096" y="6001"/>
                    <a:pt x="1012" y="6109"/>
                  </a:cubicBezTo>
                  <a:lnTo>
                    <a:pt x="1000" y="6121"/>
                  </a:lnTo>
                  <a:cubicBezTo>
                    <a:pt x="976" y="6144"/>
                    <a:pt x="965" y="6180"/>
                    <a:pt x="941" y="6204"/>
                  </a:cubicBezTo>
                  <a:cubicBezTo>
                    <a:pt x="893" y="6275"/>
                    <a:pt x="846" y="6335"/>
                    <a:pt x="810" y="6406"/>
                  </a:cubicBezTo>
                  <a:lnTo>
                    <a:pt x="774" y="6442"/>
                  </a:lnTo>
                  <a:cubicBezTo>
                    <a:pt x="762" y="6478"/>
                    <a:pt x="738" y="6513"/>
                    <a:pt x="726" y="6537"/>
                  </a:cubicBezTo>
                  <a:cubicBezTo>
                    <a:pt x="703" y="6573"/>
                    <a:pt x="655" y="6644"/>
                    <a:pt x="631" y="6692"/>
                  </a:cubicBezTo>
                  <a:lnTo>
                    <a:pt x="607" y="6740"/>
                  </a:lnTo>
                  <a:cubicBezTo>
                    <a:pt x="584" y="6775"/>
                    <a:pt x="572" y="6811"/>
                    <a:pt x="548" y="6847"/>
                  </a:cubicBezTo>
                  <a:cubicBezTo>
                    <a:pt x="524" y="6883"/>
                    <a:pt x="500" y="6942"/>
                    <a:pt x="476" y="6990"/>
                  </a:cubicBezTo>
                  <a:lnTo>
                    <a:pt x="453" y="7037"/>
                  </a:lnTo>
                  <a:cubicBezTo>
                    <a:pt x="441" y="7085"/>
                    <a:pt x="417" y="7121"/>
                    <a:pt x="405" y="7168"/>
                  </a:cubicBezTo>
                  <a:cubicBezTo>
                    <a:pt x="381" y="7204"/>
                    <a:pt x="369" y="7252"/>
                    <a:pt x="345" y="7299"/>
                  </a:cubicBezTo>
                  <a:cubicBezTo>
                    <a:pt x="345" y="7311"/>
                    <a:pt x="334" y="7323"/>
                    <a:pt x="334" y="7335"/>
                  </a:cubicBezTo>
                  <a:cubicBezTo>
                    <a:pt x="310" y="7383"/>
                    <a:pt x="298" y="7430"/>
                    <a:pt x="286" y="7478"/>
                  </a:cubicBezTo>
                  <a:cubicBezTo>
                    <a:pt x="262" y="7525"/>
                    <a:pt x="250" y="7573"/>
                    <a:pt x="226" y="7621"/>
                  </a:cubicBezTo>
                  <a:cubicBezTo>
                    <a:pt x="226" y="7633"/>
                    <a:pt x="226" y="7633"/>
                    <a:pt x="226" y="7645"/>
                  </a:cubicBezTo>
                  <a:cubicBezTo>
                    <a:pt x="214" y="7692"/>
                    <a:pt x="203" y="7740"/>
                    <a:pt x="179" y="7775"/>
                  </a:cubicBezTo>
                  <a:cubicBezTo>
                    <a:pt x="167" y="7823"/>
                    <a:pt x="155" y="7895"/>
                    <a:pt x="143" y="7954"/>
                  </a:cubicBezTo>
                  <a:lnTo>
                    <a:pt x="131" y="7978"/>
                  </a:lnTo>
                  <a:cubicBezTo>
                    <a:pt x="119" y="8014"/>
                    <a:pt x="119" y="8049"/>
                    <a:pt x="107" y="8085"/>
                  </a:cubicBezTo>
                  <a:cubicBezTo>
                    <a:pt x="95" y="8156"/>
                    <a:pt x="72" y="8228"/>
                    <a:pt x="60" y="8299"/>
                  </a:cubicBezTo>
                  <a:lnTo>
                    <a:pt x="60" y="8347"/>
                  </a:lnTo>
                  <a:cubicBezTo>
                    <a:pt x="60" y="8371"/>
                    <a:pt x="60" y="8407"/>
                    <a:pt x="48" y="8430"/>
                  </a:cubicBezTo>
                  <a:cubicBezTo>
                    <a:pt x="36" y="8526"/>
                    <a:pt x="24" y="8633"/>
                    <a:pt x="12" y="8728"/>
                  </a:cubicBezTo>
                  <a:cubicBezTo>
                    <a:pt x="12" y="8752"/>
                    <a:pt x="0" y="8776"/>
                    <a:pt x="0" y="8799"/>
                  </a:cubicBezTo>
                  <a:cubicBezTo>
                    <a:pt x="0" y="8835"/>
                    <a:pt x="0" y="8835"/>
                    <a:pt x="0" y="8847"/>
                  </a:cubicBezTo>
                  <a:cubicBezTo>
                    <a:pt x="0" y="8990"/>
                    <a:pt x="0" y="9121"/>
                    <a:pt x="0" y="9252"/>
                  </a:cubicBezTo>
                  <a:cubicBezTo>
                    <a:pt x="60" y="10312"/>
                    <a:pt x="524" y="11074"/>
                    <a:pt x="1215" y="11371"/>
                  </a:cubicBezTo>
                  <a:lnTo>
                    <a:pt x="2227" y="11812"/>
                  </a:lnTo>
                  <a:cubicBezTo>
                    <a:pt x="1548" y="11514"/>
                    <a:pt x="1084" y="10776"/>
                    <a:pt x="1024" y="9704"/>
                  </a:cubicBezTo>
                  <a:cubicBezTo>
                    <a:pt x="1012" y="9573"/>
                    <a:pt x="1024" y="9430"/>
                    <a:pt x="1024" y="9299"/>
                  </a:cubicBezTo>
                  <a:lnTo>
                    <a:pt x="1036" y="9180"/>
                  </a:lnTo>
                  <a:cubicBezTo>
                    <a:pt x="1036" y="9073"/>
                    <a:pt x="1048" y="8978"/>
                    <a:pt x="1072" y="8871"/>
                  </a:cubicBezTo>
                  <a:lnTo>
                    <a:pt x="1084" y="8752"/>
                  </a:lnTo>
                  <a:cubicBezTo>
                    <a:pt x="1096" y="8680"/>
                    <a:pt x="1107" y="8609"/>
                    <a:pt x="1131" y="8537"/>
                  </a:cubicBezTo>
                  <a:cubicBezTo>
                    <a:pt x="1143" y="8490"/>
                    <a:pt x="1143" y="8442"/>
                    <a:pt x="1155" y="8395"/>
                  </a:cubicBezTo>
                  <a:cubicBezTo>
                    <a:pt x="1167" y="8347"/>
                    <a:pt x="1191" y="8287"/>
                    <a:pt x="1203" y="8228"/>
                  </a:cubicBezTo>
                  <a:lnTo>
                    <a:pt x="1250" y="8061"/>
                  </a:lnTo>
                  <a:cubicBezTo>
                    <a:pt x="1274" y="8014"/>
                    <a:pt x="1286" y="7966"/>
                    <a:pt x="1298" y="7918"/>
                  </a:cubicBezTo>
                  <a:cubicBezTo>
                    <a:pt x="1322" y="7859"/>
                    <a:pt x="1346" y="7799"/>
                    <a:pt x="1369" y="7740"/>
                  </a:cubicBezTo>
                  <a:cubicBezTo>
                    <a:pt x="1393" y="7680"/>
                    <a:pt x="1405" y="7645"/>
                    <a:pt x="1429" y="7597"/>
                  </a:cubicBezTo>
                  <a:cubicBezTo>
                    <a:pt x="1441" y="7561"/>
                    <a:pt x="1477" y="7490"/>
                    <a:pt x="1500" y="7430"/>
                  </a:cubicBezTo>
                  <a:cubicBezTo>
                    <a:pt x="1524" y="7383"/>
                    <a:pt x="1548" y="7335"/>
                    <a:pt x="1572" y="7287"/>
                  </a:cubicBezTo>
                  <a:cubicBezTo>
                    <a:pt x="1596" y="7252"/>
                    <a:pt x="1619" y="7192"/>
                    <a:pt x="1655" y="7133"/>
                  </a:cubicBezTo>
                  <a:cubicBezTo>
                    <a:pt x="1679" y="7085"/>
                    <a:pt x="1715" y="7037"/>
                    <a:pt x="1738" y="6990"/>
                  </a:cubicBezTo>
                  <a:cubicBezTo>
                    <a:pt x="1774" y="6942"/>
                    <a:pt x="1798" y="6894"/>
                    <a:pt x="1822" y="6847"/>
                  </a:cubicBezTo>
                  <a:cubicBezTo>
                    <a:pt x="1869" y="6775"/>
                    <a:pt x="1917" y="6716"/>
                    <a:pt x="1965" y="6644"/>
                  </a:cubicBezTo>
                  <a:lnTo>
                    <a:pt x="2024" y="6549"/>
                  </a:lnTo>
                  <a:cubicBezTo>
                    <a:pt x="2108" y="6442"/>
                    <a:pt x="2191" y="6347"/>
                    <a:pt x="2286" y="6240"/>
                  </a:cubicBezTo>
                  <a:cubicBezTo>
                    <a:pt x="2310" y="6216"/>
                    <a:pt x="2322" y="6204"/>
                    <a:pt x="2346" y="6180"/>
                  </a:cubicBezTo>
                  <a:cubicBezTo>
                    <a:pt x="2429" y="6085"/>
                    <a:pt x="2524" y="6001"/>
                    <a:pt x="2608" y="5918"/>
                  </a:cubicBezTo>
                  <a:lnTo>
                    <a:pt x="2679" y="5859"/>
                  </a:lnTo>
                  <a:cubicBezTo>
                    <a:pt x="2786" y="5763"/>
                    <a:pt x="2893" y="5680"/>
                    <a:pt x="3001" y="5609"/>
                  </a:cubicBezTo>
                  <a:lnTo>
                    <a:pt x="3132" y="5525"/>
                  </a:lnTo>
                  <a:cubicBezTo>
                    <a:pt x="3239" y="5454"/>
                    <a:pt x="3358" y="5394"/>
                    <a:pt x="3489" y="5335"/>
                  </a:cubicBezTo>
                  <a:lnTo>
                    <a:pt x="3596" y="5287"/>
                  </a:lnTo>
                  <a:cubicBezTo>
                    <a:pt x="3667" y="5073"/>
                    <a:pt x="3763" y="4858"/>
                    <a:pt x="3846" y="4644"/>
                  </a:cubicBezTo>
                  <a:cubicBezTo>
                    <a:pt x="3870" y="4597"/>
                    <a:pt x="3882" y="4561"/>
                    <a:pt x="3905" y="4513"/>
                  </a:cubicBezTo>
                  <a:cubicBezTo>
                    <a:pt x="4001" y="4311"/>
                    <a:pt x="4108" y="4096"/>
                    <a:pt x="4215" y="3894"/>
                  </a:cubicBezTo>
                  <a:cubicBezTo>
                    <a:pt x="4251" y="3835"/>
                    <a:pt x="4286" y="3787"/>
                    <a:pt x="4310" y="3727"/>
                  </a:cubicBezTo>
                  <a:cubicBezTo>
                    <a:pt x="4394" y="3573"/>
                    <a:pt x="4489" y="3430"/>
                    <a:pt x="4584" y="3299"/>
                  </a:cubicBezTo>
                  <a:cubicBezTo>
                    <a:pt x="4632" y="3215"/>
                    <a:pt x="4679" y="3144"/>
                    <a:pt x="4739" y="3061"/>
                  </a:cubicBezTo>
                  <a:cubicBezTo>
                    <a:pt x="4810" y="2953"/>
                    <a:pt x="4894" y="2846"/>
                    <a:pt x="4977" y="2739"/>
                  </a:cubicBezTo>
                  <a:cubicBezTo>
                    <a:pt x="5060" y="2644"/>
                    <a:pt x="5144" y="2537"/>
                    <a:pt x="5227" y="2430"/>
                  </a:cubicBezTo>
                  <a:cubicBezTo>
                    <a:pt x="5322" y="2334"/>
                    <a:pt x="5382" y="2251"/>
                    <a:pt x="5465" y="2168"/>
                  </a:cubicBezTo>
                  <a:cubicBezTo>
                    <a:pt x="5572" y="2060"/>
                    <a:pt x="5679" y="1953"/>
                    <a:pt x="5787" y="1858"/>
                  </a:cubicBezTo>
                  <a:cubicBezTo>
                    <a:pt x="5870" y="1775"/>
                    <a:pt x="5953" y="1703"/>
                    <a:pt x="6037" y="1632"/>
                  </a:cubicBezTo>
                  <a:cubicBezTo>
                    <a:pt x="6156" y="1537"/>
                    <a:pt x="6263" y="1453"/>
                    <a:pt x="6382" y="1370"/>
                  </a:cubicBezTo>
                  <a:cubicBezTo>
                    <a:pt x="6501" y="1275"/>
                    <a:pt x="6608" y="1191"/>
                    <a:pt x="6727" y="1120"/>
                  </a:cubicBezTo>
                  <a:lnTo>
                    <a:pt x="6787" y="1084"/>
                  </a:lnTo>
                  <a:cubicBezTo>
                    <a:pt x="6977" y="977"/>
                    <a:pt x="7168" y="870"/>
                    <a:pt x="7370" y="787"/>
                  </a:cubicBezTo>
                  <a:cubicBezTo>
                    <a:pt x="7477" y="739"/>
                    <a:pt x="7596" y="691"/>
                    <a:pt x="7715" y="656"/>
                  </a:cubicBezTo>
                  <a:cubicBezTo>
                    <a:pt x="7751" y="644"/>
                    <a:pt x="7787" y="632"/>
                    <a:pt x="7823" y="620"/>
                  </a:cubicBezTo>
                  <a:cubicBezTo>
                    <a:pt x="7894" y="608"/>
                    <a:pt x="7954" y="584"/>
                    <a:pt x="8025" y="560"/>
                  </a:cubicBezTo>
                  <a:cubicBezTo>
                    <a:pt x="8192" y="525"/>
                    <a:pt x="8370" y="489"/>
                    <a:pt x="8549" y="465"/>
                  </a:cubicBezTo>
                  <a:lnTo>
                    <a:pt x="8656" y="453"/>
                  </a:lnTo>
                  <a:lnTo>
                    <a:pt x="9097" y="453"/>
                  </a:lnTo>
                  <a:cubicBezTo>
                    <a:pt x="9216" y="453"/>
                    <a:pt x="9347" y="477"/>
                    <a:pt x="9466" y="489"/>
                  </a:cubicBezTo>
                  <a:lnTo>
                    <a:pt x="9489" y="501"/>
                  </a:lnTo>
                  <a:cubicBezTo>
                    <a:pt x="9597" y="525"/>
                    <a:pt x="9704" y="548"/>
                    <a:pt x="9811" y="584"/>
                  </a:cubicBezTo>
                  <a:cubicBezTo>
                    <a:pt x="9894" y="608"/>
                    <a:pt x="9990" y="644"/>
                    <a:pt x="10073" y="679"/>
                  </a:cubicBezTo>
                  <a:lnTo>
                    <a:pt x="9049" y="239"/>
                  </a:lnTo>
                  <a:cubicBezTo>
                    <a:pt x="8977" y="203"/>
                    <a:pt x="8906" y="167"/>
                    <a:pt x="8823" y="144"/>
                  </a:cubicBezTo>
                  <a:lnTo>
                    <a:pt x="8787" y="132"/>
                  </a:lnTo>
                  <a:cubicBezTo>
                    <a:pt x="8680" y="108"/>
                    <a:pt x="8585" y="72"/>
                    <a:pt x="8477" y="60"/>
                  </a:cubicBezTo>
                  <a:lnTo>
                    <a:pt x="8442" y="48"/>
                  </a:lnTo>
                  <a:cubicBezTo>
                    <a:pt x="8323" y="25"/>
                    <a:pt x="8192" y="13"/>
                    <a:pt x="807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3"/>
            <p:cNvSpPr/>
            <p:nvPr/>
          </p:nvSpPr>
          <p:spPr>
            <a:xfrm>
              <a:off x="1816575" y="2658350"/>
              <a:ext cx="447700" cy="324350"/>
            </a:xfrm>
            <a:custGeom>
              <a:rect b="b" l="l" r="r" t="t"/>
              <a:pathLst>
                <a:path extrusionOk="0" h="12974" w="17908">
                  <a:moveTo>
                    <a:pt x="13433" y="0"/>
                  </a:moveTo>
                  <a:cubicBezTo>
                    <a:pt x="13120" y="0"/>
                    <a:pt x="12787" y="71"/>
                    <a:pt x="12443" y="221"/>
                  </a:cubicBezTo>
                  <a:cubicBezTo>
                    <a:pt x="11562" y="613"/>
                    <a:pt x="10812" y="1435"/>
                    <a:pt x="10312" y="2435"/>
                  </a:cubicBezTo>
                  <a:cubicBezTo>
                    <a:pt x="9734" y="1686"/>
                    <a:pt x="8921" y="1274"/>
                    <a:pt x="7987" y="1274"/>
                  </a:cubicBezTo>
                  <a:cubicBezTo>
                    <a:pt x="7496" y="1274"/>
                    <a:pt x="6971" y="1388"/>
                    <a:pt x="6430" y="1625"/>
                  </a:cubicBezTo>
                  <a:cubicBezTo>
                    <a:pt x="4751" y="2364"/>
                    <a:pt x="3358" y="4126"/>
                    <a:pt x="2656" y="6126"/>
                  </a:cubicBezTo>
                  <a:lnTo>
                    <a:pt x="2549" y="6174"/>
                  </a:lnTo>
                  <a:cubicBezTo>
                    <a:pt x="1096" y="6817"/>
                    <a:pt x="1" y="8769"/>
                    <a:pt x="84" y="10543"/>
                  </a:cubicBezTo>
                  <a:cubicBezTo>
                    <a:pt x="159" y="11923"/>
                    <a:pt x="942" y="12785"/>
                    <a:pt x="1975" y="12785"/>
                  </a:cubicBezTo>
                  <a:cubicBezTo>
                    <a:pt x="2262" y="12785"/>
                    <a:pt x="2567" y="12719"/>
                    <a:pt x="2882" y="12579"/>
                  </a:cubicBezTo>
                  <a:lnTo>
                    <a:pt x="3561" y="12282"/>
                  </a:lnTo>
                  <a:cubicBezTo>
                    <a:pt x="4087" y="12729"/>
                    <a:pt x="4736" y="12973"/>
                    <a:pt x="5454" y="12973"/>
                  </a:cubicBezTo>
                  <a:cubicBezTo>
                    <a:pt x="5940" y="12973"/>
                    <a:pt x="6457" y="12862"/>
                    <a:pt x="6990" y="12627"/>
                  </a:cubicBezTo>
                  <a:cubicBezTo>
                    <a:pt x="8323" y="12043"/>
                    <a:pt x="9478" y="10805"/>
                    <a:pt x="10240" y="9329"/>
                  </a:cubicBezTo>
                  <a:lnTo>
                    <a:pt x="15360" y="7067"/>
                  </a:lnTo>
                  <a:cubicBezTo>
                    <a:pt x="16812" y="6424"/>
                    <a:pt x="17908" y="4471"/>
                    <a:pt x="17825" y="2709"/>
                  </a:cubicBezTo>
                  <a:cubicBezTo>
                    <a:pt x="17750" y="1319"/>
                    <a:pt x="16967" y="456"/>
                    <a:pt x="15933" y="456"/>
                  </a:cubicBezTo>
                  <a:cubicBezTo>
                    <a:pt x="15647" y="456"/>
                    <a:pt x="15341" y="522"/>
                    <a:pt x="15027" y="661"/>
                  </a:cubicBezTo>
                  <a:lnTo>
                    <a:pt x="14907" y="709"/>
                  </a:lnTo>
                  <a:cubicBezTo>
                    <a:pt x="14535" y="251"/>
                    <a:pt x="14020" y="0"/>
                    <a:pt x="1343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8" name="Google Shape;1338;p23"/>
          <p:cNvGrpSpPr/>
          <p:nvPr/>
        </p:nvGrpSpPr>
        <p:grpSpPr>
          <a:xfrm flipH="1">
            <a:off x="4482852" y="2241936"/>
            <a:ext cx="183956" cy="545814"/>
            <a:chOff x="4482322" y="2464909"/>
            <a:chExt cx="173872" cy="515844"/>
          </a:xfrm>
        </p:grpSpPr>
        <p:sp>
          <p:nvSpPr>
            <p:cNvPr id="1339" name="Google Shape;1339;p23"/>
            <p:cNvSpPr/>
            <p:nvPr/>
          </p:nvSpPr>
          <p:spPr>
            <a:xfrm>
              <a:off x="4510935" y="2893753"/>
              <a:ext cx="87000" cy="87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3"/>
            <p:cNvSpPr/>
            <p:nvPr/>
          </p:nvSpPr>
          <p:spPr>
            <a:xfrm>
              <a:off x="4482322" y="2779038"/>
              <a:ext cx="65400" cy="654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3"/>
            <p:cNvSpPr/>
            <p:nvPr/>
          </p:nvSpPr>
          <p:spPr>
            <a:xfrm>
              <a:off x="4582394" y="2709659"/>
              <a:ext cx="73800" cy="738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3"/>
            <p:cNvSpPr/>
            <p:nvPr/>
          </p:nvSpPr>
          <p:spPr>
            <a:xfrm>
              <a:off x="4493409" y="2621315"/>
              <a:ext cx="59700" cy="597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23"/>
            <p:cNvSpPr/>
            <p:nvPr/>
          </p:nvSpPr>
          <p:spPr>
            <a:xfrm>
              <a:off x="4582399" y="2536883"/>
              <a:ext cx="50400" cy="504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23"/>
            <p:cNvSpPr/>
            <p:nvPr/>
          </p:nvSpPr>
          <p:spPr>
            <a:xfrm>
              <a:off x="4510935" y="2464909"/>
              <a:ext cx="40500" cy="405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5" name="Google Shape;1345;p23"/>
          <p:cNvGrpSpPr/>
          <p:nvPr/>
        </p:nvGrpSpPr>
        <p:grpSpPr>
          <a:xfrm>
            <a:off x="632588" y="2905741"/>
            <a:ext cx="1872600" cy="941000"/>
            <a:chOff x="632588" y="2905741"/>
            <a:chExt cx="1872600" cy="941000"/>
          </a:xfrm>
        </p:grpSpPr>
        <p:sp>
          <p:nvSpPr>
            <p:cNvPr id="1346" name="Google Shape;1346;p23"/>
            <p:cNvSpPr txBox="1"/>
            <p:nvPr/>
          </p:nvSpPr>
          <p:spPr>
            <a:xfrm>
              <a:off x="632588" y="2905741"/>
              <a:ext cx="18726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47" name="Google Shape;1347;p23"/>
            <p:cNvSpPr txBox="1"/>
            <p:nvPr/>
          </p:nvSpPr>
          <p:spPr>
            <a:xfrm>
              <a:off x="632600" y="3237141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with rings. It’s composed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48" name="Google Shape;1348;p23"/>
          <p:cNvGrpSpPr/>
          <p:nvPr/>
        </p:nvGrpSpPr>
        <p:grpSpPr>
          <a:xfrm>
            <a:off x="6644750" y="2905741"/>
            <a:ext cx="1872411" cy="941008"/>
            <a:chOff x="6644750" y="2905741"/>
            <a:chExt cx="1872411" cy="941008"/>
          </a:xfrm>
        </p:grpSpPr>
        <p:sp>
          <p:nvSpPr>
            <p:cNvPr id="1349" name="Google Shape;1349;p23"/>
            <p:cNvSpPr txBox="1"/>
            <p:nvPr/>
          </p:nvSpPr>
          <p:spPr>
            <a:xfrm flipH="1">
              <a:off x="6644750" y="3237149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0" name="Google Shape;1350;p23"/>
            <p:cNvSpPr txBox="1"/>
            <p:nvPr/>
          </p:nvSpPr>
          <p:spPr>
            <a:xfrm flipH="1">
              <a:off x="6644861" y="2905741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51" name="Google Shape;1351;p23"/>
          <p:cNvGrpSpPr/>
          <p:nvPr/>
        </p:nvGrpSpPr>
        <p:grpSpPr>
          <a:xfrm>
            <a:off x="632588" y="1279670"/>
            <a:ext cx="1872412" cy="941187"/>
            <a:chOff x="632588" y="1279670"/>
            <a:chExt cx="1872412" cy="941187"/>
          </a:xfrm>
        </p:grpSpPr>
        <p:sp>
          <p:nvSpPr>
            <p:cNvPr id="1352" name="Google Shape;1352;p23"/>
            <p:cNvSpPr txBox="1"/>
            <p:nvPr/>
          </p:nvSpPr>
          <p:spPr>
            <a:xfrm>
              <a:off x="632700" y="1611258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3" name="Google Shape;1353;p23"/>
            <p:cNvSpPr txBox="1"/>
            <p:nvPr/>
          </p:nvSpPr>
          <p:spPr>
            <a:xfrm>
              <a:off x="632588" y="1279670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54" name="Google Shape;1354;p23"/>
          <p:cNvGrpSpPr/>
          <p:nvPr/>
        </p:nvGrpSpPr>
        <p:grpSpPr>
          <a:xfrm>
            <a:off x="6644650" y="1279733"/>
            <a:ext cx="1872411" cy="941000"/>
            <a:chOff x="6644650" y="1279733"/>
            <a:chExt cx="1872411" cy="941000"/>
          </a:xfrm>
        </p:grpSpPr>
        <p:sp>
          <p:nvSpPr>
            <p:cNvPr id="1355" name="Google Shape;1355;p23"/>
            <p:cNvSpPr txBox="1"/>
            <p:nvPr/>
          </p:nvSpPr>
          <p:spPr>
            <a:xfrm flipH="1">
              <a:off x="6644650" y="1611132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Sun. It’s really cold there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6" name="Google Shape;1356;p23"/>
            <p:cNvSpPr txBox="1"/>
            <p:nvPr/>
          </p:nvSpPr>
          <p:spPr>
            <a:xfrm flipH="1">
              <a:off x="6644761" y="1279733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1357" name="Google Shape;1357;p23"/>
          <p:cNvCxnSpPr/>
          <p:nvPr/>
        </p:nvCxnSpPr>
        <p:spPr>
          <a:xfrm rot="10800000">
            <a:off x="1563021" y="2320261"/>
            <a:ext cx="0" cy="4830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8" name="Google Shape;1358;p23"/>
          <p:cNvCxnSpPr/>
          <p:nvPr/>
        </p:nvCxnSpPr>
        <p:spPr>
          <a:xfrm rot="10800000">
            <a:off x="7584613" y="2321749"/>
            <a:ext cx="0" cy="4830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9" name="Google Shape;1359;p23"/>
          <p:cNvCxnSpPr/>
          <p:nvPr/>
        </p:nvCxnSpPr>
        <p:spPr>
          <a:xfrm rot="10800000">
            <a:off x="1530875" y="4696683"/>
            <a:ext cx="60927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0" name="Google Shape;1360;p23"/>
          <p:cNvCxnSpPr/>
          <p:nvPr/>
        </p:nvCxnSpPr>
        <p:spPr>
          <a:xfrm rot="10800000">
            <a:off x="1568750" y="3942758"/>
            <a:ext cx="0" cy="7680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1" name="Google Shape;1361;p23"/>
          <p:cNvCxnSpPr/>
          <p:nvPr/>
        </p:nvCxnSpPr>
        <p:spPr>
          <a:xfrm rot="10800000">
            <a:off x="7584613" y="3942758"/>
            <a:ext cx="0" cy="7680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2" name="Google Shape;1362;p23"/>
          <p:cNvCxnSpPr/>
          <p:nvPr/>
        </p:nvCxnSpPr>
        <p:spPr>
          <a:xfrm>
            <a:off x="4578325" y="1690405"/>
            <a:ext cx="0" cy="60126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3" name="Google Shape;1363;p23"/>
          <p:cNvCxnSpPr/>
          <p:nvPr/>
        </p:nvCxnSpPr>
        <p:spPr>
          <a:xfrm>
            <a:off x="4571975" y="4010583"/>
            <a:ext cx="0" cy="6993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64" name="Google Shape;1364;p23"/>
          <p:cNvGrpSpPr/>
          <p:nvPr/>
        </p:nvGrpSpPr>
        <p:grpSpPr>
          <a:xfrm>
            <a:off x="3922811" y="2889351"/>
            <a:ext cx="1298307" cy="1499050"/>
            <a:chOff x="3669150" y="1828675"/>
            <a:chExt cx="1805712" cy="2084909"/>
          </a:xfrm>
        </p:grpSpPr>
        <p:sp>
          <p:nvSpPr>
            <p:cNvPr id="1365" name="Google Shape;1365;p23"/>
            <p:cNvSpPr/>
            <p:nvPr/>
          </p:nvSpPr>
          <p:spPr>
            <a:xfrm>
              <a:off x="5038625" y="3014705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3"/>
            <p:cNvSpPr/>
            <p:nvPr/>
          </p:nvSpPr>
          <p:spPr>
            <a:xfrm>
              <a:off x="5038625" y="3140436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3"/>
            <p:cNvSpPr/>
            <p:nvPr/>
          </p:nvSpPr>
          <p:spPr>
            <a:xfrm>
              <a:off x="5256944" y="3140436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3"/>
            <p:cNvSpPr/>
            <p:nvPr/>
          </p:nvSpPr>
          <p:spPr>
            <a:xfrm>
              <a:off x="5038625" y="2619211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23"/>
            <p:cNvSpPr/>
            <p:nvPr/>
          </p:nvSpPr>
          <p:spPr>
            <a:xfrm>
              <a:off x="5038625" y="2744943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23"/>
            <p:cNvSpPr/>
            <p:nvPr/>
          </p:nvSpPr>
          <p:spPr>
            <a:xfrm>
              <a:off x="5256944" y="2744943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3"/>
            <p:cNvSpPr/>
            <p:nvPr/>
          </p:nvSpPr>
          <p:spPr>
            <a:xfrm>
              <a:off x="4696378" y="3212020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0" y="6704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3"/>
            <p:cNvSpPr/>
            <p:nvPr/>
          </p:nvSpPr>
          <p:spPr>
            <a:xfrm>
              <a:off x="4696378" y="3338165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3"/>
            <p:cNvSpPr/>
            <p:nvPr/>
          </p:nvSpPr>
          <p:spPr>
            <a:xfrm>
              <a:off x="4914697" y="3338165"/>
              <a:ext cx="217912" cy="377654"/>
            </a:xfrm>
            <a:custGeom>
              <a:rect b="b" l="l" r="r" t="t"/>
              <a:pathLst>
                <a:path extrusionOk="0" h="10050" w="5799">
                  <a:moveTo>
                    <a:pt x="5799" y="1"/>
                  </a:moveTo>
                  <a:lnTo>
                    <a:pt x="0" y="3347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23"/>
            <p:cNvSpPr/>
            <p:nvPr/>
          </p:nvSpPr>
          <p:spPr>
            <a:xfrm>
              <a:off x="4696378" y="2816977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0" y="6703"/>
                  </a:moveTo>
                  <a:lnTo>
                    <a:pt x="0" y="3346"/>
                  </a:lnTo>
                  <a:lnTo>
                    <a:pt x="5798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23"/>
            <p:cNvSpPr/>
            <p:nvPr/>
          </p:nvSpPr>
          <p:spPr>
            <a:xfrm>
              <a:off x="4696378" y="2942671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1"/>
                  </a:moveTo>
                  <a:lnTo>
                    <a:pt x="0" y="6704"/>
                  </a:lnTo>
                  <a:lnTo>
                    <a:pt x="5810" y="10062"/>
                  </a:lnTo>
                  <a:lnTo>
                    <a:pt x="5810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3"/>
            <p:cNvSpPr/>
            <p:nvPr/>
          </p:nvSpPr>
          <p:spPr>
            <a:xfrm>
              <a:off x="4914697" y="2942671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1"/>
                  </a:moveTo>
                  <a:lnTo>
                    <a:pt x="0" y="3358"/>
                  </a:lnTo>
                  <a:lnTo>
                    <a:pt x="0" y="10062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3"/>
            <p:cNvSpPr/>
            <p:nvPr/>
          </p:nvSpPr>
          <p:spPr>
            <a:xfrm>
              <a:off x="4354094" y="1828675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46"/>
                  </a:lnTo>
                  <a:lnTo>
                    <a:pt x="5799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3"/>
            <p:cNvSpPr/>
            <p:nvPr/>
          </p:nvSpPr>
          <p:spPr>
            <a:xfrm>
              <a:off x="4354094" y="1954406"/>
              <a:ext cx="217950" cy="378067"/>
            </a:xfrm>
            <a:custGeom>
              <a:rect b="b" l="l" r="r" t="t"/>
              <a:pathLst>
                <a:path extrusionOk="0" h="10061" w="5800">
                  <a:moveTo>
                    <a:pt x="1" y="0"/>
                  </a:moveTo>
                  <a:lnTo>
                    <a:pt x="1" y="6703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23"/>
            <p:cNvSpPr/>
            <p:nvPr/>
          </p:nvSpPr>
          <p:spPr>
            <a:xfrm>
              <a:off x="4572000" y="1954406"/>
              <a:ext cx="218363" cy="378067"/>
            </a:xfrm>
            <a:custGeom>
              <a:rect b="b" l="l" r="r" t="t"/>
              <a:pathLst>
                <a:path extrusionOk="0" h="10061" w="5811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23"/>
            <p:cNvSpPr/>
            <p:nvPr/>
          </p:nvSpPr>
          <p:spPr>
            <a:xfrm>
              <a:off x="4696378" y="2026403"/>
              <a:ext cx="436237" cy="251957"/>
            </a:xfrm>
            <a:custGeom>
              <a:rect b="b" l="l" r="r" t="t"/>
              <a:pathLst>
                <a:path extrusionOk="0" h="6705" w="11609">
                  <a:moveTo>
                    <a:pt x="5798" y="6704"/>
                  </a:moveTo>
                  <a:lnTo>
                    <a:pt x="0" y="3347"/>
                  </a:lnTo>
                  <a:lnTo>
                    <a:pt x="5798" y="1"/>
                  </a:lnTo>
                  <a:lnTo>
                    <a:pt x="11609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23"/>
            <p:cNvSpPr/>
            <p:nvPr/>
          </p:nvSpPr>
          <p:spPr>
            <a:xfrm>
              <a:off x="4696378" y="2152134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0" y="1"/>
                  </a:moveTo>
                  <a:lnTo>
                    <a:pt x="0" y="6704"/>
                  </a:lnTo>
                  <a:lnTo>
                    <a:pt x="5798" y="10061"/>
                  </a:lnTo>
                  <a:lnTo>
                    <a:pt x="5798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23"/>
            <p:cNvSpPr/>
            <p:nvPr/>
          </p:nvSpPr>
          <p:spPr>
            <a:xfrm>
              <a:off x="4914247" y="2152134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5811" y="1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23"/>
            <p:cNvSpPr/>
            <p:nvPr/>
          </p:nvSpPr>
          <p:spPr>
            <a:xfrm>
              <a:off x="5038625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23"/>
            <p:cNvSpPr/>
            <p:nvPr/>
          </p:nvSpPr>
          <p:spPr>
            <a:xfrm>
              <a:off x="5038625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23"/>
            <p:cNvSpPr/>
            <p:nvPr/>
          </p:nvSpPr>
          <p:spPr>
            <a:xfrm>
              <a:off x="5256944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23"/>
            <p:cNvSpPr/>
            <p:nvPr/>
          </p:nvSpPr>
          <p:spPr>
            <a:xfrm>
              <a:off x="4011397" y="2026403"/>
              <a:ext cx="436726" cy="251957"/>
            </a:xfrm>
            <a:custGeom>
              <a:rect b="b" l="l" r="r" t="t"/>
              <a:pathLst>
                <a:path extrusionOk="0" h="6705" w="11622">
                  <a:moveTo>
                    <a:pt x="5811" y="6704"/>
                  </a:moveTo>
                  <a:lnTo>
                    <a:pt x="1" y="3347"/>
                  </a:lnTo>
                  <a:lnTo>
                    <a:pt x="5811" y="1"/>
                  </a:lnTo>
                  <a:lnTo>
                    <a:pt x="11621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3"/>
            <p:cNvSpPr/>
            <p:nvPr/>
          </p:nvSpPr>
          <p:spPr>
            <a:xfrm>
              <a:off x="4011397" y="2152134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1" y="1"/>
                  </a:moveTo>
                  <a:lnTo>
                    <a:pt x="1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3"/>
            <p:cNvSpPr/>
            <p:nvPr/>
          </p:nvSpPr>
          <p:spPr>
            <a:xfrm>
              <a:off x="4229716" y="2152134"/>
              <a:ext cx="218400" cy="378105"/>
            </a:xfrm>
            <a:custGeom>
              <a:rect b="b" l="l" r="r" t="t"/>
              <a:pathLst>
                <a:path extrusionOk="0" h="10062" w="5812">
                  <a:moveTo>
                    <a:pt x="5811" y="1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23"/>
            <p:cNvSpPr/>
            <p:nvPr/>
          </p:nvSpPr>
          <p:spPr>
            <a:xfrm>
              <a:off x="4354094" y="2223718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58"/>
                  </a:lnTo>
                  <a:lnTo>
                    <a:pt x="5799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23"/>
            <p:cNvSpPr/>
            <p:nvPr/>
          </p:nvSpPr>
          <p:spPr>
            <a:xfrm>
              <a:off x="4354094" y="2349900"/>
              <a:ext cx="217950" cy="377616"/>
            </a:xfrm>
            <a:custGeom>
              <a:rect b="b" l="l" r="r" t="t"/>
              <a:pathLst>
                <a:path extrusionOk="0" h="10049" w="5800">
                  <a:moveTo>
                    <a:pt x="1" y="0"/>
                  </a:moveTo>
                  <a:lnTo>
                    <a:pt x="1" y="6703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3"/>
            <p:cNvSpPr/>
            <p:nvPr/>
          </p:nvSpPr>
          <p:spPr>
            <a:xfrm>
              <a:off x="457200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5810" y="0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3"/>
            <p:cNvSpPr/>
            <p:nvPr/>
          </p:nvSpPr>
          <p:spPr>
            <a:xfrm>
              <a:off x="4696378" y="2421483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0" y="6703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23"/>
            <p:cNvSpPr/>
            <p:nvPr/>
          </p:nvSpPr>
          <p:spPr>
            <a:xfrm>
              <a:off x="4696378" y="2547628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23"/>
            <p:cNvSpPr/>
            <p:nvPr/>
          </p:nvSpPr>
          <p:spPr>
            <a:xfrm>
              <a:off x="4914697" y="2547628"/>
              <a:ext cx="217912" cy="377654"/>
            </a:xfrm>
            <a:custGeom>
              <a:rect b="b" l="l" r="r" t="t"/>
              <a:pathLst>
                <a:path extrusionOk="0" h="10050" w="5799">
                  <a:moveTo>
                    <a:pt x="5799" y="1"/>
                  </a:moveTo>
                  <a:lnTo>
                    <a:pt x="0" y="3346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3"/>
            <p:cNvSpPr/>
            <p:nvPr/>
          </p:nvSpPr>
          <p:spPr>
            <a:xfrm>
              <a:off x="3669150" y="3014705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3"/>
            <p:cNvSpPr/>
            <p:nvPr/>
          </p:nvSpPr>
          <p:spPr>
            <a:xfrm>
              <a:off x="3669150" y="3140436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0" y="0"/>
                  </a:moveTo>
                  <a:lnTo>
                    <a:pt x="0" y="6704"/>
                  </a:lnTo>
                  <a:lnTo>
                    <a:pt x="5811" y="10049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23"/>
            <p:cNvSpPr/>
            <p:nvPr/>
          </p:nvSpPr>
          <p:spPr>
            <a:xfrm>
              <a:off x="3887469" y="3140436"/>
              <a:ext cx="217912" cy="377654"/>
            </a:xfrm>
            <a:custGeom>
              <a:rect b="b" l="l" r="r" t="t"/>
              <a:pathLst>
                <a:path extrusionOk="0" h="10050" w="5799">
                  <a:moveTo>
                    <a:pt x="5799" y="0"/>
                  </a:moveTo>
                  <a:lnTo>
                    <a:pt x="1" y="3358"/>
                  </a:lnTo>
                  <a:lnTo>
                    <a:pt x="1" y="10049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23"/>
            <p:cNvSpPr/>
            <p:nvPr/>
          </p:nvSpPr>
          <p:spPr>
            <a:xfrm>
              <a:off x="4011397" y="3212020"/>
              <a:ext cx="436726" cy="251920"/>
            </a:xfrm>
            <a:custGeom>
              <a:rect b="b" l="l" r="r" t="t"/>
              <a:pathLst>
                <a:path extrusionOk="0" h="6704" w="11622">
                  <a:moveTo>
                    <a:pt x="5811" y="6704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23"/>
            <p:cNvSpPr/>
            <p:nvPr/>
          </p:nvSpPr>
          <p:spPr>
            <a:xfrm>
              <a:off x="4011397" y="3338165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23"/>
            <p:cNvSpPr/>
            <p:nvPr/>
          </p:nvSpPr>
          <p:spPr>
            <a:xfrm>
              <a:off x="4229716" y="3338165"/>
              <a:ext cx="218400" cy="377654"/>
            </a:xfrm>
            <a:custGeom>
              <a:rect b="b" l="l" r="r" t="t"/>
              <a:pathLst>
                <a:path extrusionOk="0" h="10050" w="5812">
                  <a:moveTo>
                    <a:pt x="5811" y="1"/>
                  </a:moveTo>
                  <a:lnTo>
                    <a:pt x="1" y="3347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23"/>
            <p:cNvSpPr/>
            <p:nvPr/>
          </p:nvSpPr>
          <p:spPr>
            <a:xfrm>
              <a:off x="4354094" y="3409748"/>
              <a:ext cx="436275" cy="251957"/>
            </a:xfrm>
            <a:custGeom>
              <a:rect b="b" l="l" r="r" t="t"/>
              <a:pathLst>
                <a:path extrusionOk="0" h="6705" w="11610">
                  <a:moveTo>
                    <a:pt x="5799" y="6704"/>
                  </a:moveTo>
                  <a:lnTo>
                    <a:pt x="1" y="3359"/>
                  </a:lnTo>
                  <a:lnTo>
                    <a:pt x="5799" y="1"/>
                  </a:lnTo>
                  <a:lnTo>
                    <a:pt x="11609" y="33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23"/>
            <p:cNvSpPr/>
            <p:nvPr/>
          </p:nvSpPr>
          <p:spPr>
            <a:xfrm>
              <a:off x="4354094" y="3535930"/>
              <a:ext cx="217950" cy="377654"/>
            </a:xfrm>
            <a:custGeom>
              <a:rect b="b" l="l" r="r" t="t"/>
              <a:pathLst>
                <a:path extrusionOk="0" h="10050" w="5800">
                  <a:moveTo>
                    <a:pt x="1" y="1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23"/>
            <p:cNvSpPr/>
            <p:nvPr/>
          </p:nvSpPr>
          <p:spPr>
            <a:xfrm>
              <a:off x="4572000" y="3535930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5810" y="1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23"/>
            <p:cNvSpPr/>
            <p:nvPr/>
          </p:nvSpPr>
          <p:spPr>
            <a:xfrm>
              <a:off x="3669150" y="2619211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23"/>
            <p:cNvSpPr/>
            <p:nvPr/>
          </p:nvSpPr>
          <p:spPr>
            <a:xfrm>
              <a:off x="3669150" y="2744943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23"/>
            <p:cNvSpPr/>
            <p:nvPr/>
          </p:nvSpPr>
          <p:spPr>
            <a:xfrm>
              <a:off x="3887469" y="2744943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23"/>
            <p:cNvSpPr/>
            <p:nvPr/>
          </p:nvSpPr>
          <p:spPr>
            <a:xfrm>
              <a:off x="4011397" y="2816977"/>
              <a:ext cx="436726" cy="251920"/>
            </a:xfrm>
            <a:custGeom>
              <a:rect b="b" l="l" r="r" t="t"/>
              <a:pathLst>
                <a:path extrusionOk="0" h="6704" w="11622">
                  <a:moveTo>
                    <a:pt x="5811" y="6703"/>
                  </a:moveTo>
                  <a:lnTo>
                    <a:pt x="1" y="3346"/>
                  </a:lnTo>
                  <a:lnTo>
                    <a:pt x="5811" y="0"/>
                  </a:lnTo>
                  <a:lnTo>
                    <a:pt x="11621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23"/>
            <p:cNvSpPr/>
            <p:nvPr/>
          </p:nvSpPr>
          <p:spPr>
            <a:xfrm>
              <a:off x="4011397" y="2942671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1" y="1"/>
                  </a:moveTo>
                  <a:lnTo>
                    <a:pt x="1" y="6704"/>
                  </a:lnTo>
                  <a:lnTo>
                    <a:pt x="5811" y="10062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23"/>
            <p:cNvSpPr/>
            <p:nvPr/>
          </p:nvSpPr>
          <p:spPr>
            <a:xfrm>
              <a:off x="4229716" y="2942671"/>
              <a:ext cx="218400" cy="378105"/>
            </a:xfrm>
            <a:custGeom>
              <a:rect b="b" l="l" r="r" t="t"/>
              <a:pathLst>
                <a:path extrusionOk="0" h="10062" w="5812">
                  <a:moveTo>
                    <a:pt x="5811" y="1"/>
                  </a:moveTo>
                  <a:lnTo>
                    <a:pt x="1" y="3358"/>
                  </a:lnTo>
                  <a:lnTo>
                    <a:pt x="1" y="10062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23"/>
            <p:cNvSpPr/>
            <p:nvPr/>
          </p:nvSpPr>
          <p:spPr>
            <a:xfrm>
              <a:off x="4354094" y="3014705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23"/>
            <p:cNvSpPr/>
            <p:nvPr/>
          </p:nvSpPr>
          <p:spPr>
            <a:xfrm>
              <a:off x="4354094" y="3140436"/>
              <a:ext cx="217950" cy="377654"/>
            </a:xfrm>
            <a:custGeom>
              <a:rect b="b" l="l" r="r" t="t"/>
              <a:pathLst>
                <a:path extrusionOk="0" h="10050" w="5800">
                  <a:moveTo>
                    <a:pt x="1" y="0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23"/>
            <p:cNvSpPr/>
            <p:nvPr/>
          </p:nvSpPr>
          <p:spPr>
            <a:xfrm>
              <a:off x="4572000" y="3140436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5810" y="0"/>
                  </a:moveTo>
                  <a:lnTo>
                    <a:pt x="0" y="3358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23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23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23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23"/>
            <p:cNvSpPr/>
            <p:nvPr/>
          </p:nvSpPr>
          <p:spPr>
            <a:xfrm>
              <a:off x="4011397" y="2421483"/>
              <a:ext cx="436726" cy="251920"/>
            </a:xfrm>
            <a:custGeom>
              <a:rect b="b" l="l" r="r" t="t"/>
              <a:pathLst>
                <a:path extrusionOk="0" h="6704" w="11622">
                  <a:moveTo>
                    <a:pt x="5811" y="6703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23"/>
            <p:cNvSpPr/>
            <p:nvPr/>
          </p:nvSpPr>
          <p:spPr>
            <a:xfrm>
              <a:off x="4011397" y="2547628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23"/>
            <p:cNvSpPr/>
            <p:nvPr/>
          </p:nvSpPr>
          <p:spPr>
            <a:xfrm>
              <a:off x="4229716" y="2547628"/>
              <a:ext cx="218400" cy="377654"/>
            </a:xfrm>
            <a:custGeom>
              <a:rect b="b" l="l" r="r" t="t"/>
              <a:pathLst>
                <a:path extrusionOk="0" h="10050" w="5812">
                  <a:moveTo>
                    <a:pt x="5811" y="1"/>
                  </a:moveTo>
                  <a:lnTo>
                    <a:pt x="1" y="3346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23"/>
            <p:cNvSpPr/>
            <p:nvPr/>
          </p:nvSpPr>
          <p:spPr>
            <a:xfrm>
              <a:off x="4354094" y="2619211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23"/>
            <p:cNvSpPr/>
            <p:nvPr/>
          </p:nvSpPr>
          <p:spPr>
            <a:xfrm>
              <a:off x="4354094" y="2744943"/>
              <a:ext cx="217950" cy="378105"/>
            </a:xfrm>
            <a:custGeom>
              <a:rect b="b" l="l" r="r" t="t"/>
              <a:pathLst>
                <a:path extrusionOk="0" h="10062" w="5800">
                  <a:moveTo>
                    <a:pt x="1" y="0"/>
                  </a:moveTo>
                  <a:lnTo>
                    <a:pt x="1" y="6704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23"/>
            <p:cNvSpPr/>
            <p:nvPr/>
          </p:nvSpPr>
          <p:spPr>
            <a:xfrm>
              <a:off x="4572000" y="2744943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Migration Process Infographics by Slidesgo">
  <a:themeElements>
    <a:clrScheme name="Simple Light">
      <a:dk1>
        <a:srgbClr val="000000"/>
      </a:dk1>
      <a:lt1>
        <a:srgbClr val="FFFFFF"/>
      </a:lt1>
      <a:dk2>
        <a:srgbClr val="DDDDDD"/>
      </a:dk2>
      <a:lt2>
        <a:srgbClr val="293E8D"/>
      </a:lt2>
      <a:accent1>
        <a:srgbClr val="4335AF"/>
      </a:accent1>
      <a:accent2>
        <a:srgbClr val="9659F4"/>
      </a:accent2>
      <a:accent3>
        <a:srgbClr val="5CCFFB"/>
      </a:accent3>
      <a:accent4>
        <a:srgbClr val="A0FDF1"/>
      </a:accent4>
      <a:accent5>
        <a:srgbClr val="FCCAF5"/>
      </a:accent5>
      <a:accent6>
        <a:srgbClr val="FA72DC"/>
      </a:accent6>
      <a:hlink>
        <a:srgbClr val="21347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