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Muli Regular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exend Deca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BB10D9-04E6-4096-A63B-BADBBCCF2638}">
  <a:tblStyle styleId="{96BB10D9-04E6-4096-A63B-BADBBCCF2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bold.fntdata"/><Relationship Id="rId20" Type="http://schemas.openxmlformats.org/officeDocument/2006/relationships/slide" Target="slides/slide15.xml"/><Relationship Id="rId42" Type="http://schemas.openxmlformats.org/officeDocument/2006/relationships/font" Target="fonts/MuliRegular-boldItalic.fntdata"/><Relationship Id="rId41" Type="http://schemas.openxmlformats.org/officeDocument/2006/relationships/font" Target="fonts/MuliRegular-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exendDec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MuliRegular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7" Type="http://schemas.openxmlformats.org/officeDocument/2006/relationships/image" Target="../media/image14.png"/><Relationship Id="rId16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18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9.png"/><Relationship Id="rId10" Type="http://schemas.openxmlformats.org/officeDocument/2006/relationships/image" Target="../media/image16.png"/><Relationship Id="rId12" Type="http://schemas.openxmlformats.org/officeDocument/2006/relationships/image" Target="../media/image20.png"/><Relationship Id="rId9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{96BB10D9-04E6-4096-A63B-BADBBCCF2638}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40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7" name="Google Shape;69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8" name="Google Shape;69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9" name="Google Shape;69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02" name="Google Shape;70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5" name="Google Shape;70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8" name="Google Shape;70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10" name="Google Shape;710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