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9" r:id="rId6"/>
    <p:sldId id="271" r:id="rId7"/>
    <p:sldId id="274" r:id="rId8"/>
    <p:sldId id="300" r:id="rId9"/>
    <p:sldId id="295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598" autoAdjust="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6B813F-024E-4C5D-8788-4C6C1941E461}" type="datetime1">
              <a:rPr lang="es-ES" smtClean="0"/>
              <a:t>31/03/2024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3A0C1C-B918-446B-957B-321DC438E7B2}" type="datetime1">
              <a:rPr lang="es-ES" smtClean="0"/>
              <a:t>31/03/2024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s-ES" smtClean="0"/>
              <a:t>2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E411FD-EFCF-41DB-957D-2E8D7D3DEC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D4AB78C-66B3-4D02-B52E-BB05924EBA4F}" type="datetime1">
              <a:rPr lang="es-ES" smtClean="0"/>
              <a:t>31/03/2024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s-ES" smtClean="0"/>
              <a:t>3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1FEE36-2854-40BF-89A4-326A46CB4DC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19C35F7-3BA0-450E-AE8E-37C3735928F0}" type="datetime1">
              <a:rPr lang="es-ES" smtClean="0"/>
              <a:t>31/03/2024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FFBD18-9F70-4B64-B35F-60F60B851FF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28EAE65-C799-4251-A6EA-656066509D4A}" type="datetime1">
              <a:rPr lang="es-ES" smtClean="0"/>
              <a:t>31/03/2024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s-ES" smtClean="0"/>
              <a:t>6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BC8DAC-D08C-4034-8994-CBF33630FB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71E12DC-FD98-4C91-91FD-291CB0AAC584}" type="datetime1">
              <a:rPr lang="es-ES" smtClean="0"/>
              <a:t>31/03/2024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ángulo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4400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</a:rPr>
              <a:t>Haga clic para agregar un subtítulo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8" name="Marcador de pie de página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es-ES"/>
              <a:t>Título de la presentación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1" name="Marcador de fecha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es-E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1/2/20XX</a:t>
            </a:r>
            <a:endParaRPr lang="es-E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Marcador de número de diapositiva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rtl="0"/>
              <a:t>‹Nº›</a:t>
            </a:fld>
            <a:endParaRPr lang="es-E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Marcador de posición de imagen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pie de página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Marcador de fecha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12" name="Marcador de número de diapositiva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3" name="Marcador de pie de página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2" name="Marcador de fecha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11" name="Marcador de número de diapositiva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ángulo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3" name="Marcador de posición de imagen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una imagen</a:t>
            </a:r>
          </a:p>
        </p:txBody>
      </p:sp>
      <p:sp>
        <p:nvSpPr>
          <p:cNvPr id="24" name="Marcador de posición de imagen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una imagen</a:t>
            </a:r>
          </a:p>
        </p:txBody>
      </p:sp>
      <p:sp>
        <p:nvSpPr>
          <p:cNvPr id="25" name="Marcador de posición de imagen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una imagen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ángulo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25" name="Marcador de posición de imagen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4" name="Marcador de posición de imagen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es-ES"/>
              <a:t>Haga clic para agregar texto</a:t>
            </a:r>
          </a:p>
        </p:txBody>
      </p:sp>
      <p:sp>
        <p:nvSpPr>
          <p:cNvPr id="17" name="Marcador de pie de página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Marcador de fecha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0" name="Marcador de número de diapositiva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es-ES"/>
              <a:t>Haga clic para agregar texto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7" name="Marcador de pie de página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Marcador de fecha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0" name="Marcador de número de diapositiva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5" name="Marcador de posición de imagen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4" name="Marcador de posición de imagen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es-ES"/>
              <a:t>Haga clic para agregar texto</a:t>
            </a: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>
                <a:solidFill>
                  <a:schemeClr val="tx2"/>
                </a:solidFill>
              </a:rPr>
              <a:t>1/2/20XX</a:t>
            </a:r>
            <a:endParaRPr lang="es-ES" dirty="0"/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ángulo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 sz="3600" b="1" cap="none">
                <a:solidFill>
                  <a:schemeClr val="tx2"/>
                </a:solidFill>
              </a:rPr>
              <a:t>Haga clic para agregar un título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es-ES" sz="2000">
                <a:solidFill>
                  <a:schemeClr val="tx2"/>
                </a:solidFill>
              </a:rPr>
              <a:t>Haga clic para agregar un subtítulo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0" name="Marcador de posición de imagen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0" name="Marcador de fecha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ángulo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3" name="Marcador de fecha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Marcador de pie de página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6" name="Marcador de fecha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7" name="Marcador de número de diapositiva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ángulo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3" name="Marcador de pie de página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4" name="Marcador de fecha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5" name="Marcador de número de diapositiva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tafs/3186818983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bdatosencarna.blogspot.com/2015/04/bases-de-datos-relacionale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es-ES" dirty="0">
                <a:latin typeface="Arial Narrow" panose="020B0606020202030204" pitchFamily="34" charset="0"/>
              </a:rPr>
              <a:t>BASE DE DATOS 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rtl="0"/>
            <a:r>
              <a:rPr lang="es-ES" dirty="0">
                <a:latin typeface="Arial Narrow" panose="020B0606020202030204" pitchFamily="34" charset="0"/>
              </a:rPr>
              <a:t>Luis Ángel Soto Moreno</a:t>
            </a:r>
          </a:p>
          <a:p>
            <a:pPr rtl="0"/>
            <a:endParaRPr lang="es-ES" dirty="0"/>
          </a:p>
        </p:txBody>
      </p:sp>
      <p:pic>
        <p:nvPicPr>
          <p:cNvPr id="41" name="Marcador de posición de imagen 40" descr="Una sala amplia con paredes de cristal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r>
              <a:rPr lang="es-E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3/31/2024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2A0352-7A16-48F0-9C66-57C647D3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s-ES" dirty="0"/>
              <a:t>Restaurante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s-E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es-E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Introducción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ctr" rtl="0"/>
            <a:r>
              <a:rPr lang="es-ES" dirty="0"/>
              <a:t>En esta actividad principalmente nos concentraremos en crear una base de datos para una cadena e ‘restaurante’, dándole una base de datos correcta y funcional, guiándonos con nuestros diagramas de entidad-relación como primer paso para el proyecto.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9C67F92C-AA08-497A-8BB9-FF4F4C613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0450C8-D2C5-480B-8FE8-FD3A8171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49054" y="1134893"/>
            <a:ext cx="3891065" cy="49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Problema (Restaurante)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9D119-522F-4272-B734-00AEC9BC90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43080" y="2043568"/>
            <a:ext cx="6180306" cy="3132306"/>
          </a:xfrm>
        </p:spPr>
        <p:txBody>
          <a:bodyPr/>
          <a:lstStyle/>
          <a:p>
            <a:pPr algn="ctr"/>
            <a:r>
              <a:rPr lang="en-US" dirty="0"/>
              <a:t>El </a:t>
            </a:r>
            <a:r>
              <a:rPr lang="en-US" dirty="0" err="1"/>
              <a:t>restaurante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con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trabajadores</a:t>
            </a:r>
            <a:r>
              <a:rPr lang="en-US" dirty="0"/>
              <a:t>, </a:t>
            </a:r>
            <a:r>
              <a:rPr lang="en-US" dirty="0" err="1"/>
              <a:t>productos</a:t>
            </a:r>
            <a:r>
              <a:rPr lang="en-US" dirty="0"/>
              <a:t> y </a:t>
            </a:r>
            <a:r>
              <a:rPr lang="en-US" dirty="0" err="1"/>
              <a:t>pedidos</a:t>
            </a:r>
            <a:endParaRPr lang="en-US" dirty="0"/>
          </a:p>
          <a:p>
            <a:pPr algn="ctr"/>
            <a:r>
              <a:rPr lang="en-US" dirty="0"/>
              <a:t>Cada </a:t>
            </a:r>
            <a:r>
              <a:rPr lang="en-US" dirty="0" err="1"/>
              <a:t>pedido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variados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Cada product es </a:t>
            </a:r>
            <a:r>
              <a:rPr lang="en-US" dirty="0" err="1"/>
              <a:t>manejado</a:t>
            </a:r>
            <a:r>
              <a:rPr lang="en-US" dirty="0"/>
              <a:t> por un </a:t>
            </a:r>
            <a:r>
              <a:rPr lang="en-US" dirty="0" err="1"/>
              <a:t>trabajador</a:t>
            </a:r>
            <a:endParaRPr lang="en-US" dirty="0"/>
          </a:p>
          <a:p>
            <a:pPr algn="ctr"/>
            <a:r>
              <a:rPr lang="en-US" dirty="0"/>
              <a:t>Los clients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ordenar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en un </a:t>
            </a:r>
            <a:r>
              <a:rPr lang="en-US" dirty="0" err="1"/>
              <a:t>pedido</a:t>
            </a:r>
            <a:endParaRPr lang="en-US" dirty="0"/>
          </a:p>
          <a:p>
            <a:pPr algn="ctr"/>
            <a:r>
              <a:rPr lang="en-US" dirty="0"/>
              <a:t>Los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puedes</a:t>
            </a:r>
            <a:r>
              <a:rPr lang="en-US" dirty="0"/>
              <a:t> ser </a:t>
            </a:r>
            <a:r>
              <a:rPr lang="en-US" dirty="0" err="1"/>
              <a:t>varios</a:t>
            </a:r>
            <a:r>
              <a:rPr lang="en-US" dirty="0"/>
              <a:t> o solo uno</a:t>
            </a:r>
          </a:p>
          <a:p>
            <a:pPr algn="ctr"/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82EE75-988A-468C-BFD4-B4099CF66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8749" y="2043568"/>
            <a:ext cx="5112295" cy="27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algn="ctr" rtl="0"/>
            <a:r>
              <a:rPr lang="es-ES" dirty="0"/>
              <a:t>Esquema E - 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5FB94-C8AE-477A-B25C-A46406FB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71" y="2365442"/>
            <a:ext cx="10442853" cy="43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es-ES" dirty="0"/>
              <a:t>Segundo diagrama E - 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D81950-C98B-470D-AB49-B8499DE5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14" y="2387137"/>
            <a:ext cx="10376171" cy="44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pic>
        <p:nvPicPr>
          <p:cNvPr id="32" name="Marcador de posición de imagen 31" descr="Dos personas trabajan en un portátil y una tableta con gráficos y tabla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Marcador de posición de imagen 29" descr="Escalera de oficina, luces colgante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Este es el fin de el proyecto, para mas información no llame nunca.</a:t>
            </a:r>
          </a:p>
          <a:p>
            <a:pPr algn="ctr" rtl="0"/>
            <a:r>
              <a:rPr lang="es-ES" dirty="0"/>
              <a:t>9987041500</a:t>
            </a:r>
          </a:p>
        </p:txBody>
      </p:sp>
      <p:sp>
        <p:nvSpPr>
          <p:cNvPr id="34" name="Marcador de pie de página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3" name="Marcador de fecha 32">
            <a:extLst>
              <a:ext uri="{FF2B5EF4-FFF2-40B4-BE49-F238E27FC236}">
                <a16:creationId xmlns:a16="http://schemas.microsoft.com/office/drawing/2014/main" id="{0D675628-85B5-4093-90F8-769A1F34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5" name="Marcador de número de diapositiva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312.tgt.Office_50301647_TF56000440_Win32_OJ112196103" id="{170D63A7-1F58-457D-A1AB-61DE19A19E8B}" vid="{0861F018-6DAC-43DA-BE2D-2EC8E7304F1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Shoji</Template>
  <TotalTime>40</TotalTime>
  <Words>137</Words>
  <Application>Microsoft Office PowerPoint</Application>
  <PresentationFormat>Panorámica</PresentationFormat>
  <Paragraphs>30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Meiryo</vt:lpstr>
      <vt:lpstr>Arial</vt:lpstr>
      <vt:lpstr>Arial Narrow</vt:lpstr>
      <vt:lpstr>Calibri</vt:lpstr>
      <vt:lpstr>Corbel</vt:lpstr>
      <vt:lpstr>ShojiVTI</vt:lpstr>
      <vt:lpstr>BASE DE DATOS </vt:lpstr>
      <vt:lpstr>Introducción</vt:lpstr>
      <vt:lpstr>Problema (Restaurante)</vt:lpstr>
      <vt:lpstr>Esquema E - R</vt:lpstr>
      <vt:lpstr>Segundo diagrama E - R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</dc:title>
  <dc:creator>Luis Soto</dc:creator>
  <cp:lastModifiedBy>Luis Soto</cp:lastModifiedBy>
  <cp:revision>4</cp:revision>
  <dcterms:created xsi:type="dcterms:W3CDTF">2024-04-01T02:22:59Z</dcterms:created>
  <dcterms:modified xsi:type="dcterms:W3CDTF">2024-04-01T03:03:32Z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